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984"/>
  </p:normalViewPr>
  <p:slideViewPr>
    <p:cSldViewPr snapToGrid="0" snapToObjects="1">
      <p:cViewPr varScale="1">
        <p:scale>
          <a:sx n="82" d="100"/>
          <a:sy n="82" d="100"/>
        </p:scale>
        <p:origin x="16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99765-8FCF-5544-B982-1627E46FB38A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05E19-1C2A-A448-890B-E7A31C4D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Curious clients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5E19-1C2A-A448-890B-E7A31C4DE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9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just looking at the closing price, it is hard to decide which airlines to invest in since the </a:t>
            </a:r>
          </a:p>
          <a:p>
            <a:r>
              <a:rPr lang="en-US" dirty="0"/>
              <a:t>overall trends seem to be similar where there is a drop around the beginning of last year due to COVID.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5E19-1C2A-A448-890B-E7A31C4DE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easy evaluation is to compare risk and expected return based on the daily percent change,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from this, you can see that southwest airlines is the best option with a higher expected return and lowest risk.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5E19-1C2A-A448-890B-E7A31C4DE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9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some other analysis tools to facilitate decision making for when to enter and exist.  Bollinger bands are a type of statistical chart to indicate the price volatility over time.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bandwidth widens, volatility increases as an indication that any existing trend may be ending.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if the price drops below the lower band, it indicates the stock is oversold, and there might be a correction.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5E19-1C2A-A448-890B-E7A31C4DE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Moving average convergence and divergence is the difference between the short term (12-period)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long term(26-period) exponential moving average compared to the 9-period exponential moving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average as the signal line.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green line is above zero, it means that there is an increase in the rate of price change for the short-term period,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if the difference also goes above the signal line, the trend is further validated by comparing to an even more recent moving average- the signal line.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indicates an upward trend to buy.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reverse is valid for a downward direction to take a short position.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5E19-1C2A-A448-890B-E7A31C4DE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moving average strategy, assuming if you buy and sell at all the point for all the stock purchases, you have a 84% return on investment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find the return using the moving average by calculating the difference between stock price per day and multiply by 1(buy)or 0 (sell or do nothing)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Calculated using 10k/the first closing price to find number of shares purchased then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number of stocks by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then sum it up to get the total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05E19-1C2A-A448-890B-E7A31C4DE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September 14,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September 14,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63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70" r:id="rId6"/>
    <p:sldLayoutId id="2147483765" r:id="rId7"/>
    <p:sldLayoutId id="2147483766" r:id="rId8"/>
    <p:sldLayoutId id="2147483767" r:id="rId9"/>
    <p:sldLayoutId id="2147483769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afryer/" TargetMode="External"/><Relationship Id="rId2" Type="http://schemas.openxmlformats.org/officeDocument/2006/relationships/hyperlink" Target="https://github.com/miazfry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0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gh angle view of buildings and the sky">
            <a:extLst>
              <a:ext uri="{FF2B5EF4-FFF2-40B4-BE49-F238E27FC236}">
                <a16:creationId xmlns:a16="http://schemas.microsoft.com/office/drawing/2014/main" id="{E5B34543-DB11-48A3-9AAE-C2A61931A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19" b="2917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95" name="Rectangle 72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4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76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78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F0DF0-196B-0941-A995-9431AACE4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034" y="4038110"/>
            <a:ext cx="10177929" cy="135419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Airlines stocks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9AE76-99CC-2146-9DD3-9B6E3C20B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7034" y="5480295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Southwest, American, Delta, United Airlines 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72370-20B5-9F40-9E27-170846796E84}"/>
              </a:ext>
            </a:extLst>
          </p:cNvPr>
          <p:cNvSpPr txBox="1"/>
          <p:nvPr/>
        </p:nvSpPr>
        <p:spPr>
          <a:xfrm>
            <a:off x="929544" y="5973662"/>
            <a:ext cx="415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Author:  Mia Fryer</a:t>
            </a:r>
          </a:p>
        </p:txBody>
      </p:sp>
    </p:spTree>
    <p:extLst>
      <p:ext uri="{BB962C8B-B14F-4D97-AF65-F5344CB8AC3E}">
        <p14:creationId xmlns:p14="http://schemas.microsoft.com/office/powerpoint/2010/main" val="31908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7073-33D8-7446-9518-E9D72A6F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859"/>
            <a:ext cx="10241280" cy="1234440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867A-2904-6D40-9564-3D25ABAC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C8BA20-129E-5B4F-930B-E9F3DA897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99564"/>
              </p:ext>
            </p:extLst>
          </p:nvPr>
        </p:nvGraphicFramePr>
        <p:xfrm>
          <a:off x="1371600" y="2099011"/>
          <a:ext cx="9105254" cy="264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2627">
                  <a:extLst>
                    <a:ext uri="{9D8B030D-6E8A-4147-A177-3AD203B41FA5}">
                      <a16:colId xmlns:a16="http://schemas.microsoft.com/office/drawing/2014/main" val="4034731148"/>
                    </a:ext>
                  </a:extLst>
                </a:gridCol>
                <a:gridCol w="4552627">
                  <a:extLst>
                    <a:ext uri="{9D8B030D-6E8A-4147-A177-3AD203B41FA5}">
                      <a16:colId xmlns:a16="http://schemas.microsoft.com/office/drawing/2014/main" val="664629203"/>
                    </a:ext>
                  </a:extLst>
                </a:gridCol>
              </a:tblGrid>
              <a:tr h="881155">
                <a:tc>
                  <a:txBody>
                    <a:bodyPr/>
                    <a:lstStyle/>
                    <a:p>
                      <a:r>
                        <a:rPr lang="en-US" dirty="0"/>
                        <a:t>Questions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45907"/>
                  </a:ext>
                </a:extLst>
              </a:tr>
              <a:tr h="881155">
                <a:tc>
                  <a:txBody>
                    <a:bodyPr/>
                    <a:lstStyle/>
                    <a:p>
                      <a:r>
                        <a:rPr lang="en-US" dirty="0"/>
                        <a:t>Which airlines to invest 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evaluation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531417"/>
                  </a:ext>
                </a:extLst>
              </a:tr>
              <a:tr h="881155">
                <a:tc>
                  <a:txBody>
                    <a:bodyPr/>
                    <a:lstStyle/>
                    <a:p>
                      <a:r>
                        <a:rPr lang="en-US" dirty="0"/>
                        <a:t>When to buy and sell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tools using Bollinger bands and Moving Average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511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4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65A8-6241-2C45-A27C-9E3DC474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41" y="0"/>
            <a:ext cx="10241280" cy="1234440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252778E-8F2D-D04B-89AB-0DBBF150B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0607" y="1371600"/>
            <a:ext cx="10251946" cy="4300538"/>
          </a:xfr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83A571-5CB8-5946-9639-A9C7F28A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1608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3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03E7-FABD-0E45-9584-0927E7B9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92" y="14288"/>
            <a:ext cx="10241280" cy="1234440"/>
          </a:xfrm>
        </p:spPr>
        <p:txBody>
          <a:bodyPr/>
          <a:lstStyle/>
          <a:p>
            <a:r>
              <a:rPr lang="en-US" dirty="0"/>
              <a:t>Risk Evaluation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F8A9BE2-576D-9E4A-B43A-94272064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392" y="1248728"/>
            <a:ext cx="7331971" cy="5032606"/>
          </a:xfrm>
        </p:spPr>
      </p:pic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5E66348-9284-B347-BE14-BC9B70BAF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391" y="1198840"/>
            <a:ext cx="7446272" cy="5212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F1FD01-5956-8245-9E6C-41F8D4F3B0D7}"/>
              </a:ext>
            </a:extLst>
          </p:cNvPr>
          <p:cNvSpPr/>
          <p:nvPr/>
        </p:nvSpPr>
        <p:spPr>
          <a:xfrm>
            <a:off x="7795647" y="5067947"/>
            <a:ext cx="1115877" cy="92989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BB72-9CEF-8046-A7EE-AE47398F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Bollinger bands</a:t>
            </a:r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FC7FDAD4-BBF2-4E48-9502-F3FB39F98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234440"/>
            <a:ext cx="9761220" cy="4880610"/>
          </a:xfr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AFD3839-F12A-0F41-991F-5053CCA6E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230048"/>
            <a:ext cx="9924081" cy="48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3AD3-86DC-AF4F-B8D5-32F1417B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71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dirty="0"/>
              <a:t>Moving average convergence divergence (MACD)</a:t>
            </a:r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FDD1815-1F42-CA4B-8D4D-20EDEE168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998" y="1506474"/>
            <a:ext cx="11450004" cy="4580002"/>
          </a:xfrm>
        </p:spPr>
      </p:pic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D5DE7CB5-0383-D049-BB07-539F22621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8075"/>
            <a:ext cx="12192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0298-C48C-4F41-83CD-0E5BCF09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184"/>
            <a:ext cx="10241280" cy="1234440"/>
          </a:xfrm>
        </p:spPr>
        <p:txBody>
          <a:bodyPr/>
          <a:lstStyle/>
          <a:p>
            <a:r>
              <a:rPr lang="en-US" dirty="0"/>
              <a:t>Return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0BA-66CC-3042-8C98-38E46ED8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Profit gained from the MACD strategy by investing $100k in Southwest : $84237.82 </a:t>
            </a:r>
          </a:p>
          <a:p>
            <a:r>
              <a:rPr lang="en-US" dirty="0"/>
              <a:t>Return on investment using MACD strategy : 84.0%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4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2E2-80FE-A84B-B902-1932E4EE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1D5-589A-864C-B636-EEFAAC46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502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me on</a:t>
            </a:r>
          </a:p>
          <a:p>
            <a:r>
              <a:rPr lang="en-US" dirty="0">
                <a:hlinkClick r:id="rId2"/>
              </a:rPr>
              <a:t>https://github.com/miazfryer</a:t>
            </a:r>
            <a:endParaRPr lang="en-US" dirty="0"/>
          </a:p>
          <a:p>
            <a:r>
              <a:rPr lang="en-US" dirty="0">
                <a:hlinkClick r:id="rId3"/>
              </a:rPr>
              <a:t>https://www.linkedin.com/in/miafryer/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would you invest in? </a:t>
            </a:r>
          </a:p>
        </p:txBody>
      </p:sp>
    </p:spTree>
    <p:extLst>
      <p:ext uri="{BB962C8B-B14F-4D97-AF65-F5344CB8AC3E}">
        <p14:creationId xmlns:p14="http://schemas.microsoft.com/office/powerpoint/2010/main" val="22274830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478</Words>
  <Application>Microsoft Macintosh PowerPoint</Application>
  <PresentationFormat>Widescreen</PresentationFormat>
  <Paragraphs>48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Nova</vt:lpstr>
      <vt:lpstr>GradientRiseVTI</vt:lpstr>
      <vt:lpstr>Airlines stocks</vt:lpstr>
      <vt:lpstr>Agenda </vt:lpstr>
      <vt:lpstr>Overview </vt:lpstr>
      <vt:lpstr>Risk Evaluation </vt:lpstr>
      <vt:lpstr>Bollinger bands</vt:lpstr>
      <vt:lpstr>Moving average convergence divergence (MACD)</vt:lpstr>
      <vt:lpstr>Return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stock Prices  comparison</dc:title>
  <dc:creator>Mia Fryer</dc:creator>
  <cp:lastModifiedBy>Mia Fryer</cp:lastModifiedBy>
  <cp:revision>25</cp:revision>
  <dcterms:created xsi:type="dcterms:W3CDTF">2021-09-07T19:38:02Z</dcterms:created>
  <dcterms:modified xsi:type="dcterms:W3CDTF">2021-09-14T15:26:31Z</dcterms:modified>
</cp:coreProperties>
</file>