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1" r:id="rId3"/>
    <p:sldId id="292" r:id="rId4"/>
    <p:sldId id="293" r:id="rId5"/>
    <p:sldId id="294" r:id="rId6"/>
    <p:sldId id="296" r:id="rId7"/>
    <p:sldId id="295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 showGuides="1">
      <p:cViewPr varScale="1">
        <p:scale>
          <a:sx n="103" d="100"/>
          <a:sy n="103" d="100"/>
        </p:scale>
        <p:origin x="126" y="3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18/09/2022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18/09/2022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61143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25902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6470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60243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4117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51323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F1ECC5-2A51-4AC7-B15E-A2E400532EC9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409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128246-380C-4290-A6AD-7E81562CB6AD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319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7087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6E2C9A-6E6B-4DE2-9D7E-0168118DA85E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433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D3C7AD-55D7-4E20-92A5-23F8ADA045B5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685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5A9890-7C2F-4316-86E6-1027E38BCA8D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97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8FD95A-F0F2-4ACB-AC1A-6D40283DCDB8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28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13B84F-F510-4A6A-83E4-3731FCBA9972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339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13D684-A939-43AF-87DA-DE75AAA6C3E7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841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03340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18/09/2022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18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Una persona que busca un papel en una mesa llena de papel y notas adhesivas">
            <a:extLst>
              <a:ext uri="{FF2B5EF4-FFF2-40B4-BE49-F238E27FC236}">
                <a16:creationId xmlns:a16="http://schemas.microsoft.com/office/drawing/2014/main" id="{8ADBA03F-6B1A-FD19-BD16-4904F1C6F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98" t="1397" r="22526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 err="1">
                <a:solidFill>
                  <a:schemeClr val="bg2">
                    <a:lumMod val="50000"/>
                  </a:schemeClr>
                </a:solidFill>
              </a:rPr>
              <a:t>Desafío</a:t>
            </a:r>
            <a:r>
              <a:rPr lang="en-US" sz="4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200" b="1" dirty="0" err="1">
                <a:solidFill>
                  <a:schemeClr val="bg2">
                    <a:lumMod val="50000"/>
                  </a:schemeClr>
                </a:solidFill>
              </a:rPr>
              <a:t>MercadoLibre</a:t>
            </a:r>
            <a:br>
              <a:rPr lang="en-US" sz="4200" dirty="0"/>
            </a:br>
            <a:r>
              <a:rPr lang="en-US" sz="4200" dirty="0" err="1"/>
              <a:t>Presentación</a:t>
            </a:r>
            <a:endParaRPr lang="en-US" sz="4200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523B5039-0C7A-461E-ABD9-AD9789FD1E52}"/>
              </a:ext>
            </a:extLst>
          </p:cNvPr>
          <p:cNvSpPr txBox="1"/>
          <p:nvPr/>
        </p:nvSpPr>
        <p:spPr>
          <a:xfrm>
            <a:off x="4619107" y="6405022"/>
            <a:ext cx="3502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Creado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por Manuel A. Ibañez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D03ADB29-B3B2-4A60-9CA9-0C4C4DE4B942}"/>
              </a:ext>
            </a:extLst>
          </p:cNvPr>
          <p:cNvSpPr txBox="1"/>
          <p:nvPr/>
        </p:nvSpPr>
        <p:spPr>
          <a:xfrm>
            <a:off x="427426" y="1540811"/>
            <a:ext cx="4335468" cy="2875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Muchas gracias</a:t>
            </a:r>
          </a:p>
        </p:txBody>
      </p:sp>
      <p:pic>
        <p:nvPicPr>
          <p:cNvPr id="115" name="Graphic 114" descr="Smiling Face with No Fill">
            <a:extLst>
              <a:ext uri="{FF2B5EF4-FFF2-40B4-BE49-F238E27FC236}">
                <a16:creationId xmlns:a16="http://schemas.microsoft.com/office/drawing/2014/main" id="{33E2FFBD-FD59-9992-975A-90DABD05C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6189" y="2126154"/>
            <a:ext cx="2927425" cy="29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F6CEAC07-3FBB-4020-BC5A-14D0D33149A8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3600" dirty="0" err="1">
                <a:solidFill>
                  <a:schemeClr val="accent1"/>
                </a:solidFill>
              </a:rPr>
              <a:t>Tecnología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usada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1" name="CuadroTexto 5">
            <a:extLst>
              <a:ext uri="{FF2B5EF4-FFF2-40B4-BE49-F238E27FC236}">
                <a16:creationId xmlns:a16="http://schemas.microsoft.com/office/drawing/2014/main" id="{4C6A3522-AFB9-46A2-A44C-36CC3F413B7B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Framework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quarkus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memoria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generador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urls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tinyurl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0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7BFC9B0-8AC2-46AC-9D86-BC2FB59B35BB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3600" dirty="0" err="1">
                <a:solidFill>
                  <a:schemeClr val="accent1"/>
                </a:solidFill>
              </a:rPr>
              <a:t>Arquietectura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servicio</a:t>
            </a:r>
            <a:endParaRPr lang="en-US" sz="3600" dirty="0">
              <a:solidFill>
                <a:schemeClr val="accent1"/>
              </a:solidFill>
            </a:endParaRPr>
          </a:p>
          <a:p>
            <a:pPr defTabSz="457200"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shorten-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-rest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E1AA2D4-0C3C-4C35-A601-0DB6DA27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244" y="947737"/>
            <a:ext cx="496252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55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9E1FE740-1D09-4076-89A8-E25F432A2E8B}"/>
              </a:ext>
            </a:extLst>
          </p:cNvPr>
          <p:cNvSpPr txBox="1"/>
          <p:nvPr/>
        </p:nvSpPr>
        <p:spPr>
          <a:xfrm>
            <a:off x="1057557" y="567274"/>
            <a:ext cx="8288032" cy="109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4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4DE766E-9D48-47A0-A617-1357D3D7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723" y="2258019"/>
            <a:ext cx="6505177" cy="33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9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2CFCB1-C9C2-4DBE-B662-E41EBD824B62}"/>
              </a:ext>
            </a:extLst>
          </p:cNvPr>
          <p:cNvSpPr txBox="1">
            <a:spLocks/>
          </p:cNvSpPr>
          <p:nvPr/>
        </p:nvSpPr>
        <p:spPr>
          <a:xfrm>
            <a:off x="585278" y="434254"/>
            <a:ext cx="4136351" cy="687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Método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/create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A21BDF-F4E5-45F6-801C-01504BFC77DF}"/>
              </a:ext>
            </a:extLst>
          </p:cNvPr>
          <p:cNvSpPr txBox="1"/>
          <p:nvPr/>
        </p:nvSpPr>
        <p:spPr>
          <a:xfrm>
            <a:off x="3377738" y="1429659"/>
            <a:ext cx="61022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CreateTinyUrlRequest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CreateTinyUrlRequest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.setDomain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domain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.setUrl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longUrl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response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A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s-A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s-A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.error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ResponseDTO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410DCD-6EDA-4FA3-AF09-DA844398375E}"/>
              </a:ext>
            </a:extLst>
          </p:cNvPr>
          <p:cNvSpPr txBox="1"/>
          <p:nvPr/>
        </p:nvSpPr>
        <p:spPr>
          <a:xfrm>
            <a:off x="3378416" y="3737983"/>
            <a:ext cx="61015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split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longUrl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>
                <a:solidFill>
                  <a:srgbClr val="2A00FF"/>
                </a:solidFill>
                <a:latin typeface="Consolas" panose="020B0609020204030204" pitchFamily="49" charset="0"/>
              </a:rPr>
              <a:t>"//"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shortUrl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domain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getAlias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shortenedUrl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ShortenedUrl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shortenedUrl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.setLongUrl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longUrl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shortenedUrl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.setShortUrl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shortUrl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saveShortenedUrl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shortenedUrl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A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s-A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s-A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.error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ResponseDTO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A6F8D7-BB89-4308-95A7-52CB1355E4EA}"/>
              </a:ext>
            </a:extLst>
          </p:cNvPr>
          <p:cNvSpPr txBox="1"/>
          <p:nvPr/>
        </p:nvSpPr>
        <p:spPr>
          <a:xfrm>
            <a:off x="783090" y="1845157"/>
            <a:ext cx="208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Aft>
                <a:spcPts val="600"/>
              </a:spcAft>
            </a:pPr>
            <a:r>
              <a:rPr lang="en-US" sz="1800" dirty="0" err="1">
                <a:solidFill>
                  <a:schemeClr val="accent1"/>
                </a:solidFill>
              </a:rPr>
              <a:t>Llamada</a:t>
            </a:r>
            <a:r>
              <a:rPr lang="en-US" sz="1800" dirty="0">
                <a:solidFill>
                  <a:schemeClr val="accent1"/>
                </a:solidFill>
              </a:rPr>
              <a:t> a la </a:t>
            </a:r>
            <a:r>
              <a:rPr lang="en-US" sz="1800" dirty="0" err="1">
                <a:solidFill>
                  <a:schemeClr val="accent1"/>
                </a:solidFill>
              </a:rPr>
              <a:t>api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tinyurl</a:t>
            </a:r>
            <a:r>
              <a:rPr lang="en-US" sz="1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DB43F6-3188-4283-8612-3A5678E19362}"/>
              </a:ext>
            </a:extLst>
          </p:cNvPr>
          <p:cNvSpPr txBox="1"/>
          <p:nvPr/>
        </p:nvSpPr>
        <p:spPr>
          <a:xfrm>
            <a:off x="640926" y="4091926"/>
            <a:ext cx="243478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Aft>
                <a:spcPts val="600"/>
              </a:spcAft>
            </a:pPr>
            <a:r>
              <a:rPr lang="en-US" sz="1800" dirty="0" err="1">
                <a:solidFill>
                  <a:schemeClr val="accent1"/>
                </a:solidFill>
              </a:rPr>
              <a:t>Persiste</a:t>
            </a:r>
            <a:r>
              <a:rPr lang="en-US" sz="1800" dirty="0">
                <a:solidFill>
                  <a:schemeClr val="accent1"/>
                </a:solidFill>
              </a:rPr>
              <a:t> la </a:t>
            </a:r>
            <a:r>
              <a:rPr lang="en-US" sz="1800" dirty="0" err="1">
                <a:solidFill>
                  <a:schemeClr val="accent1"/>
                </a:solidFill>
              </a:rPr>
              <a:t>url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corta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</a:p>
          <a:p>
            <a:pPr defTabSz="457200">
              <a:spcAft>
                <a:spcPts val="600"/>
              </a:spcAft>
            </a:pPr>
            <a:r>
              <a:rPr lang="en-US" sz="1800" dirty="0">
                <a:solidFill>
                  <a:schemeClr val="accent1"/>
                </a:solidFill>
              </a:rPr>
              <a:t>y </a:t>
            </a:r>
            <a:r>
              <a:rPr lang="en-US" sz="1800" dirty="0" err="1">
                <a:solidFill>
                  <a:schemeClr val="accent1"/>
                </a:solidFill>
              </a:rPr>
              <a:t>url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s-AR" sz="1800" dirty="0">
                <a:solidFill>
                  <a:schemeClr val="accent1"/>
                </a:solidFill>
              </a:rPr>
              <a:t>larga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en</a:t>
            </a:r>
            <a:r>
              <a:rPr lang="en-US" sz="1800" dirty="0">
                <a:solidFill>
                  <a:schemeClr val="accent1"/>
                </a:solidFill>
              </a:rPr>
              <a:t> la </a:t>
            </a:r>
            <a:r>
              <a:rPr lang="en-US" sz="1800" dirty="0" err="1">
                <a:solidFill>
                  <a:schemeClr val="accent1"/>
                </a:solidFill>
              </a:rPr>
              <a:t>tabla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shortened_url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C39721E-0832-43F0-BC97-4EA31AAC1E15}"/>
              </a:ext>
            </a:extLst>
          </p:cNvPr>
          <p:cNvCxnSpPr>
            <a:cxnSpLocks/>
          </p:cNvCxnSpPr>
          <p:nvPr/>
        </p:nvCxnSpPr>
        <p:spPr>
          <a:xfrm flipV="1">
            <a:off x="3449782" y="3549161"/>
            <a:ext cx="6458989" cy="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8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6D6F8-AFF1-48D2-9157-B4CF23220DD4}"/>
              </a:ext>
            </a:extLst>
          </p:cNvPr>
          <p:cNvSpPr txBox="1">
            <a:spLocks/>
          </p:cNvSpPr>
          <p:nvPr/>
        </p:nvSpPr>
        <p:spPr>
          <a:xfrm>
            <a:off x="585278" y="434254"/>
            <a:ext cx="4136351" cy="687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Método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/get-short-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4B419C-5F36-4396-9123-BAC177F15383}"/>
              </a:ext>
            </a:extLst>
          </p:cNvPr>
          <p:cNvSpPr txBox="1"/>
          <p:nvPr/>
        </p:nvSpPr>
        <p:spPr>
          <a:xfrm>
            <a:off x="3685309" y="2182505"/>
            <a:ext cx="61015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ShortenedUrl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shortenedUrl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.getByLongUrl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longUrl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shortenedUrl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MeliServiceException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"No se encuentra short </a:t>
            </a:r>
            <a:r>
              <a:rPr lang="es-AR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s-A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 		para : "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longUrl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ResponseDTO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shortenedUrl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.getShortUrl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A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s-A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s-A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.error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ResponseDTO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51170F3-5D8A-4E6F-BABA-341601C593E5}"/>
              </a:ext>
            </a:extLst>
          </p:cNvPr>
          <p:cNvSpPr txBox="1">
            <a:spLocks/>
          </p:cNvSpPr>
          <p:nvPr/>
        </p:nvSpPr>
        <p:spPr>
          <a:xfrm>
            <a:off x="660092" y="1745671"/>
            <a:ext cx="2523681" cy="273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De la </a:t>
            </a:r>
            <a:r>
              <a:rPr lang="en-US" sz="2000" dirty="0" err="1">
                <a:solidFill>
                  <a:schemeClr val="accent1"/>
                </a:solidFill>
              </a:rPr>
              <a:t>tabla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shortened_url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se </a:t>
            </a:r>
            <a:r>
              <a:rPr lang="en-US" sz="2000" dirty="0" err="1">
                <a:solidFill>
                  <a:schemeClr val="accent1"/>
                </a:solidFill>
              </a:rPr>
              <a:t>obtiene</a:t>
            </a:r>
            <a:r>
              <a:rPr lang="en-US" sz="2000" dirty="0">
                <a:solidFill>
                  <a:schemeClr val="accent1"/>
                </a:solidFill>
              </a:rPr>
              <a:t> una </a:t>
            </a:r>
            <a:r>
              <a:rPr lang="en-US" sz="2000" dirty="0" err="1">
                <a:solidFill>
                  <a:schemeClr val="accent1"/>
                </a:solidFill>
              </a:rPr>
              <a:t>url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corta</a:t>
            </a:r>
            <a:r>
              <a:rPr lang="en-US" sz="2000" dirty="0">
                <a:solidFill>
                  <a:schemeClr val="accent1"/>
                </a:solidFill>
              </a:rPr>
              <a:t> a </a:t>
            </a:r>
            <a:r>
              <a:rPr lang="en-US" sz="2000" dirty="0" err="1">
                <a:solidFill>
                  <a:schemeClr val="accent1"/>
                </a:solidFill>
              </a:rPr>
              <a:t>partir</a:t>
            </a:r>
            <a:r>
              <a:rPr lang="en-US" sz="2000" dirty="0">
                <a:solidFill>
                  <a:schemeClr val="accent1"/>
                </a:solidFill>
              </a:rPr>
              <a:t> de una </a:t>
            </a:r>
            <a:r>
              <a:rPr lang="en-US" sz="2000" dirty="0" err="1">
                <a:solidFill>
                  <a:schemeClr val="accent1"/>
                </a:solidFill>
              </a:rPr>
              <a:t>url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larga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9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39BDF-675E-46ED-97BE-6EAC02B19B87}"/>
              </a:ext>
            </a:extLst>
          </p:cNvPr>
          <p:cNvSpPr txBox="1">
            <a:spLocks/>
          </p:cNvSpPr>
          <p:nvPr/>
        </p:nvSpPr>
        <p:spPr>
          <a:xfrm>
            <a:off x="585278" y="434254"/>
            <a:ext cx="4136351" cy="687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Método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/get-long-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F25781-DFD6-4F30-BD8B-FC95376A8AC7}"/>
              </a:ext>
            </a:extLst>
          </p:cNvPr>
          <p:cNvSpPr txBox="1"/>
          <p:nvPr/>
        </p:nvSpPr>
        <p:spPr>
          <a:xfrm>
            <a:off x="3433156" y="1987570"/>
            <a:ext cx="61015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ShortenedUrl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shortenedUrl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.getByShortUrl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shortUrl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shortenedUrl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MeliServiceException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"No se 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encuentra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 long 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 		para : 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shortUrl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ResponseDTO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shortenedUrl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.getLongUrl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A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s-A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s-A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.error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ResponseDTO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E86271-DD39-4487-9E8E-1760FF791B7C}"/>
              </a:ext>
            </a:extLst>
          </p:cNvPr>
          <p:cNvSpPr txBox="1">
            <a:spLocks/>
          </p:cNvSpPr>
          <p:nvPr/>
        </p:nvSpPr>
        <p:spPr>
          <a:xfrm>
            <a:off x="660092" y="1745671"/>
            <a:ext cx="2423929" cy="273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De la </a:t>
            </a:r>
            <a:r>
              <a:rPr lang="en-US" sz="2000" dirty="0" err="1">
                <a:solidFill>
                  <a:schemeClr val="accent1"/>
                </a:solidFill>
              </a:rPr>
              <a:t>tabla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shortened_url</a:t>
            </a:r>
            <a:r>
              <a:rPr lang="en-US" sz="2000" dirty="0">
                <a:solidFill>
                  <a:schemeClr val="accent1"/>
                </a:solidFill>
              </a:rPr>
              <a:t> se </a:t>
            </a:r>
            <a:r>
              <a:rPr lang="en-US" sz="2000" dirty="0" err="1">
                <a:solidFill>
                  <a:schemeClr val="accent1"/>
                </a:solidFill>
              </a:rPr>
              <a:t>obtiene</a:t>
            </a:r>
            <a:r>
              <a:rPr lang="en-US" sz="2000" dirty="0">
                <a:solidFill>
                  <a:schemeClr val="accent1"/>
                </a:solidFill>
              </a:rPr>
              <a:t> una </a:t>
            </a:r>
            <a:r>
              <a:rPr lang="en-US" sz="2000" dirty="0" err="1">
                <a:solidFill>
                  <a:schemeClr val="accent1"/>
                </a:solidFill>
              </a:rPr>
              <a:t>url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larga</a:t>
            </a:r>
            <a:r>
              <a:rPr lang="en-US" sz="2000" dirty="0">
                <a:solidFill>
                  <a:schemeClr val="accent1"/>
                </a:solidFill>
              </a:rPr>
              <a:t> a </a:t>
            </a:r>
            <a:r>
              <a:rPr lang="en-US" sz="2000" dirty="0" err="1">
                <a:solidFill>
                  <a:schemeClr val="accent1"/>
                </a:solidFill>
              </a:rPr>
              <a:t>partir</a:t>
            </a:r>
            <a:r>
              <a:rPr lang="en-US" sz="2000" dirty="0">
                <a:solidFill>
                  <a:schemeClr val="accent1"/>
                </a:solidFill>
              </a:rPr>
              <a:t> de una </a:t>
            </a:r>
            <a:r>
              <a:rPr lang="en-US" sz="2000" dirty="0" err="1">
                <a:solidFill>
                  <a:schemeClr val="accent1"/>
                </a:solidFill>
              </a:rPr>
              <a:t>url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corta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4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15551-39A3-42A3-9917-730F6BD10A9D}"/>
              </a:ext>
            </a:extLst>
          </p:cNvPr>
          <p:cNvSpPr txBox="1">
            <a:spLocks/>
          </p:cNvSpPr>
          <p:nvPr/>
        </p:nvSpPr>
        <p:spPr>
          <a:xfrm>
            <a:off x="585278" y="434254"/>
            <a:ext cx="4136351" cy="687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Método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/get-long-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E340AC-90A5-41F0-B3F4-25039BEEF1EA}"/>
              </a:ext>
            </a:extLst>
          </p:cNvPr>
          <p:cNvSpPr txBox="1"/>
          <p:nvPr/>
        </p:nvSpPr>
        <p:spPr>
          <a:xfrm>
            <a:off x="3466407" y="1562111"/>
            <a:ext cx="670837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200" dirty="0">
                <a:solidFill>
                  <a:srgbClr val="646464"/>
                </a:solidFill>
                <a:latin typeface="Consolas" panose="020B0609020204030204" pitchFamily="49" charset="0"/>
              </a:rPr>
              <a:t>@Logged</a:t>
            </a:r>
          </a:p>
          <a:p>
            <a:pPr algn="l"/>
            <a:r>
              <a:rPr lang="es-AR" sz="1200" dirty="0">
                <a:solidFill>
                  <a:srgbClr val="646464"/>
                </a:solidFill>
                <a:latin typeface="Consolas" panose="020B0609020204030204" pitchFamily="49" charset="0"/>
              </a:rPr>
              <a:t>@Priority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(2020)</a:t>
            </a:r>
          </a:p>
          <a:p>
            <a:pPr algn="l"/>
            <a:r>
              <a:rPr lang="es-AR" sz="1200" dirty="0">
                <a:solidFill>
                  <a:srgbClr val="646464"/>
                </a:solidFill>
                <a:latin typeface="Consolas" panose="020B0609020204030204" pitchFamily="49" charset="0"/>
              </a:rPr>
              <a:t>@Interceptor</a:t>
            </a:r>
          </a:p>
          <a:p>
            <a:pPr algn="l"/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LoggingInterceptor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s-AR" sz="1200" dirty="0">
                <a:solidFill>
                  <a:srgbClr val="646464"/>
                </a:solidFill>
                <a:latin typeface="Consolas" panose="020B0609020204030204" pitchFamily="49" charset="0"/>
              </a:rPr>
              <a:t>	@Inject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ShortenUrlService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shortenUrlService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s-AR" sz="1200" dirty="0">
                <a:solidFill>
                  <a:srgbClr val="646464"/>
                </a:solidFill>
                <a:latin typeface="Consolas" panose="020B0609020204030204" pitchFamily="49" charset="0"/>
              </a:rPr>
              <a:t>	@AroundInvoke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logInvocation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InvocationContext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.proceed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 {</a:t>
            </a:r>
          </a:p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algn="l"/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			shortenUrlService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.log((String)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()[0]);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	});</a:t>
            </a:r>
          </a:p>
          <a:p>
            <a:pPr algn="l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	t1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D51A0F0-AFFB-415E-A4EA-2237AD044B07}"/>
              </a:ext>
            </a:extLst>
          </p:cNvPr>
          <p:cNvSpPr txBox="1">
            <a:spLocks/>
          </p:cNvSpPr>
          <p:nvPr/>
        </p:nvSpPr>
        <p:spPr>
          <a:xfrm>
            <a:off x="585278" y="2061555"/>
            <a:ext cx="2523681" cy="273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Interceptor que se llama al final del </a:t>
            </a:r>
            <a:r>
              <a:rPr lang="en-US" sz="2000" dirty="0" err="1">
                <a:solidFill>
                  <a:schemeClr val="accent1"/>
                </a:solidFill>
              </a:rPr>
              <a:t>método</a:t>
            </a:r>
            <a:r>
              <a:rPr lang="en-US" sz="2000" dirty="0">
                <a:solidFill>
                  <a:schemeClr val="accent1"/>
                </a:solidFill>
              </a:rPr>
              <a:t> para registrar la </a:t>
            </a:r>
            <a:r>
              <a:rPr lang="en-US" sz="2000" dirty="0" err="1">
                <a:solidFill>
                  <a:schemeClr val="accent1"/>
                </a:solidFill>
              </a:rPr>
              <a:t>llamada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en</a:t>
            </a:r>
            <a:r>
              <a:rPr lang="en-US" sz="2000" dirty="0">
                <a:solidFill>
                  <a:schemeClr val="accent1"/>
                </a:solidFill>
              </a:rPr>
              <a:t> la </a:t>
            </a:r>
            <a:r>
              <a:rPr lang="en-US" sz="2000" dirty="0" err="1">
                <a:solidFill>
                  <a:schemeClr val="accent1"/>
                </a:solidFill>
              </a:rPr>
              <a:t>tabla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accesos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pPr defTabSz="457200">
              <a:spcAft>
                <a:spcPts val="60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457200"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La </a:t>
            </a:r>
            <a:r>
              <a:rPr lang="en-US" sz="2000" dirty="0" err="1">
                <a:solidFill>
                  <a:schemeClr val="accent1"/>
                </a:solidFill>
              </a:rPr>
              <a:t>persistencia</a:t>
            </a:r>
            <a:r>
              <a:rPr lang="en-US" sz="2000" dirty="0">
                <a:solidFill>
                  <a:schemeClr val="accent1"/>
                </a:solidFill>
              </a:rPr>
              <a:t> se </a:t>
            </a:r>
            <a:r>
              <a:rPr lang="en-US" sz="2000" dirty="0" err="1">
                <a:solidFill>
                  <a:schemeClr val="accent1"/>
                </a:solidFill>
              </a:rPr>
              <a:t>hace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en</a:t>
            </a:r>
            <a:r>
              <a:rPr lang="en-US" sz="2000" dirty="0">
                <a:solidFill>
                  <a:schemeClr val="accent1"/>
                </a:solidFill>
              </a:rPr>
              <a:t> un thread </a:t>
            </a:r>
            <a:r>
              <a:rPr lang="en-US" sz="2000" dirty="0" err="1">
                <a:solidFill>
                  <a:schemeClr val="accent1"/>
                </a:solidFill>
              </a:rPr>
              <a:t>aparte</a:t>
            </a:r>
            <a:r>
              <a:rPr lang="en-US" sz="2000" dirty="0">
                <a:solidFill>
                  <a:schemeClr val="accent1"/>
                </a:solidFill>
              </a:rPr>
              <a:t> para no </a:t>
            </a:r>
            <a:r>
              <a:rPr lang="en-US" sz="2000" dirty="0" err="1">
                <a:solidFill>
                  <a:schemeClr val="accent1"/>
                </a:solidFill>
              </a:rPr>
              <a:t>penalizar</a:t>
            </a:r>
            <a:r>
              <a:rPr lang="en-US" sz="2000" dirty="0">
                <a:solidFill>
                  <a:schemeClr val="accent1"/>
                </a:solidFill>
              </a:rPr>
              <a:t> la </a:t>
            </a:r>
            <a:r>
              <a:rPr lang="en-US" sz="2000" dirty="0" err="1">
                <a:solidFill>
                  <a:schemeClr val="accent1"/>
                </a:solidFill>
              </a:rPr>
              <a:t>llamada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0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41D7AF8-6732-4168-B1F4-C60DF2F32651}"/>
              </a:ext>
            </a:extLst>
          </p:cNvPr>
          <p:cNvSpPr txBox="1"/>
          <p:nvPr/>
        </p:nvSpPr>
        <p:spPr>
          <a:xfrm>
            <a:off x="814647" y="629981"/>
            <a:ext cx="6101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Aft>
                <a:spcPts val="60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Método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/delete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7D1E7D-6956-495D-AA53-A104A20E71FE}"/>
              </a:ext>
            </a:extLst>
          </p:cNvPr>
          <p:cNvSpPr txBox="1"/>
          <p:nvPr/>
        </p:nvSpPr>
        <p:spPr>
          <a:xfrm>
            <a:off x="3790603" y="1999455"/>
            <a:ext cx="61015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ShortenedUrl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.getByShortUrlForUpdate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shortUrl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s-AR" sz="1200" dirty="0">
              <a:latin typeface="Consolas" panose="020B0609020204030204" pitchFamily="49" charset="0"/>
            </a:endParaRPr>
          </a:p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MeliServiceException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"No existe la short </a:t>
            </a:r>
            <a:r>
              <a:rPr lang="es-AR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s-A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 que 		desea borrar : "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shortUrl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AR" sz="12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s-A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ResponseDTO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shortUrl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A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s-A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s-A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.error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ResponseDTO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FB5EBF0-B12E-499A-B1CD-87B6663F06DB}"/>
              </a:ext>
            </a:extLst>
          </p:cNvPr>
          <p:cNvSpPr txBox="1">
            <a:spLocks/>
          </p:cNvSpPr>
          <p:nvPr/>
        </p:nvSpPr>
        <p:spPr>
          <a:xfrm>
            <a:off x="726593" y="1999455"/>
            <a:ext cx="2423929" cy="293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dirty="0" err="1">
                <a:solidFill>
                  <a:schemeClr val="accent1"/>
                </a:solidFill>
              </a:rPr>
              <a:t>Elimina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registro</a:t>
            </a:r>
            <a:r>
              <a:rPr lang="en-US" sz="2000" dirty="0">
                <a:solidFill>
                  <a:schemeClr val="accent1"/>
                </a:solidFill>
              </a:rPr>
              <a:t> de la </a:t>
            </a:r>
            <a:r>
              <a:rPr lang="en-US" sz="2000" dirty="0" err="1">
                <a:solidFill>
                  <a:schemeClr val="accent1"/>
                </a:solidFill>
              </a:rPr>
              <a:t>tabla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shortened_url</a:t>
            </a:r>
            <a:r>
              <a:rPr lang="en-US" sz="2000" dirty="0">
                <a:solidFill>
                  <a:schemeClr val="accent1"/>
                </a:solidFill>
              </a:rPr>
              <a:t> que </a:t>
            </a:r>
            <a:r>
              <a:rPr lang="en-US" sz="2000" dirty="0" err="1">
                <a:solidFill>
                  <a:schemeClr val="accent1"/>
                </a:solidFill>
              </a:rPr>
              <a:t>corresponde</a:t>
            </a:r>
            <a:r>
              <a:rPr lang="en-US" sz="2000" dirty="0">
                <a:solidFill>
                  <a:schemeClr val="accent1"/>
                </a:solidFill>
              </a:rPr>
              <a:t> a una </a:t>
            </a:r>
            <a:r>
              <a:rPr lang="en-US" sz="2000" dirty="0" err="1">
                <a:solidFill>
                  <a:schemeClr val="accent1"/>
                </a:solidFill>
              </a:rPr>
              <a:t>url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corta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defTabSz="457200">
              <a:spcAft>
                <a:spcPts val="60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457200">
              <a:spcAft>
                <a:spcPts val="600"/>
              </a:spcAft>
            </a:pPr>
            <a:r>
              <a:rPr lang="en-US" sz="2000" dirty="0" err="1">
                <a:solidFill>
                  <a:schemeClr val="accent1"/>
                </a:solidFill>
              </a:rPr>
              <a:t>Además</a:t>
            </a:r>
            <a:r>
              <a:rPr lang="en-US" sz="2000" dirty="0">
                <a:solidFill>
                  <a:schemeClr val="accent1"/>
                </a:solidFill>
              </a:rPr>
              <a:t> borra los </a:t>
            </a:r>
            <a:r>
              <a:rPr lang="en-US" sz="2000" dirty="0" err="1">
                <a:solidFill>
                  <a:schemeClr val="accent1"/>
                </a:solidFill>
              </a:rPr>
              <a:t>registros</a:t>
            </a:r>
            <a:r>
              <a:rPr lang="en-US" sz="2000" dirty="0">
                <a:solidFill>
                  <a:schemeClr val="accent1"/>
                </a:solidFill>
              </a:rPr>
              <a:t> de la </a:t>
            </a:r>
            <a:r>
              <a:rPr lang="en-US" sz="2000" dirty="0" err="1">
                <a:solidFill>
                  <a:schemeClr val="accent1"/>
                </a:solidFill>
              </a:rPr>
              <a:t>tabla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1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accesos</a:t>
            </a:r>
            <a:r>
              <a:rPr lang="en-US" sz="2000" dirty="0">
                <a:solidFill>
                  <a:schemeClr val="accent1"/>
                </a:solidFill>
              </a:rPr>
              <a:t> que </a:t>
            </a:r>
            <a:r>
              <a:rPr lang="en-US" sz="2000" dirty="0" err="1">
                <a:solidFill>
                  <a:schemeClr val="accent1"/>
                </a:solidFill>
              </a:rPr>
              <a:t>corresponden</a:t>
            </a:r>
            <a:r>
              <a:rPr lang="en-US" sz="2000" dirty="0">
                <a:solidFill>
                  <a:schemeClr val="accent1"/>
                </a:solidFill>
              </a:rPr>
              <a:t> a la </a:t>
            </a:r>
            <a:r>
              <a:rPr lang="en-US" sz="2000" dirty="0" err="1">
                <a:solidFill>
                  <a:schemeClr val="accent1"/>
                </a:solidFill>
              </a:rPr>
              <a:t>url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corta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eliminada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63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665</Words>
  <Application>Microsoft Office PowerPoint</Application>
  <PresentationFormat>Panorámica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Trebuchet MS</vt:lpstr>
      <vt:lpstr>Verdana</vt:lpstr>
      <vt:lpstr>Wingdings 3</vt:lpstr>
      <vt:lpstr>Faceta</vt:lpstr>
      <vt:lpstr>Desafío MercadoLibre 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proyecto Presentación</dc:title>
  <dc:creator>Manuel Alejandro Ibañez</dc:creator>
  <cp:lastModifiedBy>Manuel Alejandro Ibañez</cp:lastModifiedBy>
  <cp:revision>45</cp:revision>
  <dcterms:created xsi:type="dcterms:W3CDTF">2022-09-15T21:28:53Z</dcterms:created>
  <dcterms:modified xsi:type="dcterms:W3CDTF">2022-09-18T20:48:56Z</dcterms:modified>
</cp:coreProperties>
</file>