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3" r:id="rId2"/>
  </p:sldMasterIdLst>
  <p:notesMasterIdLst>
    <p:notesMasterId r:id="rId6"/>
  </p:notesMasterIdLst>
  <p:handoutMasterIdLst>
    <p:handoutMasterId r:id="rId7"/>
  </p:handoutMasterIdLst>
  <p:sldIdLst>
    <p:sldId id="299" r:id="rId3"/>
    <p:sldId id="305" r:id="rId4"/>
    <p:sldId id="306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4">
          <p15:clr>
            <a:srgbClr val="A4A3A4"/>
          </p15:clr>
        </p15:guide>
        <p15:guide id="2" orient="horz" pos="286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1913">
          <p15:clr>
            <a:srgbClr val="A4A3A4"/>
          </p15:clr>
        </p15:guide>
        <p15:guide id="5" orient="horz" pos="1434">
          <p15:clr>
            <a:srgbClr val="A4A3A4"/>
          </p15:clr>
        </p15:guide>
        <p15:guide id="6" orient="horz" pos="3361">
          <p15:clr>
            <a:srgbClr val="A4A3A4"/>
          </p15:clr>
        </p15:guide>
        <p15:guide id="7" orient="horz" pos="3839">
          <p15:clr>
            <a:srgbClr val="A4A3A4"/>
          </p15:clr>
        </p15:guide>
        <p15:guide id="8" orient="horz" pos="958">
          <p15:clr>
            <a:srgbClr val="A4A3A4"/>
          </p15:clr>
        </p15:guide>
        <p15:guide id="9" orient="horz" pos="480">
          <p15:clr>
            <a:srgbClr val="A4A3A4"/>
          </p15:clr>
        </p15:guide>
        <p15:guide id="10" pos="482">
          <p15:clr>
            <a:srgbClr val="A4A3A4"/>
          </p15:clr>
        </p15:guide>
        <p15:guide id="11" pos="5265">
          <p15:clr>
            <a:srgbClr val="A4A3A4"/>
          </p15:clr>
        </p15:guide>
        <p15:guide id="12" pos="4314">
          <p15:clr>
            <a:srgbClr val="A4A3A4"/>
          </p15:clr>
        </p15:guide>
        <p15:guide id="13" pos="4790">
          <p15:clr>
            <a:srgbClr val="A4A3A4"/>
          </p15:clr>
        </p15:guide>
        <p15:guide id="14" pos="958">
          <p15:clr>
            <a:srgbClr val="A4A3A4"/>
          </p15:clr>
        </p15:guide>
        <p15:guide id="15" pos="1433">
          <p15:clr>
            <a:srgbClr val="A4A3A4"/>
          </p15:clr>
        </p15:guide>
        <p15:guide id="16" pos="1913">
          <p15:clr>
            <a:srgbClr val="A4A3A4"/>
          </p15:clr>
        </p15:guide>
        <p15:guide id="17" pos="2387">
          <p15:clr>
            <a:srgbClr val="A4A3A4"/>
          </p15:clr>
        </p15:guide>
        <p15:guide id="18" pos="2864">
          <p15:clr>
            <a:srgbClr val="A4A3A4"/>
          </p15:clr>
        </p15:guide>
        <p15:guide id="19" pos="3362">
          <p15:clr>
            <a:srgbClr val="A4A3A4"/>
          </p15:clr>
        </p15:guide>
        <p15:guide id="20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152"/>
    <a:srgbClr val="009B91"/>
    <a:srgbClr val="D9E5EC"/>
    <a:srgbClr val="CDD5F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 autoAdjust="0"/>
    <p:restoredTop sz="76955" autoAdjust="0"/>
  </p:normalViewPr>
  <p:slideViewPr>
    <p:cSldViewPr snapToGrid="0">
      <p:cViewPr varScale="1">
        <p:scale>
          <a:sx n="114" d="100"/>
          <a:sy n="114" d="100"/>
        </p:scale>
        <p:origin x="1146" y="84"/>
      </p:cViewPr>
      <p:guideLst>
        <p:guide orient="horz" pos="4094"/>
        <p:guide orient="horz" pos="2863"/>
        <p:guide orient="horz" pos="2387"/>
        <p:guide orient="horz" pos="1913"/>
        <p:guide orient="horz" pos="1434"/>
        <p:guide orient="horz" pos="3361"/>
        <p:guide orient="horz" pos="3839"/>
        <p:guide orient="horz" pos="958"/>
        <p:guide orient="horz" pos="480"/>
        <p:guide pos="482"/>
        <p:guide pos="5265"/>
        <p:guide pos="4314"/>
        <p:guide pos="4790"/>
        <p:guide pos="958"/>
        <p:guide pos="1433"/>
        <p:guide pos="1913"/>
        <p:guide pos="2387"/>
        <p:guide pos="2864"/>
        <p:guide pos="336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2748" y="-114"/>
      </p:cViewPr>
      <p:guideLst>
        <p:guide orient="horz" pos="2880"/>
        <p:guide pos="2160"/>
      </p:guideLst>
    </p:cSldViewPr>
  </p:notesViewPr>
  <p:gridSpacing cx="1512188" cy="15121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9FC17-93E6-490C-BA88-13BABDA339A2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8D24-04BF-49A3-83D8-025C61F1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2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EA104-041A-4B25-8694-F3A6990E4B32}" type="datetimeFigureOut">
              <a:rPr lang="de-DE" smtClean="0"/>
              <a:t>29.05.2017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1D5FA-A393-4060-959B-1B936A93D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0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82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Ca. 300 Gäste, Konzil, Festrede Prof. Dr. Rüdiger, Preisverleihung herausragende</a:t>
            </a:r>
            <a:r>
              <a:rPr lang="de-DE" sz="1200" baseline="0" dirty="0"/>
              <a:t> Studienabschlüsse</a:t>
            </a:r>
            <a:r>
              <a:rPr lang="de-DE" sz="1200" dirty="0"/>
              <a:t>, Startschuss Corporate 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50617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29.05.2017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ußzeilenplatzhalter 67"/>
          <p:cNvSpPr txBox="1">
            <a:spLocks/>
          </p:cNvSpPr>
          <p:nvPr userDrawn="1"/>
        </p:nvSpPr>
        <p:spPr>
          <a:xfrm>
            <a:off x="667409" y="6299852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1419224" y="2141508"/>
            <a:ext cx="6200775" cy="569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8111" y="2770717"/>
            <a:ext cx="6216651" cy="385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09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02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36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2000" y="2134800"/>
            <a:ext cx="6196360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50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14800" y="2934000"/>
            <a:ext cx="6178551" cy="2590278"/>
          </a:xfrm>
          <a:prstGeom prst="rect">
            <a:avLst/>
          </a:prstGeom>
          <a:noFill/>
        </p:spPr>
        <p:txBody>
          <a:bodyPr/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Zu optischen Aufwertung kann man bei der Aufzählungen einen Punkt in einer anderen Farbe darstellen.</a:t>
            </a:r>
          </a:p>
          <a:p>
            <a:pPr lvl="0"/>
            <a:r>
              <a:rPr lang="de-DE" dirty="0"/>
              <a:t>Der lange Gedankenstrich ist Teil der Gestaltung und sollte nicht verändert werden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290096" y="4476882"/>
            <a:ext cx="134448" cy="13444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577934" y="5311923"/>
            <a:ext cx="48366" cy="483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8291991" y="5268396"/>
            <a:ext cx="135420" cy="13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609007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8983250" y="5176667"/>
            <a:ext cx="318878" cy="318878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593619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349619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5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75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51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 bwMode="black">
          <a:xfrm>
            <a:off x="2268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3024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75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 bwMode="black">
          <a:xfrm>
            <a:off x="2268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02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36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3770723" y="1510525"/>
            <a:ext cx="5373278" cy="4588617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44922" y="2776267"/>
            <a:ext cx="6212682" cy="3857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Subline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8139" y="2138862"/>
            <a:ext cx="6195176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</p:spTree>
    <p:extLst>
      <p:ext uri="{BB962C8B-B14F-4D97-AF65-F5344CB8AC3E}">
        <p14:creationId xmlns:p14="http://schemas.microsoft.com/office/powerpoint/2010/main" val="173581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02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36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3770723" y="1510525"/>
            <a:ext cx="5373278" cy="4588617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755057" y="4538661"/>
            <a:ext cx="1700293" cy="1609731"/>
            <a:chOff x="755057" y="4538661"/>
            <a:chExt cx="1700293" cy="1609731"/>
          </a:xfrm>
        </p:grpSpPr>
        <p:sp>
          <p:nvSpPr>
            <p:cNvPr id="35" name="Ellipse 34"/>
            <p:cNvSpPr/>
            <p:nvPr userDrawn="1"/>
          </p:nvSpPr>
          <p:spPr bwMode="black">
            <a:xfrm>
              <a:off x="1508002" y="453866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 userDrawn="1"/>
          </p:nvSpPr>
          <p:spPr bwMode="black">
            <a:xfrm>
              <a:off x="2264208" y="453886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 userDrawn="1"/>
          </p:nvSpPr>
          <p:spPr bwMode="black">
            <a:xfrm>
              <a:off x="1413603" y="5226738"/>
              <a:ext cx="215882" cy="215882"/>
            </a:xfrm>
            <a:prstGeom prst="ellipse">
              <a:avLst/>
            </a:prstGeom>
            <a:solidFill>
              <a:srgbClr val="3341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 userDrawn="1"/>
          </p:nvSpPr>
          <p:spPr bwMode="black">
            <a:xfrm>
              <a:off x="755647" y="532478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 userDrawn="1"/>
          </p:nvSpPr>
          <p:spPr bwMode="black">
            <a:xfrm>
              <a:off x="755057" y="6082573"/>
              <a:ext cx="16211" cy="16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/>
            <p:cNvSpPr/>
            <p:nvPr userDrawn="1"/>
          </p:nvSpPr>
          <p:spPr bwMode="black">
            <a:xfrm>
              <a:off x="2090214" y="5152111"/>
              <a:ext cx="365136" cy="365136"/>
            </a:xfrm>
            <a:prstGeom prst="ellipse">
              <a:avLst/>
            </a:prstGeom>
            <a:solidFill>
              <a:srgbClr val="D9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/>
            <p:cNvSpPr/>
            <p:nvPr userDrawn="1"/>
          </p:nvSpPr>
          <p:spPr bwMode="black">
            <a:xfrm>
              <a:off x="1463824" y="6037728"/>
              <a:ext cx="110678" cy="1106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 userDrawn="1"/>
          </p:nvSpPr>
          <p:spPr bwMode="black">
            <a:xfrm>
              <a:off x="2264676" y="6084954"/>
              <a:ext cx="16211" cy="16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44922" y="2776267"/>
            <a:ext cx="2755503" cy="211005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Text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76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75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51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 bwMode="black">
          <a:xfrm>
            <a:off x="2268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3024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75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 bwMode="black">
          <a:xfrm>
            <a:off x="2268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02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36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9144000" cy="6857999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44922" y="2776267"/>
            <a:ext cx="6212682" cy="3857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Subline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8139" y="2138862"/>
            <a:ext cx="6195176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</p:spTree>
    <p:extLst>
      <p:ext uri="{BB962C8B-B14F-4D97-AF65-F5344CB8AC3E}">
        <p14:creationId xmlns:p14="http://schemas.microsoft.com/office/powerpoint/2010/main" val="945872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mit Fließ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llipse 104"/>
          <p:cNvSpPr/>
          <p:nvPr userDrawn="1"/>
        </p:nvSpPr>
        <p:spPr>
          <a:xfrm>
            <a:off x="7440837" y="5177875"/>
            <a:ext cx="319658" cy="3138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8352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8352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8345808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835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2268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378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453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766581" y="5256011"/>
            <a:ext cx="160190" cy="16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8381523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09007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>
          <a:xfrm>
            <a:off x="8331542" y="4520609"/>
            <a:ext cx="4657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7988968" y="4178965"/>
            <a:ext cx="744748" cy="73112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8353425" y="4179094"/>
            <a:ext cx="866775" cy="731043"/>
          </a:xfrm>
          <a:prstGeom prst="rect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99989" y="2138493"/>
            <a:ext cx="6206516" cy="5785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08903" y="2769307"/>
            <a:ext cx="6178550" cy="245039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2764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 userDrawn="1"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 userDrawn="1"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967051" y="699051"/>
            <a:ext cx="130110" cy="130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4536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534501" y="4476882"/>
            <a:ext cx="134448" cy="13444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35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6823923" y="5311923"/>
            <a:ext cx="48366" cy="483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534015" y="5268396"/>
            <a:ext cx="135420" cy="13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609007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8200667" y="5176667"/>
            <a:ext cx="318878" cy="318878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99989" y="2138493"/>
            <a:ext cx="6206516" cy="5785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41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08903" y="2769307"/>
            <a:ext cx="6178550" cy="245039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53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 userDrawn="1"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 userDrawn="1"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7581040" y="4521040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8337246" y="4521246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6823923" y="5311923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7356993" y="5088993"/>
            <a:ext cx="494226" cy="49422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177538" y="5153538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548767" y="6036774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969432" y="696670"/>
            <a:ext cx="130110" cy="1301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4536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99989" y="2138493"/>
            <a:ext cx="6206516" cy="57852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3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08903" y="2769307"/>
            <a:ext cx="6178550" cy="245039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669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 userDrawn="1"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 userDrawn="1"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301570" y="4488968"/>
            <a:ext cx="110276" cy="1102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8337246" y="452124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6082634" y="5328000"/>
            <a:ext cx="16211" cy="1621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6082634" y="5328000"/>
            <a:ext cx="16211" cy="1621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6787727" y="5277157"/>
            <a:ext cx="117898" cy="11789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280295" y="5259313"/>
            <a:ext cx="153586" cy="15358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5313310" y="606924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609007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967051" y="699051"/>
            <a:ext cx="130110" cy="13011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4536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/>
          <p:nvPr userDrawn="1"/>
        </p:nvCxnSpPr>
        <p:spPr>
          <a:xfrm flipH="1">
            <a:off x="8348851" y="3621024"/>
            <a:ext cx="1" cy="2472595"/>
          </a:xfrm>
          <a:prstGeom prst="line">
            <a:avLst/>
          </a:prstGeom>
          <a:ln w="3175">
            <a:solidFill>
              <a:srgbClr val="3341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482725"/>
            <a:ext cx="592537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32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 userDrawn="1"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3011624" y="6069246"/>
            <a:ext cx="45726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609007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1437322" y="6009322"/>
            <a:ext cx="165568" cy="16556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 flipH="1">
            <a:off x="680487" y="5252487"/>
            <a:ext cx="167238" cy="167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95" y="1793689"/>
            <a:ext cx="625879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70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 bwMode="black">
          <a:xfrm>
            <a:off x="756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 bwMode="black">
          <a:xfrm>
            <a:off x="1512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 bwMode="black">
          <a:xfrm>
            <a:off x="2268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 bwMode="black">
          <a:xfrm>
            <a:off x="3024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 bwMode="black">
          <a:xfrm>
            <a:off x="3780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 bwMode="black">
          <a:xfrm>
            <a:off x="4536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 bwMode="black">
          <a:xfrm>
            <a:off x="5328064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 bwMode="black">
          <a:xfrm>
            <a:off x="5328064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 bwMode="black">
          <a:xfrm>
            <a:off x="6084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 bwMode="black">
          <a:xfrm>
            <a:off x="6840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 bwMode="black">
          <a:xfrm>
            <a:off x="7596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 bwMode="black">
          <a:xfrm>
            <a:off x="756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 bwMode="black">
          <a:xfrm>
            <a:off x="1512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 bwMode="black">
          <a:xfrm>
            <a:off x="2268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 bwMode="black">
          <a:xfrm>
            <a:off x="3024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 bwMode="black">
          <a:xfrm>
            <a:off x="3780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 bwMode="black">
          <a:xfrm>
            <a:off x="4536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 bwMode="black">
          <a:xfrm>
            <a:off x="5328064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 bwMode="black">
          <a:xfrm>
            <a:off x="5328064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 bwMode="black">
          <a:xfrm>
            <a:off x="6084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black">
          <a:xfrm>
            <a:off x="6840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 bwMode="black">
          <a:xfrm>
            <a:off x="7596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 bwMode="black">
          <a:xfrm>
            <a:off x="756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 bwMode="black">
          <a:xfrm>
            <a:off x="1512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2268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3024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 bwMode="black">
          <a:xfrm>
            <a:off x="3780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4536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 bwMode="black">
          <a:xfrm>
            <a:off x="5328064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 bwMode="black">
          <a:xfrm>
            <a:off x="6084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 bwMode="black">
          <a:xfrm>
            <a:off x="6840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 bwMode="black">
          <a:xfrm>
            <a:off x="7596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75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51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 bwMode="black">
          <a:xfrm>
            <a:off x="2268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3024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780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 bwMode="black">
          <a:xfrm>
            <a:off x="453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5328064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 bwMode="black">
          <a:xfrm>
            <a:off x="5328064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6084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 bwMode="black">
          <a:xfrm>
            <a:off x="6852086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8352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8352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8352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59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835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75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 bwMode="black">
          <a:xfrm>
            <a:off x="2268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 bwMode="black">
          <a:xfrm>
            <a:off x="378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 bwMode="black">
          <a:xfrm>
            <a:off x="453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 bwMode="black">
          <a:xfrm>
            <a:off x="608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91" name="Ellipse 90"/>
          <p:cNvSpPr/>
          <p:nvPr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 bwMode="black">
          <a:xfrm>
            <a:off x="759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 bwMode="black">
          <a:xfrm>
            <a:off x="609007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35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02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36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657806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44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ieren 97"/>
          <p:cNvGrpSpPr/>
          <p:nvPr userDrawn="1"/>
        </p:nvGrpSpPr>
        <p:grpSpPr>
          <a:xfrm rot="20403041">
            <a:off x="-925774" y="2516807"/>
            <a:ext cx="5839387" cy="3965969"/>
            <a:chOff x="-495300" y="2228850"/>
            <a:chExt cx="5848350" cy="3960000"/>
          </a:xfrm>
          <a:solidFill>
            <a:srgbClr val="D9E5EC"/>
          </a:solidFill>
        </p:grpSpPr>
        <p:sp>
          <p:nvSpPr>
            <p:cNvPr id="99" name="Ellipse 98"/>
            <p:cNvSpPr/>
            <p:nvPr userDrawn="1"/>
          </p:nvSpPr>
          <p:spPr>
            <a:xfrm>
              <a:off x="1409700" y="2228850"/>
              <a:ext cx="3943350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6840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7596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68378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352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46386" y="4488767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35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75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268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378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453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608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759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6002061" y="6003130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84" name="Ellipse 83"/>
          <p:cNvSpPr/>
          <p:nvPr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835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302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048126" y="4843429"/>
            <a:ext cx="981074" cy="963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50617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29.05.2017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ußzeilenplatzhalter 67"/>
          <p:cNvSpPr txBox="1">
            <a:spLocks/>
          </p:cNvSpPr>
          <p:nvPr userDrawn="1"/>
        </p:nvSpPr>
        <p:spPr>
          <a:xfrm>
            <a:off x="667409" y="6299852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61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8111" y="2770717"/>
            <a:ext cx="6216651" cy="385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92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1419224" y="2141508"/>
            <a:ext cx="6200775" cy="569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303702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/>
          <p:cNvSpPr/>
          <p:nvPr userDrawn="1"/>
        </p:nvSpPr>
        <p:spPr>
          <a:xfrm>
            <a:off x="-990600" y="1596483"/>
            <a:ext cx="7745601" cy="760390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6840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7596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6840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7596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6840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596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6852086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8352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8352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8352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759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835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75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2268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378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453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608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759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609007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835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>
          <a:xfrm>
            <a:off x="3581400" y="2046830"/>
            <a:ext cx="447676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>
          <a:xfrm>
            <a:off x="6615113" y="3572128"/>
            <a:ext cx="1976626" cy="1940467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2" name="Ellipse 141"/>
          <p:cNvSpPr/>
          <p:nvPr userDrawn="1"/>
        </p:nvSpPr>
        <p:spPr>
          <a:xfrm>
            <a:off x="7045742" y="1729898"/>
            <a:ext cx="1113520" cy="10931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>
          <a:xfrm>
            <a:off x="6748462" y="5996230"/>
            <a:ext cx="200025" cy="19636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>
          <a:xfrm>
            <a:off x="5737225" y="4194359"/>
            <a:ext cx="714375" cy="701307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5" name="Ellipse 144"/>
          <p:cNvSpPr/>
          <p:nvPr userDrawn="1"/>
        </p:nvSpPr>
        <p:spPr>
          <a:xfrm flipH="1">
            <a:off x="5956301" y="5200003"/>
            <a:ext cx="276224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>
          <a:xfrm flipH="1">
            <a:off x="4500562" y="5292438"/>
            <a:ext cx="85724" cy="841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60079" y="3461029"/>
            <a:ext cx="6938594" cy="430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5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3545" y="2897319"/>
            <a:ext cx="6957405" cy="60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Vielen Dank</a:t>
            </a:r>
          </a:p>
        </p:txBody>
      </p:sp>
      <p:sp>
        <p:nvSpPr>
          <p:cNvPr id="60" name="Fußzeilenplatzhalter 67"/>
          <p:cNvSpPr txBox="1">
            <a:spLocks/>
          </p:cNvSpPr>
          <p:nvPr userDrawn="1"/>
        </p:nvSpPr>
        <p:spPr>
          <a:xfrm>
            <a:off x="667409" y="6299852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4174766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llipse 90"/>
          <p:cNvSpPr/>
          <p:nvPr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 bwMode="black">
          <a:xfrm>
            <a:off x="759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 bwMode="black">
          <a:xfrm>
            <a:off x="609007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35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>
          <a:xfrm>
            <a:off x="7887443" y="4867754"/>
            <a:ext cx="950844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8138833" y="4324763"/>
            <a:ext cx="447676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813261" y="5818984"/>
            <a:ext cx="561975" cy="55169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709519" y="5957418"/>
            <a:ext cx="276224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5292674" y="6050131"/>
            <a:ext cx="85724" cy="841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349218" y="2267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8349218" y="3023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349218" y="3779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1509218" y="6083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2265218" y="6083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3021218" y="6083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3777218" y="6083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4535599" y="6083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6837218" y="6083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593218" y="6083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349218" y="6083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600" y="626400"/>
            <a:ext cx="7729350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52800" y="2011133"/>
            <a:ext cx="6178551" cy="2590278"/>
          </a:xfrm>
          <a:prstGeom prst="rect">
            <a:avLst/>
          </a:prstGeom>
          <a:noFill/>
        </p:spPr>
        <p:txBody>
          <a:bodyPr/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4999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259" y="626400"/>
            <a:ext cx="6583381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37313" y="2014545"/>
            <a:ext cx="3582262" cy="367188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56888" y="2014546"/>
            <a:ext cx="3582262" cy="367505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726718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259" y="626400"/>
            <a:ext cx="6583381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37313" y="2014545"/>
            <a:ext cx="3582262" cy="367188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609007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835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>
          <a:xfrm>
            <a:off x="7887443" y="4867754"/>
            <a:ext cx="950844" cy="9334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38833" y="4324763"/>
            <a:ext cx="447676" cy="43948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709519" y="5957418"/>
            <a:ext cx="276224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5292674" y="6050131"/>
            <a:ext cx="85724" cy="841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4535599" y="6083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6837218" y="6083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7593218" y="6083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8349218" y="6083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856888" y="2014545"/>
            <a:ext cx="3582262" cy="372903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425621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8839" y="626400"/>
            <a:ext cx="6583381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59991" y="2007306"/>
            <a:ext cx="6940959" cy="245039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Wenn Sie das Layout verändern möchten, drücken Sie die rechte Maustaste und wählen unter „Layout “ die für Sie passende Vorlage.</a:t>
            </a:r>
          </a:p>
        </p:txBody>
      </p:sp>
      <p:sp>
        <p:nvSpPr>
          <p:cNvPr id="13" name="Ellipse 12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7596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7596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352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8352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444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lipse 12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7596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7596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352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8352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 bwMode="black">
          <a:xfrm>
            <a:off x="7595326" y="4535326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8353913" y="4535532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 bwMode="black">
          <a:xfrm>
            <a:off x="6838209" y="5323828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7356993" y="5088993"/>
            <a:ext cx="494226" cy="49422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177538" y="5153538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546386" y="6036774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59991" y="2007306"/>
            <a:ext cx="6940959" cy="245039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Wenn Sie das Layout verändern möchten, drücken Sie die rechte Maustaste und wählen unter „Layout “ die für Sie passende Vorlage.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3600" y="626400"/>
            <a:ext cx="7729350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783128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llipse 56"/>
          <p:cNvSpPr/>
          <p:nvPr userDrawn="1"/>
        </p:nvSpPr>
        <p:spPr bwMode="black">
          <a:xfrm>
            <a:off x="7595326" y="4535326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353913" y="4535532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6838209" y="5323828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356993" y="5088993"/>
            <a:ext cx="494226" cy="49422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177538" y="5153538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46386" y="6036774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65888" y="2182817"/>
            <a:ext cx="6916011" cy="43045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56363" y="2767020"/>
            <a:ext cx="6947762" cy="2568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29259" y="626400"/>
            <a:ext cx="6905016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531477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0" y="0"/>
            <a:ext cx="9153832" cy="6857999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925774" y="2516807"/>
            <a:ext cx="5839387" cy="3965969"/>
            <a:chOff x="-495300" y="2228850"/>
            <a:chExt cx="5848350" cy="3960000"/>
          </a:xfrm>
        </p:grpSpPr>
        <p:sp>
          <p:nvSpPr>
            <p:cNvPr id="99" name="Ellipse 98"/>
            <p:cNvSpPr/>
            <p:nvPr userDrawn="1"/>
          </p:nvSpPr>
          <p:spPr>
            <a:xfrm>
              <a:off x="1409700" y="2228850"/>
              <a:ext cx="3943350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Ellipse 14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7596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 bwMode="black">
          <a:xfrm>
            <a:off x="7596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 bwMode="black">
          <a:xfrm>
            <a:off x="7596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 bwMode="black">
          <a:xfrm>
            <a:off x="75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 bwMode="black">
          <a:xfrm>
            <a:off x="151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 bwMode="black">
          <a:xfrm>
            <a:off x="2268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 bwMode="black">
          <a:xfrm>
            <a:off x="3024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 bwMode="black">
          <a:xfrm>
            <a:off x="3780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black">
          <a:xfrm>
            <a:off x="453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 bwMode="black">
          <a:xfrm>
            <a:off x="5328064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 bwMode="black">
          <a:xfrm>
            <a:off x="5328064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 bwMode="black">
          <a:xfrm>
            <a:off x="6084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6840181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8352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8352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352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35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75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 bwMode="black">
          <a:xfrm>
            <a:off x="2268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78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 bwMode="black">
          <a:xfrm>
            <a:off x="453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608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76" name="Ellipse 75"/>
          <p:cNvSpPr/>
          <p:nvPr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 bwMode="black">
          <a:xfrm>
            <a:off x="4533619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6009204" y="6003130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835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052893" y="4852953"/>
            <a:ext cx="981074" cy="963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5934311" y="5172830"/>
            <a:ext cx="32305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005764" y="5741254"/>
            <a:ext cx="714375" cy="7013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133145" y="5111312"/>
            <a:ext cx="45485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 Verbindung 111"/>
          <p:cNvCxnSpPr/>
          <p:nvPr userDrawn="1"/>
        </p:nvCxnSpPr>
        <p:spPr>
          <a:xfrm flipH="1" flipV="1">
            <a:off x="6832600" y="5340350"/>
            <a:ext cx="1538288" cy="762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atumsplatzhalter 12"/>
          <p:cNvSpPr txBox="1">
            <a:spLocks/>
          </p:cNvSpPr>
          <p:nvPr userDrawn="1"/>
        </p:nvSpPr>
        <p:spPr>
          <a:xfrm>
            <a:off x="7000622" y="6326127"/>
            <a:ext cx="831017" cy="270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29.05.2017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Fußzeilenplatzhalter 67"/>
          <p:cNvSpPr txBox="1">
            <a:spLocks/>
          </p:cNvSpPr>
          <p:nvPr userDrawn="1"/>
        </p:nvSpPr>
        <p:spPr>
          <a:xfrm>
            <a:off x="629305" y="6299852"/>
            <a:ext cx="1395060" cy="3170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8295" y="626400"/>
            <a:ext cx="6583381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16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59991" y="1978934"/>
            <a:ext cx="6940959" cy="245039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Wenn Sie das Layout verändern möchten, drücken Sie die </a:t>
            </a:r>
          </a:p>
          <a:p>
            <a:r>
              <a:rPr lang="de-DE" dirty="0"/>
              <a:t>rechte Maustaste und wählen unter „Layout “ die für Sie</a:t>
            </a:r>
          </a:p>
          <a:p>
            <a:r>
              <a:rPr lang="de-DE" dirty="0"/>
              <a:t>passende Vorlage.</a:t>
            </a:r>
          </a:p>
          <a:p>
            <a:r>
              <a:rPr lang="de-DE" dirty="0"/>
              <a:t> </a:t>
            </a:r>
          </a:p>
          <a:p>
            <a:r>
              <a:rPr lang="de-DE" dirty="0">
                <a:solidFill>
                  <a:srgbClr val="009B91"/>
                </a:solidFill>
              </a:rPr>
              <a:t>Diesen Informationstextrahmen bitte vorher löschen.</a:t>
            </a:r>
          </a:p>
          <a:p>
            <a:endParaRPr lang="de-DE" dirty="0"/>
          </a:p>
          <a:p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386578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483228" y="1506071"/>
            <a:ext cx="4683126" cy="4582701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8840" y="621637"/>
            <a:ext cx="6581586" cy="5492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61126" y="2021592"/>
            <a:ext cx="3491774" cy="311975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13603" y="5226738"/>
            <a:ext cx="215882" cy="21588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753266" y="5324782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55057" y="6082573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090214" y="5152111"/>
            <a:ext cx="365136" cy="36513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63824" y="6037728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2264676" y="6084954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2687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lipse 64"/>
          <p:cNvSpPr/>
          <p:nvPr userDrawn="1"/>
        </p:nvSpPr>
        <p:spPr bwMode="black">
          <a:xfrm>
            <a:off x="6840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7551963" y="3738344"/>
            <a:ext cx="99524" cy="995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6086381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6852086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8352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8352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759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835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6012011" y="5256011"/>
            <a:ext cx="160190" cy="160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759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6085312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6837619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>
          <a:xfrm>
            <a:off x="7579353" y="4522990"/>
            <a:ext cx="4657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>
          <a:xfrm>
            <a:off x="6541633" y="5033550"/>
            <a:ext cx="613688" cy="602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6653016" y="4356280"/>
            <a:ext cx="383510" cy="37649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27641" y="2016824"/>
            <a:ext cx="3135309" cy="859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29548" y="1520826"/>
            <a:ext cx="4613275" cy="4573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41166" y="626400"/>
            <a:ext cx="6583381" cy="60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718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925774" y="2516807"/>
            <a:ext cx="5839387" cy="3965969"/>
            <a:chOff x="-495300" y="2228850"/>
            <a:chExt cx="5848350" cy="3960000"/>
          </a:xfrm>
        </p:grpSpPr>
        <p:sp>
          <p:nvSpPr>
            <p:cNvPr id="99" name="Ellipse 98"/>
            <p:cNvSpPr/>
            <p:nvPr userDrawn="1"/>
          </p:nvSpPr>
          <p:spPr>
            <a:xfrm>
              <a:off x="1409700" y="2228850"/>
              <a:ext cx="3943350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 bwMode="black">
          <a:xfrm>
            <a:off x="6840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 bwMode="black">
          <a:xfrm>
            <a:off x="7596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6840181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352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48767" y="4488767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35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75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 bwMode="black">
          <a:xfrm>
            <a:off x="2268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78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 bwMode="black">
          <a:xfrm>
            <a:off x="453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608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74" name="Ellipse 73"/>
          <p:cNvSpPr/>
          <p:nvPr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59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6002061" y="6003130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835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302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3616562" y="608767"/>
            <a:ext cx="32305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5736432" y="1169253"/>
            <a:ext cx="714375" cy="7013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052893" y="4855334"/>
            <a:ext cx="981074" cy="963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>
          <a:xfrm flipH="1">
            <a:off x="7002830" y="3198764"/>
            <a:ext cx="1196878" cy="117497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>
          <a:xfrm>
            <a:off x="8042589" y="4230052"/>
            <a:ext cx="639312" cy="6276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5863813" y="536930"/>
            <a:ext cx="45485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 Verbindung 111"/>
          <p:cNvCxnSpPr/>
          <p:nvPr userDrawn="1"/>
        </p:nvCxnSpPr>
        <p:spPr>
          <a:xfrm flipH="1" flipV="1">
            <a:off x="4541549" y="761550"/>
            <a:ext cx="1552864" cy="759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Grafik 1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28" y="379064"/>
            <a:ext cx="2680497" cy="1531713"/>
          </a:xfrm>
          <a:prstGeom prst="rect">
            <a:avLst/>
          </a:prstGeom>
        </p:spPr>
      </p:pic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50617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29.05.2017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ußzeilenplatzhalter 67"/>
          <p:cNvSpPr txBox="1">
            <a:spLocks/>
          </p:cNvSpPr>
          <p:nvPr userDrawn="1"/>
        </p:nvSpPr>
        <p:spPr>
          <a:xfrm>
            <a:off x="667409" y="6299852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9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8111" y="2770717"/>
            <a:ext cx="6216651" cy="385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95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1419224" y="2141508"/>
            <a:ext cx="6200775" cy="569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pic>
        <p:nvPicPr>
          <p:cNvPr id="92" name="Grafik 9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6" y="381165"/>
            <a:ext cx="1520088" cy="152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87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9144000" cy="6857999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8840" y="621637"/>
            <a:ext cx="6581586" cy="5492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28539" y="2003474"/>
            <a:ext cx="3491774" cy="297903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753266" y="4538661"/>
            <a:ext cx="1702084" cy="1609731"/>
            <a:chOff x="753266" y="4538661"/>
            <a:chExt cx="1702084" cy="1609731"/>
          </a:xfrm>
        </p:grpSpPr>
        <p:sp>
          <p:nvSpPr>
            <p:cNvPr id="18" name="Ellipse 17"/>
            <p:cNvSpPr/>
            <p:nvPr userDrawn="1"/>
          </p:nvSpPr>
          <p:spPr bwMode="black">
            <a:xfrm>
              <a:off x="1508002" y="453866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 userDrawn="1"/>
          </p:nvSpPr>
          <p:spPr bwMode="black">
            <a:xfrm>
              <a:off x="2264208" y="453886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 userDrawn="1"/>
          </p:nvSpPr>
          <p:spPr bwMode="black">
            <a:xfrm>
              <a:off x="1413603" y="5226738"/>
              <a:ext cx="215882" cy="215882"/>
            </a:xfrm>
            <a:prstGeom prst="ellipse">
              <a:avLst/>
            </a:prstGeom>
            <a:solidFill>
              <a:srgbClr val="3341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 userDrawn="1"/>
          </p:nvSpPr>
          <p:spPr bwMode="black">
            <a:xfrm>
              <a:off x="753266" y="532478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 userDrawn="1"/>
          </p:nvSpPr>
          <p:spPr bwMode="black">
            <a:xfrm>
              <a:off x="755057" y="6082573"/>
              <a:ext cx="16211" cy="16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 userDrawn="1"/>
          </p:nvSpPr>
          <p:spPr bwMode="black">
            <a:xfrm>
              <a:off x="2090214" y="5152111"/>
              <a:ext cx="365136" cy="365136"/>
            </a:xfrm>
            <a:prstGeom prst="ellipse">
              <a:avLst/>
            </a:prstGeom>
            <a:solidFill>
              <a:srgbClr val="D9E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 userDrawn="1"/>
          </p:nvSpPr>
          <p:spPr bwMode="black">
            <a:xfrm>
              <a:off x="1463824" y="6037728"/>
              <a:ext cx="110678" cy="1106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 userDrawn="1"/>
          </p:nvSpPr>
          <p:spPr bwMode="black">
            <a:xfrm>
              <a:off x="2264676" y="6084954"/>
              <a:ext cx="16211" cy="16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Datumsplatzhalter 12"/>
          <p:cNvSpPr txBox="1">
            <a:spLocks/>
          </p:cNvSpPr>
          <p:nvPr userDrawn="1"/>
        </p:nvSpPr>
        <p:spPr>
          <a:xfrm>
            <a:off x="6743474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29.05.2017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ußzeilenplatzhalter 67"/>
          <p:cNvSpPr txBox="1">
            <a:spLocks/>
          </p:cNvSpPr>
          <p:nvPr userDrawn="1"/>
        </p:nvSpPr>
        <p:spPr>
          <a:xfrm>
            <a:off x="667409" y="6299852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1137427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 bwMode="black">
          <a:xfrm>
            <a:off x="756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 bwMode="black">
          <a:xfrm>
            <a:off x="1512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 bwMode="black">
          <a:xfrm>
            <a:off x="2268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 bwMode="black">
          <a:xfrm>
            <a:off x="3024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 bwMode="black">
          <a:xfrm>
            <a:off x="3780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 bwMode="black">
          <a:xfrm>
            <a:off x="4536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 bwMode="black">
          <a:xfrm>
            <a:off x="5328064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 bwMode="black">
          <a:xfrm>
            <a:off x="5328064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 bwMode="black">
          <a:xfrm>
            <a:off x="6084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 bwMode="black">
          <a:xfrm>
            <a:off x="6840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 bwMode="black">
          <a:xfrm>
            <a:off x="7596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 bwMode="black">
          <a:xfrm>
            <a:off x="756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 bwMode="black">
          <a:xfrm>
            <a:off x="1512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 bwMode="black">
          <a:xfrm>
            <a:off x="2268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 bwMode="black">
          <a:xfrm>
            <a:off x="3024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 bwMode="black">
          <a:xfrm>
            <a:off x="3780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 bwMode="black">
          <a:xfrm>
            <a:off x="4536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 bwMode="black">
          <a:xfrm>
            <a:off x="5328064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 bwMode="black">
          <a:xfrm>
            <a:off x="5328064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 bwMode="black">
          <a:xfrm>
            <a:off x="6084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black">
          <a:xfrm>
            <a:off x="6840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 bwMode="black">
          <a:xfrm>
            <a:off x="7596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 bwMode="black">
          <a:xfrm>
            <a:off x="756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 bwMode="black">
          <a:xfrm>
            <a:off x="1512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2268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3024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 bwMode="black">
          <a:xfrm>
            <a:off x="3780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4536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 bwMode="black">
          <a:xfrm>
            <a:off x="5328064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 bwMode="black">
          <a:xfrm>
            <a:off x="6084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 bwMode="black">
          <a:xfrm>
            <a:off x="6840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 bwMode="black">
          <a:xfrm>
            <a:off x="7596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75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51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 bwMode="black">
          <a:xfrm>
            <a:off x="2268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3024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780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 bwMode="black">
          <a:xfrm>
            <a:off x="453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5328064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 bwMode="black">
          <a:xfrm>
            <a:off x="5328064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6084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 bwMode="black">
          <a:xfrm>
            <a:off x="6840181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8352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8352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8352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593619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835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75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 bwMode="black">
          <a:xfrm>
            <a:off x="2268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 bwMode="black">
          <a:xfrm>
            <a:off x="378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 bwMode="black">
          <a:xfrm>
            <a:off x="453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 bwMode="black">
          <a:xfrm>
            <a:off x="608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91" name="Ellipse 90"/>
          <p:cNvSpPr/>
          <p:nvPr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 bwMode="black">
          <a:xfrm>
            <a:off x="759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 bwMode="black">
          <a:xfrm>
            <a:off x="609007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35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02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36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1512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5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151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684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7596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8352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2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ieren 91"/>
          <p:cNvGrpSpPr/>
          <p:nvPr userDrawn="1"/>
        </p:nvGrpSpPr>
        <p:grpSpPr>
          <a:xfrm rot="13183459">
            <a:off x="6461308" y="2687352"/>
            <a:ext cx="4133486" cy="2816109"/>
            <a:chOff x="-495300" y="2228850"/>
            <a:chExt cx="5848350" cy="3960000"/>
          </a:xfrm>
          <a:solidFill>
            <a:srgbClr val="009B91"/>
          </a:solidFill>
        </p:grpSpPr>
        <p:sp>
          <p:nvSpPr>
            <p:cNvPr id="94" name="Ellipse 93"/>
            <p:cNvSpPr/>
            <p:nvPr userDrawn="1"/>
          </p:nvSpPr>
          <p:spPr>
            <a:xfrm>
              <a:off x="1409700" y="2228850"/>
              <a:ext cx="3943350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 94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8" name="Ellipse 107"/>
          <p:cNvSpPr/>
          <p:nvPr userDrawn="1"/>
        </p:nvSpPr>
        <p:spPr>
          <a:xfrm flipH="1">
            <a:off x="-1169924" y="1932912"/>
            <a:ext cx="6761799" cy="6638063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 bwMode="black">
          <a:xfrm>
            <a:off x="7578165" y="376534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 bwMode="black">
          <a:xfrm>
            <a:off x="7510612" y="5241537"/>
            <a:ext cx="185588" cy="185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6839386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8352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8352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352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546405" y="4490467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35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75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 bwMode="black">
          <a:xfrm>
            <a:off x="2268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78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 bwMode="black">
          <a:xfrm>
            <a:off x="453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608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74" name="Ellipse 73"/>
          <p:cNvSpPr/>
          <p:nvPr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59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6002061" y="6003130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835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302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5503498" y="4752178"/>
            <a:ext cx="1181834" cy="116021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7228407" y="5724525"/>
            <a:ext cx="748262" cy="73457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50617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29.05.2017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ußzeilenplatzhalter 67"/>
          <p:cNvSpPr txBox="1">
            <a:spLocks/>
          </p:cNvSpPr>
          <p:nvPr userDrawn="1"/>
        </p:nvSpPr>
        <p:spPr>
          <a:xfrm>
            <a:off x="667409" y="6299852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9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8111" y="2770717"/>
            <a:ext cx="6216651" cy="385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99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1419224" y="2141508"/>
            <a:ext cx="6200775" cy="569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237125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5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>
          <a:xfrm flipH="1">
            <a:off x="3949001" y="-559958"/>
            <a:ext cx="7308008" cy="717427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>
          <a:xfrm flipH="1">
            <a:off x="4529851" y="3792311"/>
            <a:ext cx="3129950" cy="307267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6840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7593619" y="37776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 bwMode="black">
          <a:xfrm>
            <a:off x="75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 bwMode="black">
          <a:xfrm>
            <a:off x="151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 bwMode="black">
          <a:xfrm>
            <a:off x="2268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 bwMode="black">
          <a:xfrm>
            <a:off x="3024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 bwMode="black">
          <a:xfrm>
            <a:off x="3780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black">
          <a:xfrm>
            <a:off x="453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 bwMode="black">
          <a:xfrm>
            <a:off x="5328064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 bwMode="black">
          <a:xfrm>
            <a:off x="5328064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 bwMode="black">
          <a:xfrm>
            <a:off x="6084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6852086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8352000" y="2270381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8352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352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2898981" y="5950221"/>
            <a:ext cx="266250" cy="26625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35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75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 bwMode="black">
          <a:xfrm>
            <a:off x="2268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78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608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74" name="Ellipse 73"/>
          <p:cNvSpPr/>
          <p:nvPr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6004442" y="6003130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835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7591238" y="6081619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302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3586551" y="562813"/>
            <a:ext cx="402120" cy="39476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4953508" y="4170590"/>
            <a:ext cx="764166" cy="750186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>
          <a:xfrm>
            <a:off x="7286057" y="2706132"/>
            <a:ext cx="639312" cy="62761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3" name="Grafik 1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29" y="379064"/>
            <a:ext cx="2680497" cy="1531712"/>
          </a:xfrm>
          <a:prstGeom prst="rect">
            <a:avLst/>
          </a:prstGeom>
        </p:spPr>
      </p:pic>
      <p:pic>
        <p:nvPicPr>
          <p:cNvPr id="114" name="Grafik 1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6" y="381165"/>
            <a:ext cx="1520088" cy="1520088"/>
          </a:xfrm>
          <a:prstGeom prst="rect">
            <a:avLst/>
          </a:prstGeom>
        </p:spPr>
      </p:pic>
      <p:sp>
        <p:nvSpPr>
          <p:cNvPr id="101" name="Datumsplatzhalter 12"/>
          <p:cNvSpPr txBox="1">
            <a:spLocks/>
          </p:cNvSpPr>
          <p:nvPr userDrawn="1"/>
        </p:nvSpPr>
        <p:spPr>
          <a:xfrm>
            <a:off x="6750617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29.05.2017</a:t>
            </a:fld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ußzeilenplatzhalter 67"/>
          <p:cNvSpPr txBox="1">
            <a:spLocks/>
          </p:cNvSpPr>
          <p:nvPr userDrawn="1"/>
        </p:nvSpPr>
        <p:spPr>
          <a:xfrm>
            <a:off x="667409" y="6299852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6791664" y="4489492"/>
            <a:ext cx="110276" cy="1102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6830515" y="453129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7" name="Gerade Verbindung 116"/>
          <p:cNvCxnSpPr/>
          <p:nvPr userDrawn="1"/>
        </p:nvCxnSpPr>
        <p:spPr>
          <a:xfrm>
            <a:off x="6842567" y="3795713"/>
            <a:ext cx="1" cy="230795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 userDrawn="1"/>
        </p:nvSpPr>
        <p:spPr bwMode="black">
          <a:xfrm>
            <a:off x="6804615" y="6048633"/>
            <a:ext cx="83232" cy="832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6734925" y="5221199"/>
            <a:ext cx="226100" cy="22610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1418400" y="2142000"/>
            <a:ext cx="6191250" cy="569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11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7600" y="2771775"/>
            <a:ext cx="6207126" cy="385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71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8348825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8348825" y="302717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15300" y="2141244"/>
            <a:ext cx="6195176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12875" y="2773886"/>
            <a:ext cx="6192838" cy="3857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72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75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 bwMode="black">
          <a:xfrm>
            <a:off x="2268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 bwMode="black">
          <a:xfrm>
            <a:off x="378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 bwMode="black">
          <a:xfrm>
            <a:off x="453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02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36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7" name="Ellipse 66"/>
          <p:cNvSpPr/>
          <p:nvPr userDrawn="1"/>
        </p:nvSpPr>
        <p:spPr>
          <a:xfrm flipH="1">
            <a:off x="5955506" y="5198931"/>
            <a:ext cx="276224" cy="2711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>
          <a:xfrm flipH="1">
            <a:off x="6804321" y="5292438"/>
            <a:ext cx="85724" cy="841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569148" y="3753148"/>
            <a:ext cx="69916" cy="69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8352000" y="226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8352000" y="302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8352000" y="3780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596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8352000" y="453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608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59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835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>
          <a:xfrm>
            <a:off x="7010426" y="4752907"/>
            <a:ext cx="1183704" cy="116205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12875" y="2773886"/>
            <a:ext cx="6192838" cy="3857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15300" y="2141244"/>
            <a:ext cx="6195176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</p:spTree>
    <p:extLst>
      <p:ext uri="{BB962C8B-B14F-4D97-AF65-F5344CB8AC3E}">
        <p14:creationId xmlns:p14="http://schemas.microsoft.com/office/powerpoint/2010/main" val="47394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02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36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7592945" y="4535326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8349151" y="4535532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6838209" y="5326209"/>
            <a:ext cx="18000" cy="1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356993" y="5088993"/>
            <a:ext cx="494226" cy="49422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175157" y="5153538"/>
            <a:ext cx="365136" cy="365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546386" y="6036774"/>
            <a:ext cx="110678" cy="1106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8349619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12875" y="2773886"/>
            <a:ext cx="6192838" cy="3857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15300" y="2141244"/>
            <a:ext cx="6195176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</p:spTree>
    <p:extLst>
      <p:ext uri="{BB962C8B-B14F-4D97-AF65-F5344CB8AC3E}">
        <p14:creationId xmlns:p14="http://schemas.microsoft.com/office/powerpoint/2010/main" val="301447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 bwMode="black">
          <a:xfrm>
            <a:off x="226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5328064" y="758312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268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302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 bwMode="black">
          <a:xfrm>
            <a:off x="378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453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328064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6084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6840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7596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352000" y="1512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75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51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 bwMode="black">
          <a:xfrm>
            <a:off x="2268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302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 bwMode="black">
          <a:xfrm>
            <a:off x="378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 bwMode="black">
          <a:xfrm>
            <a:off x="453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 bwMode="black">
          <a:xfrm>
            <a:off x="5328064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 bwMode="black">
          <a:xfrm>
            <a:off x="6084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91" name="Ellipse 90"/>
          <p:cNvSpPr/>
          <p:nvPr/>
        </p:nvSpPr>
        <p:spPr bwMode="black">
          <a:xfrm>
            <a:off x="6840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 bwMode="black">
          <a:xfrm>
            <a:off x="7596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 bwMode="black">
          <a:xfrm>
            <a:off x="75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 bwMode="black">
          <a:xfrm>
            <a:off x="2268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 bwMode="black">
          <a:xfrm>
            <a:off x="3024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 bwMode="black">
          <a:xfrm>
            <a:off x="378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 bwMode="black">
          <a:xfrm>
            <a:off x="453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 bwMode="black">
          <a:xfrm>
            <a:off x="532806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 bwMode="black">
          <a:xfrm>
            <a:off x="6090074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 bwMode="black">
          <a:xfrm>
            <a:off x="6840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352000" y="5328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7596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835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08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1512000" y="6084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024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780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36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5328000" y="756000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6310887"/>
            <a:ext cx="1355765" cy="295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2000" y="2134800"/>
            <a:ext cx="6196360" cy="601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47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414800" y="2934000"/>
            <a:ext cx="6178551" cy="2590278"/>
          </a:xfrm>
          <a:prstGeom prst="rect">
            <a:avLst/>
          </a:prstGeom>
          <a:noFill/>
        </p:spPr>
        <p:txBody>
          <a:bodyPr/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Zu optischen Aufwertung kann man bei der Aufzählungen einen Punkt in einer anderen Farbe darstellen.</a:t>
            </a:r>
          </a:p>
          <a:p>
            <a:pPr lvl="0"/>
            <a:r>
              <a:rPr lang="de-DE" dirty="0"/>
              <a:t>Der lange Gedankenstrich ist Teil der Gestaltung und sollte nicht verändert werden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65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28" y="379064"/>
            <a:ext cx="2680497" cy="153171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6" y="381165"/>
            <a:ext cx="1520088" cy="1520088"/>
          </a:xfrm>
          <a:prstGeom prst="rect">
            <a:avLst/>
          </a:prstGeom>
        </p:spPr>
      </p:pic>
      <p:sp>
        <p:nvSpPr>
          <p:cNvPr id="57" name="Ellipse 56"/>
          <p:cNvSpPr/>
          <p:nvPr/>
        </p:nvSpPr>
        <p:spPr bwMode="black">
          <a:xfrm>
            <a:off x="756671" y="758355"/>
            <a:ext cx="16211" cy="16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Datumsplatzhalter 12"/>
          <p:cNvSpPr txBox="1">
            <a:spLocks/>
          </p:cNvSpPr>
          <p:nvPr userDrawn="1"/>
        </p:nvSpPr>
        <p:spPr>
          <a:xfrm>
            <a:off x="6750591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29.05.2017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67"/>
          <p:cNvSpPr txBox="1">
            <a:spLocks/>
          </p:cNvSpPr>
          <p:nvPr userDrawn="1"/>
        </p:nvSpPr>
        <p:spPr>
          <a:xfrm>
            <a:off x="667409" y="6299852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8252701" y="6354954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97" r:id="rId2"/>
    <p:sldLayoutId id="2147483696" r:id="rId3"/>
    <p:sldLayoutId id="2147483694" r:id="rId4"/>
    <p:sldLayoutId id="2147483695" r:id="rId5"/>
    <p:sldLayoutId id="2147483649" r:id="rId6"/>
    <p:sldLayoutId id="2147483700" r:id="rId7"/>
    <p:sldLayoutId id="2147483698" r:id="rId8"/>
    <p:sldLayoutId id="2147483692" r:id="rId9"/>
    <p:sldLayoutId id="2147483699" r:id="rId10"/>
    <p:sldLayoutId id="2147483659" r:id="rId11"/>
    <p:sldLayoutId id="2147483701" r:id="rId12"/>
    <p:sldLayoutId id="2147483705" r:id="rId13"/>
    <p:sldLayoutId id="2147483658" r:id="rId14"/>
    <p:sldLayoutId id="2147483673" r:id="rId15"/>
    <p:sldLayoutId id="2147483674" r:id="rId16"/>
    <p:sldLayoutId id="2147483652" r:id="rId17"/>
    <p:sldLayoutId id="2147483661" r:id="rId18"/>
    <p:sldLayoutId id="2147483660" r:id="rId19"/>
    <p:sldLayoutId id="2147483657" r:id="rId2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2"/>
          <p:cNvSpPr txBox="1">
            <a:spLocks/>
          </p:cNvSpPr>
          <p:nvPr userDrawn="1"/>
        </p:nvSpPr>
        <p:spPr>
          <a:xfrm>
            <a:off x="6743474" y="6326127"/>
            <a:ext cx="831017" cy="270666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29.05.2017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ußzeilenplatzhalter 67"/>
          <p:cNvSpPr txBox="1">
            <a:spLocks/>
          </p:cNvSpPr>
          <p:nvPr userDrawn="1"/>
        </p:nvSpPr>
        <p:spPr>
          <a:xfrm>
            <a:off x="667409" y="6299852"/>
            <a:ext cx="1395060" cy="317012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8252701" y="6352573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1" r:id="rId2"/>
    <p:sldLayoutId id="2147483702" r:id="rId3"/>
    <p:sldLayoutId id="2147483693" r:id="rId4"/>
    <p:sldLayoutId id="2147483703" r:id="rId5"/>
    <p:sldLayoutId id="2147483675" r:id="rId6"/>
    <p:sldLayoutId id="2147483667" r:id="rId7"/>
    <p:sldLayoutId id="2147483664" r:id="rId8"/>
    <p:sldLayoutId id="2147483670" r:id="rId9"/>
    <p:sldLayoutId id="2147483704" r:id="rId10"/>
    <p:sldLayoutId id="214748366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1411285" y="3240500"/>
            <a:ext cx="6216651" cy="385762"/>
          </a:xfrm>
        </p:spPr>
        <p:txBody>
          <a:bodyPr/>
          <a:lstStyle/>
          <a:p>
            <a:r>
              <a:rPr lang="de-DE" dirty="0"/>
              <a:t>Simulation einer Druckerwarteschlange mit Plotter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Simulation von Geschäftsprozessen</a:t>
            </a:r>
          </a:p>
        </p:txBody>
      </p:sp>
    </p:spTree>
    <p:extLst>
      <p:ext uri="{BB962C8B-B14F-4D97-AF65-F5344CB8AC3E}">
        <p14:creationId xmlns:p14="http://schemas.microsoft.com/office/powerpoint/2010/main" val="318047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038525" y="2726423"/>
            <a:ext cx="746620" cy="679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Print</a:t>
            </a:r>
          </a:p>
          <a:p>
            <a:pPr algn="ctr"/>
            <a:r>
              <a:rPr lang="de-DE" sz="800" dirty="0"/>
              <a:t>Server</a:t>
            </a:r>
          </a:p>
        </p:txBody>
      </p:sp>
      <p:sp>
        <p:nvSpPr>
          <p:cNvPr id="6" name="Rechteck 5"/>
          <p:cNvSpPr/>
          <p:nvPr/>
        </p:nvSpPr>
        <p:spPr>
          <a:xfrm>
            <a:off x="3338818" y="2491531"/>
            <a:ext cx="1845578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LecturerQueue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338818" y="3273105"/>
            <a:ext cx="1845578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StudentQueue</a:t>
            </a:r>
            <a:endParaRPr lang="de-DE" dirty="0"/>
          </a:p>
        </p:txBody>
      </p:sp>
      <p:sp>
        <p:nvSpPr>
          <p:cNvPr id="8" name="Rechteck: abgerundete Ecken 7"/>
          <p:cNvSpPr/>
          <p:nvPr/>
        </p:nvSpPr>
        <p:spPr>
          <a:xfrm>
            <a:off x="6216242" y="1865151"/>
            <a:ext cx="1493241" cy="7214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Printer1</a:t>
            </a:r>
          </a:p>
        </p:txBody>
      </p:sp>
      <p:sp>
        <p:nvSpPr>
          <p:cNvPr id="9" name="Rechteck: abgerundete Ecken 8"/>
          <p:cNvSpPr/>
          <p:nvPr/>
        </p:nvSpPr>
        <p:spPr>
          <a:xfrm>
            <a:off x="6216242" y="2635541"/>
            <a:ext cx="1493241" cy="7214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Printer2</a:t>
            </a:r>
          </a:p>
        </p:txBody>
      </p:sp>
      <p:sp>
        <p:nvSpPr>
          <p:cNvPr id="10" name="Rechteck: abgerundete Ecken 9"/>
          <p:cNvSpPr/>
          <p:nvPr/>
        </p:nvSpPr>
        <p:spPr>
          <a:xfrm>
            <a:off x="6216242" y="3405931"/>
            <a:ext cx="1493241" cy="721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Plotter1</a:t>
            </a:r>
          </a:p>
        </p:txBody>
      </p:sp>
      <p:cxnSp>
        <p:nvCxnSpPr>
          <p:cNvPr id="11" name="Gerade Verbindung mit Pfeil 10"/>
          <p:cNvCxnSpPr>
            <a:stCxn id="5" idx="6"/>
            <a:endCxn id="6" idx="1"/>
          </p:cNvCxnSpPr>
          <p:nvPr/>
        </p:nvCxnSpPr>
        <p:spPr>
          <a:xfrm flipV="1">
            <a:off x="2785145" y="2684478"/>
            <a:ext cx="553673" cy="38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6"/>
            <a:endCxn id="7" idx="1"/>
          </p:cNvCxnSpPr>
          <p:nvPr/>
        </p:nvCxnSpPr>
        <p:spPr>
          <a:xfrm>
            <a:off x="2785145" y="3066177"/>
            <a:ext cx="553673" cy="39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10" idx="1"/>
          </p:cNvCxnSpPr>
          <p:nvPr/>
        </p:nvCxnSpPr>
        <p:spPr>
          <a:xfrm>
            <a:off x="5184396" y="3466052"/>
            <a:ext cx="1031846" cy="30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3"/>
            <a:endCxn id="9" idx="1"/>
          </p:cNvCxnSpPr>
          <p:nvPr/>
        </p:nvCxnSpPr>
        <p:spPr>
          <a:xfrm>
            <a:off x="5184396" y="2684478"/>
            <a:ext cx="1031846" cy="31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3"/>
            <a:endCxn id="8" idx="1"/>
          </p:cNvCxnSpPr>
          <p:nvPr/>
        </p:nvCxnSpPr>
        <p:spPr>
          <a:xfrm flipV="1">
            <a:off x="5184396" y="2225878"/>
            <a:ext cx="1031846" cy="45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3"/>
            <a:endCxn id="8" idx="1"/>
          </p:cNvCxnSpPr>
          <p:nvPr/>
        </p:nvCxnSpPr>
        <p:spPr>
          <a:xfrm flipV="1">
            <a:off x="5184396" y="2225878"/>
            <a:ext cx="1031846" cy="124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3"/>
            <a:endCxn id="9" idx="1"/>
          </p:cNvCxnSpPr>
          <p:nvPr/>
        </p:nvCxnSpPr>
        <p:spPr>
          <a:xfrm flipV="1">
            <a:off x="5184396" y="2996268"/>
            <a:ext cx="1031846" cy="46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6" idx="3"/>
            <a:endCxn id="10" idx="1"/>
          </p:cNvCxnSpPr>
          <p:nvPr/>
        </p:nvCxnSpPr>
        <p:spPr>
          <a:xfrm>
            <a:off x="5184396" y="2684478"/>
            <a:ext cx="1031846" cy="108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961314" y="2903773"/>
            <a:ext cx="3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549317" y="2881511"/>
            <a:ext cx="3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11059" y="4320332"/>
            <a:ext cx="9026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Studierende und Dozenten schicken Druck- und </a:t>
            </a:r>
            <a:r>
              <a:rPr lang="de-DE" dirty="0" err="1"/>
              <a:t>Plotaufträge</a:t>
            </a:r>
            <a:r>
              <a:rPr lang="de-DE" dirty="0"/>
              <a:t> an einen Druck-Server</a:t>
            </a:r>
          </a:p>
          <a:p>
            <a:pPr marL="342900" indent="-342900">
              <a:buAutoNum type="arabicPeriod"/>
            </a:pPr>
            <a:r>
              <a:rPr lang="de-DE" dirty="0"/>
              <a:t>Die Druckaufträge werden in zwei Warteschlangen überführt</a:t>
            </a:r>
          </a:p>
          <a:p>
            <a:pPr marL="342900" indent="-342900">
              <a:buAutoNum type="arabicPeriod"/>
            </a:pPr>
            <a:r>
              <a:rPr lang="de-DE" dirty="0"/>
              <a:t>Aufträge von Dozenten werden bevorzugt abgearbeitet, danach die Aufträge der Studierenden</a:t>
            </a:r>
          </a:p>
          <a:p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1610687" y="2881511"/>
            <a:ext cx="37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53108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402672" y="1669409"/>
            <a:ext cx="8472879" cy="1347626"/>
          </a:xfrm>
        </p:spPr>
        <p:txBody>
          <a:bodyPr/>
          <a:lstStyle/>
          <a:p>
            <a:r>
              <a:rPr lang="de-DE" sz="1600" dirty="0"/>
              <a:t>Ablauf:</a:t>
            </a:r>
          </a:p>
          <a:p>
            <a:pPr marL="342900" indent="-342900">
              <a:buAutoNum type="arabicPeriod"/>
            </a:pPr>
            <a:r>
              <a:rPr lang="de-DE" sz="1600" dirty="0"/>
              <a:t>Drucker 1&amp;2 überprüfen erste Stelle in Dozentenwarteschlange auf Druckaufträge</a:t>
            </a:r>
          </a:p>
          <a:p>
            <a:r>
              <a:rPr lang="de-DE" sz="1600" dirty="0"/>
              <a:t>	-&gt; Vorhanden? Drucken!</a:t>
            </a:r>
          </a:p>
          <a:p>
            <a:r>
              <a:rPr lang="de-DE" sz="1600" dirty="0"/>
              <a:t>	-&gt; Keine Vorhanden? Studierendenwarteschlange prüfen</a:t>
            </a:r>
          </a:p>
          <a:p>
            <a:r>
              <a:rPr lang="de-DE" sz="1600" dirty="0"/>
              <a:t>Wiederholen bis Warteschlangen leer.</a:t>
            </a:r>
          </a:p>
          <a:p>
            <a:pPr marL="342900" indent="-342900">
              <a:buAutoNum type="arabicPeriod" startAt="2"/>
            </a:pPr>
            <a:r>
              <a:rPr lang="de-DE" sz="1600" dirty="0"/>
              <a:t>Plotter überprüft erste Stelle in Dozentenwarteschlange auf </a:t>
            </a:r>
            <a:r>
              <a:rPr lang="de-DE" sz="1600" dirty="0" err="1"/>
              <a:t>Plotauftrag</a:t>
            </a:r>
            <a:endParaRPr lang="de-DE" sz="1600" dirty="0"/>
          </a:p>
          <a:p>
            <a:r>
              <a:rPr lang="de-DE" sz="1600" dirty="0"/>
              <a:t>	-&gt; Vorhanden? Plotten!</a:t>
            </a:r>
          </a:p>
          <a:p>
            <a:r>
              <a:rPr lang="de-DE" sz="1600" dirty="0"/>
              <a:t>	-&gt; Keine Vorhanden? Studierendenwarteschlange prüfen</a:t>
            </a:r>
          </a:p>
          <a:p>
            <a:r>
              <a:rPr lang="de-DE" sz="1600" dirty="0"/>
              <a:t>	-&gt; Vorhanden? Plotten!</a:t>
            </a:r>
          </a:p>
          <a:p>
            <a:r>
              <a:rPr lang="de-DE" sz="1600" dirty="0"/>
              <a:t>	-&gt; Keine Vorhanden? Prüfung auf normalen Druckauftrag in 	</a:t>
            </a:r>
            <a:r>
              <a:rPr lang="de-DE" sz="1600" dirty="0" err="1"/>
              <a:t>Dozenzenwarteschlange</a:t>
            </a:r>
            <a:r>
              <a:rPr lang="de-DE" sz="1600" dirty="0"/>
              <a:t>  </a:t>
            </a:r>
          </a:p>
          <a:p>
            <a:r>
              <a:rPr lang="de-DE" sz="1600" dirty="0"/>
              <a:t>	-&gt; Vorhanden? Drucken!</a:t>
            </a:r>
          </a:p>
          <a:p>
            <a:r>
              <a:rPr lang="de-DE" sz="1600" dirty="0"/>
              <a:t>	-&gt; Keine Vorhanden? Prüfung auf normalen Druckauftrag in 	Studierendenwarteschlange</a:t>
            </a:r>
          </a:p>
          <a:p>
            <a:r>
              <a:rPr lang="de-DE" sz="1600" dirty="0"/>
              <a:t>Wiederholen bis Warteschlangen leer.   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2923544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 mit Logo">
  <a:themeElements>
    <a:clrScheme name="Soft Blu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D9E5E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olien ohne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Bildschirmpräsentation (4:3)</PresentationFormat>
  <Paragraphs>31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Swis721 Lt BT</vt:lpstr>
      <vt:lpstr>Folien mit Logo</vt:lpstr>
      <vt:lpstr>Folien ohne Logo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Cord Köhnemann</dc:creator>
  <cp:lastModifiedBy>Michael Bernhardt</cp:lastModifiedBy>
  <cp:revision>197</cp:revision>
  <dcterms:created xsi:type="dcterms:W3CDTF">2017-03-03T11:46:15Z</dcterms:created>
  <dcterms:modified xsi:type="dcterms:W3CDTF">2017-05-29T04:07:35Z</dcterms:modified>
</cp:coreProperties>
</file>