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1"/>
  </p:sldMasterIdLst>
  <p:sldIdLst>
    <p:sldId id="257" r:id="rId2"/>
    <p:sldId id="261" r:id="rId3"/>
    <p:sldId id="262" r:id="rId4"/>
    <p:sldId id="263" r:id="rId5"/>
    <p:sldId id="264" r:id="rId6"/>
    <p:sldId id="265" r:id="rId7"/>
    <p:sldId id="267" r:id="rId8"/>
    <p:sldId id="268" r:id="rId9"/>
    <p:sldId id="270"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4866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5599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68078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902551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817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66745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798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01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7018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688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517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156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840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078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538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534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10/18/2021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4115990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0"/>
            <a:ext cx="12191979"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47440" y="2504981"/>
            <a:ext cx="4775075" cy="2084281"/>
          </a:xfrm>
          <a:solidFill>
            <a:schemeClr val="bg1">
              <a:lumMod val="75000"/>
              <a:lumOff val="25000"/>
            </a:schemeClr>
          </a:solidFill>
        </p:spPr>
        <p:txBody>
          <a:bodyPr anchor="t">
            <a:normAutofit/>
          </a:bodyPr>
          <a:lstStyle/>
          <a:p>
            <a:pPr algn="ctr"/>
            <a:r>
              <a:rPr lang="en-US" sz="2800" u="sng" dirty="0" smtClean="0">
                <a:solidFill>
                  <a:schemeClr val="tx1"/>
                </a:solidFill>
              </a:rPr>
              <a:t/>
            </a:r>
            <a:br>
              <a:rPr lang="en-US" sz="2800" u="sng" dirty="0" smtClean="0">
                <a:solidFill>
                  <a:schemeClr val="tx1"/>
                </a:solidFill>
              </a:rPr>
            </a:br>
            <a:r>
              <a:rPr lang="en-US" sz="4400" u="sng" dirty="0" smtClean="0">
                <a:solidFill>
                  <a:schemeClr val="tx1"/>
                </a:solidFill>
              </a:rPr>
              <a:t>LAN Chat</a:t>
            </a:r>
            <a:endParaRPr lang="en-US" sz="4400" u="sng"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401542" y="3731111"/>
            <a:ext cx="4120141" cy="559656"/>
          </a:xfrm>
        </p:spPr>
        <p:txBody>
          <a:bodyPr anchor="ctr">
            <a:normAutofit/>
          </a:bodyPr>
          <a:lstStyle/>
          <a:p>
            <a:pPr>
              <a:spcAft>
                <a:spcPts val="600"/>
              </a:spcAft>
            </a:pPr>
            <a:r>
              <a:rPr lang="en-US" dirty="0" smtClean="0">
                <a:solidFill>
                  <a:schemeClr val="tx1"/>
                </a:solidFill>
              </a:rPr>
              <a:t>Chat with privacy</a:t>
            </a:r>
            <a:endParaRPr lang="en-US" dirty="0">
              <a:solidFill>
                <a:schemeClr val="tx1"/>
              </a:solidFill>
            </a:endParaRPr>
          </a:p>
        </p:txBody>
      </p:sp>
      <p:sp>
        <p:nvSpPr>
          <p:cNvPr id="4" name="TextBox 3"/>
          <p:cNvSpPr txBox="1"/>
          <p:nvPr/>
        </p:nvSpPr>
        <p:spPr>
          <a:xfrm>
            <a:off x="564776" y="4601103"/>
            <a:ext cx="4276165" cy="1912391"/>
          </a:xfrm>
          <a:prstGeom prst="rect">
            <a:avLst/>
          </a:prstGeom>
          <a:noFill/>
        </p:spPr>
        <p:txBody>
          <a:bodyPr wrap="square" rtlCol="0">
            <a:spAutoFit/>
          </a:bodyPr>
          <a:lstStyle/>
          <a:p>
            <a:endParaRPr lang="en-IN" dirty="0"/>
          </a:p>
        </p:txBody>
      </p:sp>
      <p:sp>
        <p:nvSpPr>
          <p:cNvPr id="8" name="TextBox 7"/>
          <p:cNvSpPr txBox="1"/>
          <p:nvPr/>
        </p:nvSpPr>
        <p:spPr>
          <a:xfrm>
            <a:off x="633016" y="5290308"/>
            <a:ext cx="5130291" cy="1015663"/>
          </a:xfrm>
          <a:prstGeom prst="rect">
            <a:avLst/>
          </a:prstGeom>
          <a:solidFill>
            <a:schemeClr val="bg1">
              <a:lumMod val="75000"/>
              <a:lumOff val="25000"/>
            </a:schemeClr>
          </a:solidFill>
          <a:ln w="63500" cmpd="thinThick">
            <a:solidFill>
              <a:schemeClr val="bg1"/>
            </a:solidFill>
          </a:ln>
        </p:spPr>
        <p:txBody>
          <a:bodyPr wrap="square" rtlCol="0">
            <a:spAutoFit/>
          </a:bodyPr>
          <a:lstStyle/>
          <a:p>
            <a:pPr>
              <a:tabLst>
                <a:tab pos="2784475" algn="l"/>
              </a:tabLst>
            </a:pPr>
            <a:r>
              <a:rPr lang="en-IN" sz="2000" dirty="0" smtClean="0"/>
              <a:t>Mirza Iliyaz Baig 	: 1604-18-737-308</a:t>
            </a:r>
          </a:p>
          <a:p>
            <a:pPr>
              <a:tabLst>
                <a:tab pos="2784475" algn="l"/>
              </a:tabLst>
            </a:pPr>
            <a:r>
              <a:rPr lang="en-IN" sz="2000" dirty="0" smtClean="0"/>
              <a:t>Mohd Afroz	: 1604-18-737-091</a:t>
            </a:r>
          </a:p>
          <a:p>
            <a:pPr>
              <a:tabLst>
                <a:tab pos="2784475" algn="l"/>
              </a:tabLst>
            </a:pPr>
            <a:r>
              <a:rPr lang="en-IN" sz="2000" dirty="0" smtClean="0"/>
              <a:t>Shaik Ashfaq Ahmed	: 1604-18-737-095</a:t>
            </a:r>
            <a:endParaRPr lang="en-IN" sz="2000" dirty="0"/>
          </a:p>
        </p:txBody>
      </p:sp>
      <p:sp>
        <p:nvSpPr>
          <p:cNvPr id="9" name="Rectangle 8"/>
          <p:cNvSpPr/>
          <p:nvPr/>
        </p:nvSpPr>
        <p:spPr>
          <a:xfrm>
            <a:off x="6250676" y="2674962"/>
            <a:ext cx="4421874" cy="1733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18C3B467-088C-4F3D-A9A7-105C4E1E20CD}"/>
              </a:ext>
            </a:extLst>
          </p:cNvPr>
          <p:cNvSpPr txBox="1">
            <a:spLocks/>
          </p:cNvSpPr>
          <p:nvPr/>
        </p:nvSpPr>
        <p:spPr>
          <a:xfrm>
            <a:off x="7315942" y="5557298"/>
            <a:ext cx="3356608" cy="707886"/>
          </a:xfrm>
          <a:prstGeom prst="rect">
            <a:avLst/>
          </a:prstGeom>
          <a:solidFill>
            <a:schemeClr val="bg1">
              <a:lumMod val="75000"/>
              <a:lumOff val="25000"/>
            </a:schemeClr>
          </a:solidFill>
          <a:ln w="63500" cmpd="thinThick">
            <a:solidFill>
              <a:schemeClr val="bg1"/>
            </a:solidFill>
          </a:ln>
        </p:spPr>
        <p:txBody>
          <a:bodyPr wrap="square" rtlCol="0">
            <a:spAutoFit/>
          </a:bodyPr>
          <a:lstStyle>
            <a:defPPr>
              <a:defRPr lang="en-US"/>
            </a:defPPr>
            <a:lvl1pPr>
              <a:tabLst>
                <a:tab pos="2784475" algn="l"/>
              </a:tabLst>
              <a:defRPr sz="2000"/>
            </a:lvl1pPr>
          </a:lstStyle>
          <a:p>
            <a:r>
              <a:rPr lang="en-US" dirty="0"/>
              <a:t>Under the guidance of</a:t>
            </a:r>
            <a:endParaRPr lang="en-US" sz="1800" dirty="0"/>
          </a:p>
          <a:p>
            <a:pPr algn="r"/>
            <a:r>
              <a:rPr lang="en-US" dirty="0" smtClean="0"/>
              <a:t>- M.A</a:t>
            </a:r>
            <a:r>
              <a:rPr lang="en-US" dirty="0"/>
              <a:t>. Rasheed </a:t>
            </a:r>
            <a:endParaRPr lang="en-US" dirty="0" smtClean="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990600" y="838200"/>
            <a:ext cx="7696200" cy="3886200"/>
          </a:xfrm>
        </p:spPr>
        <p:txBody>
          <a:bodyPr anchor="ctr">
            <a:normAutofit/>
          </a:bodyPr>
          <a:lstStyle/>
          <a:p>
            <a:pPr algn="ctr"/>
            <a:r>
              <a:rPr lang="en-US" sz="6000" b="1" dirty="0"/>
              <a:t>THANK YOU</a:t>
            </a:r>
          </a:p>
        </p:txBody>
      </p:sp>
    </p:spTree>
    <p:extLst>
      <p:ext uri="{BB962C8B-B14F-4D97-AF65-F5344CB8AC3E}">
        <p14:creationId xmlns:p14="http://schemas.microsoft.com/office/powerpoint/2010/main" val="292552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754740" y="1712688"/>
            <a:ext cx="9381094" cy="4324261"/>
          </a:xfrm>
          <a:prstGeom prst="rect">
            <a:avLst/>
          </a:prstGeom>
          <a:noFill/>
        </p:spPr>
        <p:txBody>
          <a:bodyPr wrap="none" rtlCol="0">
            <a:spAutoFit/>
          </a:bodyPr>
          <a:lstStyle/>
          <a:p>
            <a:r>
              <a:rPr lang="en-US" sz="2500" dirty="0"/>
              <a:t>LAN chat application is one of easiest way to chat </a:t>
            </a:r>
            <a:r>
              <a:rPr lang="en-US" sz="2500" dirty="0" smtClean="0"/>
              <a:t>with</a:t>
            </a:r>
          </a:p>
          <a:p>
            <a:r>
              <a:rPr lang="en-US" sz="2500" dirty="0" smtClean="0"/>
              <a:t>your </a:t>
            </a:r>
            <a:r>
              <a:rPr lang="en-US" sz="2500" dirty="0"/>
              <a:t>friends through LAN. No internet connection is needed. </a:t>
            </a:r>
            <a:endParaRPr lang="en-US" sz="2500" dirty="0" smtClean="0"/>
          </a:p>
          <a:p>
            <a:r>
              <a:rPr lang="en-US" sz="2500" dirty="0" smtClean="0"/>
              <a:t>The </a:t>
            </a:r>
            <a:r>
              <a:rPr lang="en-US" sz="2500" dirty="0"/>
              <a:t>only thing which requires is server IP address and you will </a:t>
            </a:r>
            <a:endParaRPr lang="en-US" sz="2500" dirty="0" smtClean="0"/>
          </a:p>
          <a:p>
            <a:r>
              <a:rPr lang="en-US" sz="2500" dirty="0" smtClean="0"/>
              <a:t>be </a:t>
            </a:r>
            <a:r>
              <a:rPr lang="en-US" sz="2500" dirty="0"/>
              <a:t>able to connect to others members through LAN. It can help </a:t>
            </a:r>
            <a:endParaRPr lang="en-US" sz="2500" dirty="0" smtClean="0"/>
          </a:p>
          <a:p>
            <a:r>
              <a:rPr lang="en-US" sz="2500" dirty="0" smtClean="0"/>
              <a:t>you </a:t>
            </a:r>
            <a:r>
              <a:rPr lang="en-US" sz="2500" dirty="0"/>
              <a:t>to talk to your friends even you both do not have internet </a:t>
            </a:r>
            <a:endParaRPr lang="en-US" sz="2500" dirty="0" smtClean="0"/>
          </a:p>
          <a:p>
            <a:r>
              <a:rPr lang="en-US" sz="2500" dirty="0" smtClean="0"/>
              <a:t>connection</a:t>
            </a:r>
            <a:r>
              <a:rPr lang="en-US" sz="2500" dirty="0"/>
              <a:t>. As it is based on LAN. LAN i.e.  Local area network </a:t>
            </a:r>
            <a:endParaRPr lang="en-US" sz="2500" dirty="0" smtClean="0"/>
          </a:p>
          <a:p>
            <a:r>
              <a:rPr lang="en-US" sz="2500" dirty="0" smtClean="0"/>
              <a:t>which </a:t>
            </a:r>
            <a:r>
              <a:rPr lang="en-US" sz="2500" dirty="0"/>
              <a:t>connect different client to each other and also client to </a:t>
            </a:r>
            <a:endParaRPr lang="en-US" sz="2500" dirty="0" smtClean="0"/>
          </a:p>
          <a:p>
            <a:r>
              <a:rPr lang="en-US" sz="2500" dirty="0" smtClean="0"/>
              <a:t>main </a:t>
            </a:r>
            <a:r>
              <a:rPr lang="en-US" sz="2500" dirty="0"/>
              <a:t>server. So we have used the same concept here we are </a:t>
            </a:r>
            <a:endParaRPr lang="en-US" sz="2500" dirty="0" smtClean="0"/>
          </a:p>
          <a:p>
            <a:r>
              <a:rPr lang="en-US" sz="2500" dirty="0" smtClean="0"/>
              <a:t>connecting </a:t>
            </a:r>
            <a:r>
              <a:rPr lang="en-US" sz="2500" dirty="0"/>
              <a:t>two </a:t>
            </a:r>
            <a:r>
              <a:rPr lang="en-US" sz="2500" dirty="0" smtClean="0"/>
              <a:t>or more client to the </a:t>
            </a:r>
            <a:r>
              <a:rPr lang="en-US" sz="2500" dirty="0"/>
              <a:t>server with each other </a:t>
            </a:r>
            <a:endParaRPr lang="en-US" sz="2500" dirty="0" smtClean="0"/>
          </a:p>
          <a:p>
            <a:r>
              <a:rPr lang="en-US" sz="2500" dirty="0" smtClean="0"/>
              <a:t>and </a:t>
            </a:r>
            <a:r>
              <a:rPr lang="en-US" sz="2500" dirty="0"/>
              <a:t>by providing the IP address we can talk with each other.</a:t>
            </a:r>
            <a:endParaRPr lang="en-IN" sz="2500" dirty="0"/>
          </a:p>
          <a:p>
            <a:endParaRPr lang="en-IN" sz="2500" dirty="0"/>
          </a:p>
        </p:txBody>
      </p:sp>
      <p:sp>
        <p:nvSpPr>
          <p:cNvPr id="7" name="TextBox 6"/>
          <p:cNvSpPr txBox="1"/>
          <p:nvPr/>
        </p:nvSpPr>
        <p:spPr>
          <a:xfrm>
            <a:off x="914400" y="653141"/>
            <a:ext cx="8737600" cy="584775"/>
          </a:xfrm>
          <a:prstGeom prst="rect">
            <a:avLst/>
          </a:prstGeom>
          <a:noFill/>
        </p:spPr>
        <p:txBody>
          <a:bodyPr wrap="square" rtlCol="0">
            <a:spAutoFit/>
          </a:bodyPr>
          <a:lstStyle/>
          <a:p>
            <a:pPr algn="ctr"/>
            <a:r>
              <a:rPr lang="en-IN" sz="3200" b="1" u="sng" dirty="0" smtClean="0"/>
              <a:t>ABSTRACT</a:t>
            </a:r>
            <a:endParaRPr lang="en-IN" sz="3200" b="1" u="sng" dirty="0"/>
          </a:p>
        </p:txBody>
      </p:sp>
    </p:spTree>
    <p:extLst>
      <p:ext uri="{BB962C8B-B14F-4D97-AF65-F5344CB8AC3E}">
        <p14:creationId xmlns:p14="http://schemas.microsoft.com/office/powerpoint/2010/main" val="18324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53143" y="1872343"/>
            <a:ext cx="9273949" cy="2246769"/>
          </a:xfrm>
          <a:prstGeom prst="rect">
            <a:avLst/>
          </a:prstGeom>
          <a:noFill/>
        </p:spPr>
        <p:txBody>
          <a:bodyPr wrap="none" rtlCol="0">
            <a:spAutoFit/>
          </a:bodyPr>
          <a:lstStyle/>
          <a:p>
            <a:r>
              <a:rPr lang="en-US" sz="2800" dirty="0"/>
              <a:t>On the other hand file sharing application is also </a:t>
            </a:r>
            <a:endParaRPr lang="en-US" sz="2800" dirty="0" smtClean="0"/>
          </a:p>
          <a:p>
            <a:r>
              <a:rPr lang="en-US" sz="2800" dirty="0" smtClean="0"/>
              <a:t>implemented </a:t>
            </a:r>
            <a:r>
              <a:rPr lang="en-US" sz="2800" dirty="0"/>
              <a:t>where a user can upload a file </a:t>
            </a:r>
            <a:r>
              <a:rPr lang="en-US" sz="2800" dirty="0" smtClean="0"/>
              <a:t>on a server.</a:t>
            </a:r>
          </a:p>
          <a:p>
            <a:r>
              <a:rPr lang="en-US" sz="2800" dirty="0" smtClean="0"/>
              <a:t>We </a:t>
            </a:r>
            <a:r>
              <a:rPr lang="en-US" sz="2800" dirty="0"/>
              <a:t>are providing the path to the </a:t>
            </a:r>
            <a:r>
              <a:rPr lang="en-US" sz="2800" dirty="0" smtClean="0"/>
              <a:t>directory </a:t>
            </a:r>
            <a:r>
              <a:rPr lang="en-US" sz="2800" dirty="0"/>
              <a:t>where we </a:t>
            </a:r>
          </a:p>
          <a:p>
            <a:r>
              <a:rPr lang="en-US" sz="2800" dirty="0" smtClean="0"/>
              <a:t>have </a:t>
            </a:r>
            <a:r>
              <a:rPr lang="en-US" sz="2800" dirty="0"/>
              <a:t>stored our file </a:t>
            </a:r>
            <a:r>
              <a:rPr lang="en-US" sz="2800" dirty="0" smtClean="0"/>
              <a:t>to </a:t>
            </a:r>
            <a:r>
              <a:rPr lang="en-US" sz="2800" dirty="0"/>
              <a:t>the user </a:t>
            </a:r>
            <a:r>
              <a:rPr lang="en-US" sz="2800" dirty="0" smtClean="0"/>
              <a:t>who </a:t>
            </a:r>
            <a:r>
              <a:rPr lang="en-US" sz="2800" dirty="0"/>
              <a:t>wants to </a:t>
            </a:r>
            <a:r>
              <a:rPr lang="en-US" sz="2800" dirty="0" smtClean="0"/>
              <a:t>access </a:t>
            </a:r>
          </a:p>
          <a:p>
            <a:r>
              <a:rPr lang="en-US" sz="2800" dirty="0" smtClean="0"/>
              <a:t>particular </a:t>
            </a:r>
            <a:r>
              <a:rPr lang="en-US" sz="2800" dirty="0"/>
              <a:t>file</a:t>
            </a:r>
            <a:r>
              <a:rPr lang="en-US" sz="2800" dirty="0" smtClean="0"/>
              <a:t>.</a:t>
            </a:r>
          </a:p>
        </p:txBody>
      </p:sp>
    </p:spTree>
    <p:extLst>
      <p:ext uri="{BB962C8B-B14F-4D97-AF65-F5344CB8AC3E}">
        <p14:creationId xmlns:p14="http://schemas.microsoft.com/office/powerpoint/2010/main" val="3130991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395515" y="550410"/>
            <a:ext cx="8421914" cy="944562"/>
          </a:xfrm>
        </p:spPr>
        <p:txBody>
          <a:bodyPr/>
          <a:lstStyle/>
          <a:p>
            <a:r>
              <a:rPr lang="en-US" dirty="0"/>
              <a:t>Problem Statement</a:t>
            </a:r>
          </a:p>
        </p:txBody>
      </p:sp>
      <p:sp>
        <p:nvSpPr>
          <p:cNvPr id="4" name="Content Placeholder 2"/>
          <p:cNvSpPr>
            <a:spLocks noGrp="1"/>
          </p:cNvSpPr>
          <p:nvPr>
            <p:ph sz="quarter" idx="1"/>
          </p:nvPr>
        </p:nvSpPr>
        <p:spPr>
          <a:xfrm>
            <a:off x="395515" y="1665520"/>
            <a:ext cx="9082456" cy="4953000"/>
          </a:xfrm>
        </p:spPr>
        <p:txBody>
          <a:bodyPr>
            <a:noAutofit/>
          </a:bodyPr>
          <a:lstStyle/>
          <a:p>
            <a:pPr algn="just"/>
            <a:r>
              <a:rPr lang="en-US" sz="2600" dirty="0"/>
              <a:t> The problem with the internet messaging </a:t>
            </a:r>
            <a:r>
              <a:rPr lang="en-US" sz="2600" dirty="0" smtClean="0"/>
              <a:t>i.e., </a:t>
            </a:r>
            <a:r>
              <a:rPr lang="en-US" sz="2600" dirty="0"/>
              <a:t>Data loss or viewed by third party while transferring data or information, Some un-trusted staff will denial the task that given to them, take time to receive the data or information through internet. </a:t>
            </a:r>
          </a:p>
          <a:p>
            <a:pPr algn="just"/>
            <a:r>
              <a:rPr lang="en-US" sz="2600" dirty="0"/>
              <a:t>So, the System to be developed here is a chat application in LAN. It is a client-server system where all clients are connected to the server via LAN. This chat application can also be used for group discussions. The client can only connect when the SERVER IP address is known</a:t>
            </a:r>
            <a:r>
              <a:rPr lang="en-US" sz="2600" dirty="0" smtClean="0"/>
              <a:t>, we </a:t>
            </a:r>
            <a:r>
              <a:rPr lang="en-US" sz="2600" dirty="0"/>
              <a:t>use this application via LAN.</a:t>
            </a:r>
          </a:p>
        </p:txBody>
      </p:sp>
      <p:pic>
        <p:nvPicPr>
          <p:cNvPr id="5"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249741" y="278262"/>
            <a:ext cx="1161288" cy="1011234"/>
          </a:xfrm>
          <a:prstGeom prst="rect">
            <a:avLst/>
          </a:prstGeom>
          <a:noFill/>
        </p:spPr>
      </p:pic>
    </p:spTree>
    <p:extLst>
      <p:ext uri="{BB962C8B-B14F-4D97-AF65-F5344CB8AC3E}">
        <p14:creationId xmlns:p14="http://schemas.microsoft.com/office/powerpoint/2010/main" val="129132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3"/>
          <p:cNvSpPr>
            <a:spLocks noGrp="1"/>
          </p:cNvSpPr>
          <p:nvPr>
            <p:ph sz="quarter" idx="1"/>
          </p:nvPr>
        </p:nvSpPr>
        <p:spPr>
          <a:xfrm>
            <a:off x="859392" y="1534886"/>
            <a:ext cx="8153400" cy="4495800"/>
          </a:xfrm>
        </p:spPr>
        <p:txBody>
          <a:bodyPr/>
          <a:lstStyle/>
          <a:p>
            <a:pPr algn="just"/>
            <a:endParaRPr lang="en-US" sz="2800" dirty="0" smtClean="0"/>
          </a:p>
          <a:p>
            <a:pPr algn="just"/>
            <a:r>
              <a:rPr lang="en-US" sz="2800" dirty="0" smtClean="0"/>
              <a:t>In </a:t>
            </a:r>
            <a:r>
              <a:rPr lang="en-US" sz="2800" dirty="0"/>
              <a:t>case, if there is a need of transferring files to the clients, </a:t>
            </a:r>
            <a:r>
              <a:rPr lang="en-US" sz="2800" dirty="0" smtClean="0"/>
              <a:t>the application should provide </a:t>
            </a:r>
            <a:r>
              <a:rPr lang="en-US" sz="2800" dirty="0"/>
              <a:t>files sharing such as the client can download and upload the files. </a:t>
            </a:r>
          </a:p>
          <a:p>
            <a:endParaRPr lang="en-US" dirty="0"/>
          </a:p>
        </p:txBody>
      </p:sp>
      <p:pic>
        <p:nvPicPr>
          <p:cNvPr id="4"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696200" y="228600"/>
            <a:ext cx="1161288" cy="1011234"/>
          </a:xfrm>
          <a:prstGeom prst="rect">
            <a:avLst/>
          </a:prstGeom>
          <a:noFill/>
        </p:spPr>
      </p:pic>
    </p:spTree>
    <p:extLst>
      <p:ext uri="{BB962C8B-B14F-4D97-AF65-F5344CB8AC3E}">
        <p14:creationId xmlns:p14="http://schemas.microsoft.com/office/powerpoint/2010/main" val="1261691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696200" y="373740"/>
            <a:ext cx="1161288" cy="1011234"/>
          </a:xfrm>
          <a:prstGeom prst="rect">
            <a:avLst/>
          </a:prstGeom>
          <a:noFill/>
        </p:spPr>
      </p:pic>
      <p:sp>
        <p:nvSpPr>
          <p:cNvPr id="3" name="Title 1"/>
          <p:cNvSpPr>
            <a:spLocks noGrp="1"/>
          </p:cNvSpPr>
          <p:nvPr>
            <p:ph type="title"/>
          </p:nvPr>
        </p:nvSpPr>
        <p:spPr>
          <a:xfrm>
            <a:off x="612648" y="605971"/>
            <a:ext cx="8153400" cy="990600"/>
          </a:xfrm>
        </p:spPr>
        <p:txBody>
          <a:bodyPr>
            <a:normAutofit/>
          </a:bodyPr>
          <a:lstStyle/>
          <a:p>
            <a:r>
              <a:rPr lang="en-US" sz="4400" dirty="0"/>
              <a:t>Proposed solution</a:t>
            </a:r>
          </a:p>
        </p:txBody>
      </p:sp>
      <p:sp>
        <p:nvSpPr>
          <p:cNvPr id="4" name="Content Placeholder 2"/>
          <p:cNvSpPr>
            <a:spLocks noGrp="1"/>
          </p:cNvSpPr>
          <p:nvPr>
            <p:ph sz="quarter" idx="1"/>
          </p:nvPr>
        </p:nvSpPr>
        <p:spPr>
          <a:xfrm>
            <a:off x="612648" y="1919517"/>
            <a:ext cx="9257066" cy="4495800"/>
          </a:xfrm>
        </p:spPr>
        <p:txBody>
          <a:bodyPr>
            <a:normAutofit/>
          </a:bodyPr>
          <a:lstStyle/>
          <a:p>
            <a:pPr>
              <a:buFont typeface="Wingdings" pitchFamily="2" charset="2"/>
              <a:buChar char="§"/>
            </a:pPr>
            <a:r>
              <a:rPr lang="en-US" sz="2800" dirty="0"/>
              <a:t>To secure the data and information by sending it through LAN network.</a:t>
            </a:r>
          </a:p>
          <a:p>
            <a:pPr>
              <a:buFont typeface="Wingdings" pitchFamily="2" charset="2"/>
              <a:buChar char="§"/>
            </a:pPr>
            <a:r>
              <a:rPr lang="en-US" sz="2800" dirty="0"/>
              <a:t>Saves up time for data processing.</a:t>
            </a:r>
          </a:p>
          <a:p>
            <a:pPr>
              <a:buFont typeface="Wingdings" pitchFamily="2" charset="2"/>
              <a:buChar char="§"/>
            </a:pPr>
            <a:r>
              <a:rPr lang="en-US" sz="2800" dirty="0"/>
              <a:t>Secure connection for interaction between clients.</a:t>
            </a:r>
          </a:p>
          <a:p>
            <a:pPr>
              <a:buFont typeface="Wingdings" pitchFamily="2" charset="2"/>
              <a:buChar char="§"/>
            </a:pPr>
            <a:r>
              <a:rPr lang="en-US" sz="2800" dirty="0"/>
              <a:t>Speed transferring of files.</a:t>
            </a:r>
          </a:p>
        </p:txBody>
      </p:sp>
    </p:spTree>
    <p:extLst>
      <p:ext uri="{BB962C8B-B14F-4D97-AF65-F5344CB8AC3E}">
        <p14:creationId xmlns:p14="http://schemas.microsoft.com/office/powerpoint/2010/main" val="97224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765048" y="714830"/>
            <a:ext cx="8153400" cy="990600"/>
          </a:xfrm>
        </p:spPr>
        <p:txBody>
          <a:bodyPr>
            <a:noAutofit/>
          </a:bodyPr>
          <a:lstStyle/>
          <a:p>
            <a:r>
              <a:rPr lang="en-US" sz="4800" dirty="0"/>
              <a:t>Project Deliverables</a:t>
            </a:r>
          </a:p>
        </p:txBody>
      </p:sp>
      <p:sp>
        <p:nvSpPr>
          <p:cNvPr id="4" name="Content Placeholder 2"/>
          <p:cNvSpPr>
            <a:spLocks noGrp="1"/>
          </p:cNvSpPr>
          <p:nvPr>
            <p:ph sz="quarter" idx="1"/>
          </p:nvPr>
        </p:nvSpPr>
        <p:spPr>
          <a:xfrm>
            <a:off x="765048" y="2594428"/>
            <a:ext cx="8153400" cy="3661229"/>
          </a:xfrm>
        </p:spPr>
        <p:txBody>
          <a:bodyPr>
            <a:normAutofit/>
          </a:bodyPr>
          <a:lstStyle/>
          <a:p>
            <a:pPr>
              <a:buFont typeface="Wingdings" pitchFamily="2" charset="2"/>
              <a:buChar char="§"/>
            </a:pPr>
            <a:r>
              <a:rPr lang="en-US" sz="4000" dirty="0"/>
              <a:t>  Chatting system module.</a:t>
            </a:r>
          </a:p>
          <a:p>
            <a:pPr>
              <a:buFont typeface="Wingdings" pitchFamily="2" charset="2"/>
              <a:buChar char="§"/>
            </a:pPr>
            <a:r>
              <a:rPr lang="en-US" sz="4000" dirty="0"/>
              <a:t>  File sharing module.</a:t>
            </a:r>
          </a:p>
        </p:txBody>
      </p:sp>
      <p:pic>
        <p:nvPicPr>
          <p:cNvPr id="5"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848600" y="714830"/>
            <a:ext cx="1161288" cy="1011234"/>
          </a:xfrm>
          <a:prstGeom prst="rect">
            <a:avLst/>
          </a:prstGeom>
          <a:noFill/>
        </p:spPr>
      </p:pic>
    </p:spTree>
    <p:extLst>
      <p:ext uri="{BB962C8B-B14F-4D97-AF65-F5344CB8AC3E}">
        <p14:creationId xmlns:p14="http://schemas.microsoft.com/office/powerpoint/2010/main" val="25617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95300" y="518886"/>
            <a:ext cx="8153400" cy="990600"/>
          </a:xfrm>
        </p:spPr>
        <p:txBody>
          <a:bodyPr>
            <a:normAutofit/>
          </a:bodyPr>
          <a:lstStyle/>
          <a:p>
            <a:r>
              <a:rPr lang="en-US" sz="4000" b="1" dirty="0"/>
              <a:t>Platform Of Implementation</a:t>
            </a:r>
          </a:p>
        </p:txBody>
      </p:sp>
      <p:sp>
        <p:nvSpPr>
          <p:cNvPr id="8" name="Subtitle 2"/>
          <p:cNvSpPr txBox="1">
            <a:spLocks/>
          </p:cNvSpPr>
          <p:nvPr/>
        </p:nvSpPr>
        <p:spPr>
          <a:xfrm>
            <a:off x="723900" y="2286000"/>
            <a:ext cx="7924800" cy="4495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5400" b="1" dirty="0" smtClean="0">
                <a:solidFill>
                  <a:schemeClr val="tx1"/>
                </a:solidFill>
              </a:rPr>
              <a:t> Java</a:t>
            </a:r>
            <a:endParaRPr lang="en-US" b="1" dirty="0" smtClean="0">
              <a:solidFill>
                <a:schemeClr val="tx1"/>
              </a:solidFill>
            </a:endParaRPr>
          </a:p>
          <a:p>
            <a:endParaRPr lang="en-US" dirty="0" smtClean="0"/>
          </a:p>
          <a:p>
            <a:endParaRPr lang="en-US" dirty="0" smtClean="0"/>
          </a:p>
          <a:p>
            <a:endParaRPr lang="en-US" dirty="0" smtClean="0"/>
          </a:p>
          <a:p>
            <a:endParaRPr lang="en-US" dirty="0"/>
          </a:p>
        </p:txBody>
      </p:sp>
      <p:pic>
        <p:nvPicPr>
          <p:cNvPr id="9"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696200" y="431800"/>
            <a:ext cx="1161288" cy="1011234"/>
          </a:xfrm>
          <a:prstGeom prst="rect">
            <a:avLst/>
          </a:prstGeom>
          <a:noFill/>
        </p:spPr>
      </p:pic>
      <p:pic>
        <p:nvPicPr>
          <p:cNvPr id="2" name="Picture 1"/>
          <p:cNvPicPr>
            <a:picLocks noChangeAspect="1"/>
          </p:cNvPicPr>
          <p:nvPr/>
        </p:nvPicPr>
        <p:blipFill rotWithShape="1">
          <a:blip r:embed="rId3" cstate="hqprint">
            <a:extLst>
              <a:ext uri="{28A0092B-C50C-407E-A947-70E740481C1C}">
                <a14:useLocalDpi xmlns:a14="http://schemas.microsoft.com/office/drawing/2010/main" val="0"/>
              </a:ext>
            </a:extLst>
          </a:blip>
          <a:srcRect l="24092" r="19842" b="-934"/>
          <a:stretch/>
        </p:blipFill>
        <p:spPr>
          <a:xfrm>
            <a:off x="3521123" y="1883174"/>
            <a:ext cx="1310184" cy="1474175"/>
          </a:xfrm>
          <a:prstGeom prst="rect">
            <a:avLst/>
          </a:prstGeom>
        </p:spPr>
      </p:pic>
    </p:spTree>
    <p:extLst>
      <p:ext uri="{BB962C8B-B14F-4D97-AF65-F5344CB8AC3E}">
        <p14:creationId xmlns:p14="http://schemas.microsoft.com/office/powerpoint/2010/main" val="772584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86820" y="693056"/>
            <a:ext cx="8153400" cy="990600"/>
          </a:xfrm>
        </p:spPr>
        <p:txBody>
          <a:bodyPr>
            <a:normAutofit/>
          </a:bodyPr>
          <a:lstStyle/>
          <a:p>
            <a:r>
              <a:rPr lang="en-US" sz="4800" b="1" dirty="0" smtClean="0"/>
              <a:t>Conclusion </a:t>
            </a:r>
            <a:endParaRPr lang="en-US" sz="4800" b="1" dirty="0"/>
          </a:p>
        </p:txBody>
      </p:sp>
      <p:sp>
        <p:nvSpPr>
          <p:cNvPr id="7" name="Content Placeholder 3"/>
          <p:cNvSpPr>
            <a:spLocks noGrp="1"/>
          </p:cNvSpPr>
          <p:nvPr>
            <p:ph sz="quarter" idx="1"/>
          </p:nvPr>
        </p:nvSpPr>
        <p:spPr>
          <a:xfrm>
            <a:off x="801333" y="1868711"/>
            <a:ext cx="8299123" cy="4495800"/>
          </a:xfrm>
        </p:spPr>
        <p:txBody>
          <a:bodyPr>
            <a:normAutofit/>
          </a:bodyPr>
          <a:lstStyle/>
          <a:p>
            <a:r>
              <a:rPr lang="en-US" sz="3200" dirty="0" smtClean="0"/>
              <a:t>This </a:t>
            </a:r>
            <a:r>
              <a:rPr lang="en-US" sz="3200" dirty="0"/>
              <a:t>LAN chat and file sharing  </a:t>
            </a:r>
            <a:r>
              <a:rPr lang="en-US" sz="3200" dirty="0" smtClean="0"/>
              <a:t>Application is </a:t>
            </a:r>
            <a:r>
              <a:rPr lang="en-US" sz="3200" dirty="0"/>
              <a:t>developed using </a:t>
            </a:r>
            <a:r>
              <a:rPr lang="en-US" sz="3200" dirty="0" smtClean="0"/>
              <a:t>fully java, it </a:t>
            </a:r>
            <a:r>
              <a:rPr lang="en-US" sz="3200" dirty="0"/>
              <a:t>meets the objectives of the system for which it has been developed. </a:t>
            </a:r>
            <a:endParaRPr lang="en-US" sz="3200" dirty="0" smtClean="0"/>
          </a:p>
          <a:p>
            <a:endParaRPr lang="en-IN" sz="100" dirty="0"/>
          </a:p>
          <a:p>
            <a:r>
              <a:rPr lang="en-US" sz="3200" dirty="0"/>
              <a:t>We have tested it for </a:t>
            </a:r>
            <a:r>
              <a:rPr lang="en-US" sz="3200" dirty="0" smtClean="0"/>
              <a:t>4 </a:t>
            </a:r>
            <a:r>
              <a:rPr lang="en-US" sz="3200" dirty="0"/>
              <a:t>clients and it has worked.</a:t>
            </a:r>
          </a:p>
          <a:p>
            <a:pPr algn="just"/>
            <a:endParaRPr lang="en-US" sz="3200" dirty="0" smtClean="0"/>
          </a:p>
        </p:txBody>
      </p:sp>
      <p:pic>
        <p:nvPicPr>
          <p:cNvPr id="8" name="Picture 2" descr="C:\Users\LAB4\AppData\Local\Microsoft\Windows\Temporary Internet Files\Content.IE5\OIVP4YZX\lan[1].jpg"/>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7696200" y="431800"/>
            <a:ext cx="1161288" cy="1011234"/>
          </a:xfrm>
          <a:prstGeom prst="rect">
            <a:avLst/>
          </a:prstGeom>
          <a:noFill/>
        </p:spPr>
      </p:pic>
    </p:spTree>
    <p:extLst>
      <p:ext uri="{BB962C8B-B14F-4D97-AF65-F5344CB8AC3E}">
        <p14:creationId xmlns:p14="http://schemas.microsoft.com/office/powerpoint/2010/main" val="1200434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434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 LAN Chat</vt:lpstr>
      <vt:lpstr>PowerPoint Presentation</vt:lpstr>
      <vt:lpstr>PowerPoint Presentation</vt:lpstr>
      <vt:lpstr>Problem Statement</vt:lpstr>
      <vt:lpstr>PowerPoint Presentation</vt:lpstr>
      <vt:lpstr>Proposed solution</vt:lpstr>
      <vt:lpstr>Project Deliverables</vt:lpstr>
      <vt:lpstr>Platform Of Implementation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2021-09-20T17:05:02Z</dcterms:created>
  <dcterms:modified xsi:type="dcterms:W3CDTF">2021-10-20T20:22:41Z</dcterms:modified>
</cp:coreProperties>
</file>