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8764EE57-4D8E-4D57-A7EB-64F75F0A28E9}">
          <p14:sldIdLst>
            <p14:sldId id="256"/>
          </p14:sldIdLst>
        </p14:section>
        <p14:section name="Wstęp" id="{C9513639-7118-43E6-BCFA-8745A636EC6E}">
          <p14:sldIdLst>
            <p14:sldId id="257"/>
          </p14:sldIdLst>
        </p14:section>
        <p14:section name="Wahadło" id="{914B6B28-04CB-49B9-A43B-762468B3BDC8}">
          <p14:sldIdLst>
            <p14:sldId id="263"/>
            <p14:sldId id="258"/>
            <p14:sldId id="259"/>
            <p14:sldId id="260"/>
            <p14:sldId id="261"/>
          </p14:sldIdLst>
        </p14:section>
        <p14:section name="Sterownik" id="{9DF13F4B-10D2-4FCF-85F6-4A7E354C75F5}">
          <p14:sldIdLst>
            <p14:sldId id="262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Eksperyment" id="{8ABC46FB-2AAC-4358-9307-B7B0906F66C0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28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76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444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070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84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556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53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381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15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328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46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45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00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55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729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20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04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38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Wahadło sterowane siłą ciągu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Michał Błażej</a:t>
            </a:r>
          </a:p>
          <a:p>
            <a:r>
              <a:rPr lang="pl-PL" dirty="0" smtClean="0"/>
              <a:t>mgr inż. Kazimierz Brydak</a:t>
            </a:r>
          </a:p>
          <a:p>
            <a:r>
              <a:rPr lang="pl-PL" dirty="0"/>
              <a:t>Zakładu Metrologii i Systemów Diagnostycznych</a:t>
            </a:r>
          </a:p>
        </p:txBody>
      </p:sp>
    </p:spTree>
    <p:extLst>
      <p:ext uri="{BB962C8B-B14F-4D97-AF65-F5344CB8AC3E}">
        <p14:creationId xmlns:p14="http://schemas.microsoft.com/office/powerpoint/2010/main" val="2439549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99303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Schemat ideowy układu</a:t>
            </a:r>
            <a:endParaRPr lang="pl-PL" dirty="0"/>
          </a:p>
        </p:txBody>
      </p:sp>
      <p:pic>
        <p:nvPicPr>
          <p:cNvPr id="8" name="Symbol zastępczy zawartości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375" y="1795848"/>
            <a:ext cx="8180583" cy="4300152"/>
          </a:xfrm>
        </p:spPr>
      </p:pic>
    </p:spTree>
    <p:extLst>
      <p:ext uri="{BB962C8B-B14F-4D97-AF65-F5344CB8AC3E}">
        <p14:creationId xmlns:p14="http://schemas.microsoft.com/office/powerpoint/2010/main" val="1863491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11317" y="117390"/>
            <a:ext cx="10018713" cy="1085335"/>
          </a:xfrm>
        </p:spPr>
        <p:txBody>
          <a:bodyPr/>
          <a:lstStyle/>
          <a:p>
            <a:r>
              <a:rPr lang="pl-PL" dirty="0" smtClean="0"/>
              <a:t>Projekt płytki drukowanej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560" y="1541457"/>
            <a:ext cx="4926226" cy="4934563"/>
          </a:xfrm>
        </p:spPr>
      </p:pic>
    </p:spTree>
    <p:extLst>
      <p:ext uri="{BB962C8B-B14F-4D97-AF65-F5344CB8AC3E}">
        <p14:creationId xmlns:p14="http://schemas.microsoft.com/office/powerpoint/2010/main" val="3028028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84310" y="183293"/>
            <a:ext cx="10018713" cy="928816"/>
          </a:xfrm>
        </p:spPr>
        <p:txBody>
          <a:bodyPr/>
          <a:lstStyle/>
          <a:p>
            <a:r>
              <a:rPr lang="pl-PL" dirty="0" smtClean="0"/>
              <a:t>Graf programu systemu wbudowanego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633" y="1323426"/>
            <a:ext cx="5544065" cy="5071829"/>
          </a:xfrm>
        </p:spPr>
      </p:pic>
    </p:spTree>
    <p:extLst>
      <p:ext uri="{BB962C8B-B14F-4D97-AF65-F5344CB8AC3E}">
        <p14:creationId xmlns:p14="http://schemas.microsoft.com/office/powerpoint/2010/main" val="3684653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Aplikacja zewnętrzna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Oprogramowanie sterujące modelem napisane w języku C#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38174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93573"/>
          </a:xfrm>
        </p:spPr>
        <p:txBody>
          <a:bodyPr/>
          <a:lstStyle/>
          <a:p>
            <a:r>
              <a:rPr lang="pl-PL" dirty="0" smtClean="0"/>
              <a:t>Główne zadania aplikacji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170" y="2108887"/>
            <a:ext cx="10066993" cy="2858529"/>
          </a:xfrm>
        </p:spPr>
      </p:pic>
    </p:spTree>
    <p:extLst>
      <p:ext uri="{BB962C8B-B14F-4D97-AF65-F5344CB8AC3E}">
        <p14:creationId xmlns:p14="http://schemas.microsoft.com/office/powerpoint/2010/main" val="1330893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304" y="1306652"/>
            <a:ext cx="7581591" cy="4906936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304" y="1306652"/>
            <a:ext cx="7581590" cy="4906935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60744" y="288324"/>
            <a:ext cx="10018713" cy="1301577"/>
          </a:xfrm>
        </p:spPr>
        <p:txBody>
          <a:bodyPr/>
          <a:lstStyle/>
          <a:p>
            <a:r>
              <a:rPr lang="pl-PL" dirty="0" smtClean="0"/>
              <a:t>Panele aplikacji</a:t>
            </a:r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303" y="1306651"/>
            <a:ext cx="7581591" cy="4906936"/>
          </a:xfrm>
          <a:prstGeom prst="rect">
            <a:avLst/>
          </a:prstGeom>
        </p:spPr>
      </p:pic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305" y="1306652"/>
            <a:ext cx="7581589" cy="4906935"/>
          </a:xfrm>
        </p:spPr>
      </p:pic>
    </p:spTree>
    <p:extLst>
      <p:ext uri="{BB962C8B-B14F-4D97-AF65-F5344CB8AC3E}">
        <p14:creationId xmlns:p14="http://schemas.microsoft.com/office/powerpoint/2010/main" val="2053051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 regulatorów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Porównanie regulatora PID oraz regulatora rozmytego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99210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84310" y="131805"/>
            <a:ext cx="10018713" cy="939113"/>
          </a:xfrm>
        </p:spPr>
        <p:txBody>
          <a:bodyPr/>
          <a:lstStyle/>
          <a:p>
            <a:r>
              <a:rPr lang="pl-PL" dirty="0" smtClean="0"/>
              <a:t>Cel pracy inżynierskiej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484310" y="1540475"/>
            <a:ext cx="10018713" cy="3451655"/>
          </a:xfrm>
        </p:spPr>
        <p:txBody>
          <a:bodyPr/>
          <a:lstStyle/>
          <a:p>
            <a:r>
              <a:rPr lang="pl-PL" dirty="0" smtClean="0"/>
              <a:t>Stanowisko laboratoryjne</a:t>
            </a:r>
          </a:p>
          <a:p>
            <a:pPr lvl="1"/>
            <a:r>
              <a:rPr lang="pl-PL" dirty="0" smtClean="0"/>
              <a:t>Model</a:t>
            </a:r>
          </a:p>
          <a:p>
            <a:pPr lvl="1"/>
            <a:r>
              <a:rPr lang="pl-PL" dirty="0" smtClean="0"/>
              <a:t>System wbudowany</a:t>
            </a:r>
          </a:p>
          <a:p>
            <a:pPr lvl="1"/>
            <a:r>
              <a:rPr lang="pl-PL" dirty="0" smtClean="0"/>
              <a:t>Aplikacja C#</a:t>
            </a:r>
          </a:p>
          <a:p>
            <a:pPr lvl="2"/>
            <a:r>
              <a:rPr lang="pl-PL" dirty="0" smtClean="0"/>
              <a:t>Regulator PID</a:t>
            </a:r>
          </a:p>
          <a:p>
            <a:pPr lvl="2"/>
            <a:r>
              <a:rPr lang="pl-PL" dirty="0" smtClean="0"/>
              <a:t>Regulator rozmyty</a:t>
            </a:r>
          </a:p>
          <a:p>
            <a:r>
              <a:rPr lang="pl-PL" dirty="0" smtClean="0"/>
              <a:t>Inspiracja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70090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Model  wahadła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566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84310" y="175055"/>
            <a:ext cx="10018713" cy="953530"/>
          </a:xfrm>
        </p:spPr>
        <p:txBody>
          <a:bodyPr/>
          <a:lstStyle/>
          <a:p>
            <a:r>
              <a:rPr lang="pl-PL" dirty="0" smtClean="0"/>
              <a:t>Schemat poglądowy wahadła</a:t>
            </a:r>
            <a:endParaRPr lang="pl-PL" dirty="0"/>
          </a:p>
        </p:txBody>
      </p:sp>
      <p:sp>
        <p:nvSpPr>
          <p:cNvPr id="8" name="Symbol zastępczy zawartości 7"/>
          <p:cNvSpPr>
            <a:spLocks noGrp="1"/>
          </p:cNvSpPr>
          <p:nvPr>
            <p:ph sz="half" idx="1"/>
          </p:nvPr>
        </p:nvSpPr>
        <p:spPr>
          <a:xfrm>
            <a:off x="1484312" y="1441450"/>
            <a:ext cx="4895055" cy="2059631"/>
          </a:xfrm>
        </p:spPr>
        <p:txBody>
          <a:bodyPr/>
          <a:lstStyle/>
          <a:p>
            <a:r>
              <a:rPr lang="pl-PL" dirty="0" smtClean="0"/>
              <a:t>Silnik prądu stałego</a:t>
            </a:r>
          </a:p>
          <a:p>
            <a:r>
              <a:rPr lang="pl-PL" dirty="0" smtClean="0"/>
              <a:t>Potencjometr wieloobrotowy</a:t>
            </a:r>
          </a:p>
          <a:p>
            <a:r>
              <a:rPr lang="pl-PL" dirty="0" smtClean="0"/>
              <a:t>Masa równoważąca</a:t>
            </a:r>
          </a:p>
          <a:p>
            <a:endParaRPr lang="pl-PL" dirty="0" smtClean="0"/>
          </a:p>
          <a:p>
            <a:endParaRPr lang="pl-PL" dirty="0"/>
          </a:p>
        </p:txBody>
      </p:sp>
      <p:pic>
        <p:nvPicPr>
          <p:cNvPr id="9" name="Symbol zastępczy zawartości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822" y="1441450"/>
            <a:ext cx="4690555" cy="4349750"/>
          </a:xfrm>
        </p:spPr>
      </p:pic>
    </p:spTree>
    <p:extLst>
      <p:ext uri="{BB962C8B-B14F-4D97-AF65-F5344CB8AC3E}">
        <p14:creationId xmlns:p14="http://schemas.microsoft.com/office/powerpoint/2010/main" val="3127806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046279" y="196191"/>
            <a:ext cx="4026802" cy="574589"/>
          </a:xfrm>
        </p:spPr>
        <p:txBody>
          <a:bodyPr>
            <a:normAutofit/>
          </a:bodyPr>
          <a:lstStyle/>
          <a:p>
            <a:r>
              <a:rPr lang="pl-PL" dirty="0" smtClean="0"/>
              <a:t>Konstrukcja podpory wahadła </a:t>
            </a:r>
            <a:endParaRPr lang="pl-PL" dirty="0"/>
          </a:p>
        </p:txBody>
      </p:sp>
      <p:pic>
        <p:nvPicPr>
          <p:cNvPr id="13" name="Symbol zastępczy zawartości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174" y="2645413"/>
            <a:ext cx="2359167" cy="2585648"/>
          </a:xfrm>
        </p:spPr>
      </p:pic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484311" y="1248747"/>
            <a:ext cx="3549121" cy="182880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dirty="0" smtClean="0"/>
              <a:t>Uchwyt na wahadło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dirty="0" smtClean="0"/>
              <a:t>Podpora uchwytu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dirty="0" smtClean="0"/>
              <a:t>Podstawka pod uchwyt</a:t>
            </a:r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205" y="1114168"/>
            <a:ext cx="2428533" cy="4116893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738" y="1800943"/>
            <a:ext cx="2248930" cy="343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61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054518" y="201826"/>
            <a:ext cx="3549121" cy="591065"/>
          </a:xfrm>
        </p:spPr>
        <p:txBody>
          <a:bodyPr>
            <a:normAutofit/>
          </a:bodyPr>
          <a:lstStyle/>
          <a:p>
            <a:r>
              <a:rPr lang="pl-PL" dirty="0" smtClean="0"/>
              <a:t>Konstrukcja wahadła</a:t>
            </a:r>
            <a:endParaRPr lang="pl-PL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31" y="1124208"/>
            <a:ext cx="1834292" cy="1375719"/>
          </a:xfrm>
        </p:spPr>
      </p:pic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484312" y="1515762"/>
            <a:ext cx="3549121" cy="3284838"/>
          </a:xfrm>
        </p:spPr>
        <p:txBody>
          <a:bodyPr anchor="t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dirty="0" smtClean="0"/>
              <a:t>Pręty wykonane z włókna węglowego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dirty="0" smtClean="0"/>
              <a:t>Obejma na rurę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dirty="0" smtClean="0"/>
              <a:t>Redukcja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dirty="0" smtClean="0"/>
              <a:t>Silnik DC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dirty="0" smtClean="0"/>
              <a:t>Potencjometr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dirty="0" smtClean="0"/>
              <a:t>Śmigło GWS 3x3 </a:t>
            </a:r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004991" y="1124208"/>
            <a:ext cx="1665156" cy="1247260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055" y="4800600"/>
            <a:ext cx="2405687" cy="1436730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061" y="2708190"/>
            <a:ext cx="1767016" cy="1767016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262" y="2790568"/>
            <a:ext cx="1390650" cy="1428750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696" y="4998694"/>
            <a:ext cx="1145745" cy="859309"/>
          </a:xfrm>
          <a:prstGeom prst="rect">
            <a:avLst/>
          </a:prstGeom>
        </p:spPr>
      </p:pic>
      <p:pic>
        <p:nvPicPr>
          <p:cNvPr id="11" name="Obraz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2737" y="824556"/>
            <a:ext cx="14859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327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807382" y="189470"/>
            <a:ext cx="3549121" cy="442784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Gotowy model</a:t>
            </a:r>
            <a:endParaRPr lang="pl-PL" dirty="0"/>
          </a:p>
        </p:txBody>
      </p:sp>
      <p:pic>
        <p:nvPicPr>
          <p:cNvPr id="10" name="Symbol zastępczy zawartości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563" y="929529"/>
            <a:ext cx="6240462" cy="4617941"/>
          </a:xfrm>
        </p:spPr>
      </p:pic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525502" y="929529"/>
            <a:ext cx="3549121" cy="2504303"/>
          </a:xfrm>
        </p:spPr>
        <p:txBody>
          <a:bodyPr/>
          <a:lstStyle/>
          <a:p>
            <a:pPr algn="l"/>
            <a:r>
              <a:rPr lang="pl-PL" dirty="0" smtClean="0"/>
              <a:t>Do budowy modelu zostały użyte: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dirty="0" smtClean="0"/>
              <a:t>Podkładki stabilizujące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dirty="0" smtClean="0"/>
              <a:t>Nakrętki metalowe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dirty="0" smtClean="0"/>
              <a:t>Klej bezbarwny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l-PL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l-PL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58513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Sterownik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System wbudowany oparty o procesor Atmega32a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0785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700290" y="296563"/>
            <a:ext cx="4562261" cy="533400"/>
          </a:xfrm>
        </p:spPr>
        <p:txBody>
          <a:bodyPr/>
          <a:lstStyle/>
          <a:p>
            <a:r>
              <a:rPr lang="pl-PL" dirty="0"/>
              <a:t>Zadania systemu wbudowanego</a:t>
            </a:r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397" y="1766900"/>
            <a:ext cx="6134530" cy="2658994"/>
          </a:xfrm>
        </p:spPr>
      </p:pic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484312" y="1392195"/>
            <a:ext cx="3549121" cy="303369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dirty="0" smtClean="0"/>
              <a:t>Pobieranie aktualnej wartości wychylenia wahadła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dirty="0" smtClean="0"/>
              <a:t>Sterowanie napięciem wyjściowym przy pomocy PWM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dirty="0" smtClean="0"/>
              <a:t>Wysyłanie wartości wychylenia przy pomocy protokołu RS 232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dirty="0" smtClean="0"/>
              <a:t>Odbieranie wartości napięcie wyjściowego z komputera PC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42321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tyw1">
  <a:themeElements>
    <a:clrScheme name="Paralaksa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aksa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ks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tyw1" id="{79DF5941-E8B0-4F38-90B0-C1C75576C09A}" vid="{A7818352-E230-4040-930B-0B7A6B8BFD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Motyw1</Template>
  <TotalTime>760</TotalTime>
  <Words>155</Words>
  <Application>Microsoft Office PowerPoint</Application>
  <PresentationFormat>Panoramiczny</PresentationFormat>
  <Paragraphs>50</Paragraphs>
  <Slides>16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19" baseType="lpstr">
      <vt:lpstr>Arial</vt:lpstr>
      <vt:lpstr>Corbel</vt:lpstr>
      <vt:lpstr>Motyw1</vt:lpstr>
      <vt:lpstr>Wahadło sterowane siłą ciągu</vt:lpstr>
      <vt:lpstr>Cel pracy inżynierskiej</vt:lpstr>
      <vt:lpstr>Model  wahadła</vt:lpstr>
      <vt:lpstr>Schemat poglądowy wahadła</vt:lpstr>
      <vt:lpstr>Konstrukcja podpory wahadła </vt:lpstr>
      <vt:lpstr>Konstrukcja wahadła</vt:lpstr>
      <vt:lpstr>Gotowy model</vt:lpstr>
      <vt:lpstr>Sterownik</vt:lpstr>
      <vt:lpstr>Zadania systemu wbudowanego</vt:lpstr>
      <vt:lpstr>Schemat ideowy układu</vt:lpstr>
      <vt:lpstr>Projekt płytki drukowanej</vt:lpstr>
      <vt:lpstr>Graf programu systemu wbudowanego</vt:lpstr>
      <vt:lpstr>Aplikacja zewnętrzna</vt:lpstr>
      <vt:lpstr>Główne zadania aplikacji</vt:lpstr>
      <vt:lpstr>Panele aplikacji</vt:lpstr>
      <vt:lpstr>Test regulatorów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Wahadło sterowane siłą ciągu</dc:title>
  <dc:creator>Michał</dc:creator>
  <cp:lastModifiedBy>Michał</cp:lastModifiedBy>
  <cp:revision>25</cp:revision>
  <dcterms:created xsi:type="dcterms:W3CDTF">2016-01-30T13:08:25Z</dcterms:created>
  <dcterms:modified xsi:type="dcterms:W3CDTF">2016-02-02T10:05:34Z</dcterms:modified>
</cp:coreProperties>
</file>