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D161A-4FDE-491F-892E-0101C03AD533}" v="9" dt="2020-07-01T08:40:28.731"/>
    <p1510:client id="{C98CCA02-783E-44F0-BBB4-18EC27788735}" v="16" dt="2020-07-02T07:28:2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452" y="-4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1FF-4F2E-467A-BC24-70F3E2A2E6D1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30B6-E55F-47DC-AC14-05DD67D072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4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1FF-4F2E-467A-BC24-70F3E2A2E6D1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30B6-E55F-47DC-AC14-05DD67D072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217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1FF-4F2E-467A-BC24-70F3E2A2E6D1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30B6-E55F-47DC-AC14-05DD67D072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137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1FF-4F2E-467A-BC24-70F3E2A2E6D1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30B6-E55F-47DC-AC14-05DD67D072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13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1FF-4F2E-467A-BC24-70F3E2A2E6D1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30B6-E55F-47DC-AC14-05DD67D072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8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1FF-4F2E-467A-BC24-70F3E2A2E6D1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30B6-E55F-47DC-AC14-05DD67D072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96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1FF-4F2E-467A-BC24-70F3E2A2E6D1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30B6-E55F-47DC-AC14-05DD67D072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1FF-4F2E-467A-BC24-70F3E2A2E6D1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30B6-E55F-47DC-AC14-05DD67D072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06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1FF-4F2E-467A-BC24-70F3E2A2E6D1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30B6-E55F-47DC-AC14-05DD67D072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0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1FF-4F2E-467A-BC24-70F3E2A2E6D1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30B6-E55F-47DC-AC14-05DD67D072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023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1FF-4F2E-467A-BC24-70F3E2A2E6D1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30B6-E55F-47DC-AC14-05DD67D072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323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821FF-4F2E-467A-BC24-70F3E2A2E6D1}" type="datetimeFigureOut">
              <a:rPr lang="nl-NL" smtClean="0"/>
              <a:t>1-7-2020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030B6-E55F-47DC-AC14-05DD67D072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73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oinc.org/8302-2/" TargetMode="External"/><Relationship Id="rId13" Type="http://schemas.openxmlformats.org/officeDocument/2006/relationships/hyperlink" Target="http://semanticscience.org/resource/SIO_000221" TargetMode="External"/><Relationship Id="rId18" Type="http://schemas.openxmlformats.org/officeDocument/2006/relationships/hyperlink" Target="http://biomodels.net/SBO/SBO_0000254" TargetMode="External"/><Relationship Id="rId26" Type="http://schemas.openxmlformats.org/officeDocument/2006/relationships/hyperlink" Target="http://purl.obolibrary.org/obo/ERO_0002184" TargetMode="External"/><Relationship Id="rId3" Type="http://schemas.openxmlformats.org/officeDocument/2006/relationships/hyperlink" Target="https://loinc.org/21612-7/" TargetMode="External"/><Relationship Id="rId21" Type="http://schemas.openxmlformats.org/officeDocument/2006/relationships/hyperlink" Target="http://semanticscience.org/resource/SIO_000229" TargetMode="External"/><Relationship Id="rId7" Type="http://schemas.openxmlformats.org/officeDocument/2006/relationships/hyperlink" Target="http://purl.obolibrary.org/obo/UO_0000009" TargetMode="External"/><Relationship Id="rId12" Type="http://schemas.openxmlformats.org/officeDocument/2006/relationships/hyperlink" Target="https://semanticscience.org/resource/SIO_000217.rdf" TargetMode="External"/><Relationship Id="rId17" Type="http://schemas.openxmlformats.org/officeDocument/2006/relationships/hyperlink" Target="http://snomed.info/id/703118005" TargetMode="External"/><Relationship Id="rId25" Type="http://schemas.openxmlformats.org/officeDocument/2006/relationships/hyperlink" Target="http://purl.obolibrary.org/obo/ERO_0002185" TargetMode="External"/><Relationship Id="rId2" Type="http://schemas.openxmlformats.org/officeDocument/2006/relationships/hyperlink" Target="http://purl.obolibrary.org/obo/NCBITaxon_9606" TargetMode="External"/><Relationship Id="rId16" Type="http://schemas.openxmlformats.org/officeDocument/2006/relationships/hyperlink" Target="http://snomed.info/id/703117000" TargetMode="External"/><Relationship Id="rId20" Type="http://schemas.openxmlformats.org/officeDocument/2006/relationships/hyperlink" Target="http://purl.obolibrary.org/obo/NCIT_C43548" TargetMode="External"/><Relationship Id="rId29" Type="http://schemas.openxmlformats.org/officeDocument/2006/relationships/hyperlink" Target="http://purl.obolibrary.org/obo/OBI_000009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inc.org/29463-7/" TargetMode="External"/><Relationship Id="rId11" Type="http://schemas.openxmlformats.org/officeDocument/2006/relationships/hyperlink" Target="https://semanticscience.org/resource/SIO_000008.rdf" TargetMode="External"/><Relationship Id="rId24" Type="http://schemas.openxmlformats.org/officeDocument/2006/relationships/hyperlink" Target="http://semanticscience.org/resource/SIO_000332" TargetMode="External"/><Relationship Id="rId5" Type="http://schemas.openxmlformats.org/officeDocument/2006/relationships/hyperlink" Target="http://purl.obolibrary.org/obo/UO_0000036" TargetMode="External"/><Relationship Id="rId15" Type="http://schemas.openxmlformats.org/officeDocument/2006/relationships/hyperlink" Target="https://loinc.org/76691-5/" TargetMode="External"/><Relationship Id="rId23" Type="http://schemas.openxmlformats.org/officeDocument/2006/relationships/hyperlink" Target="http://semanticscience.org/resource/SIO_000213" TargetMode="External"/><Relationship Id="rId28" Type="http://schemas.openxmlformats.org/officeDocument/2006/relationships/hyperlink" Target="https://ncit.nci.nih.gov/ncitbrowser/ConceptReport.jsp?dictionary=NCI_Thesaurus&amp;ns=ncit&amp;code=C70665" TargetMode="External"/><Relationship Id="rId10" Type="http://schemas.openxmlformats.org/officeDocument/2006/relationships/hyperlink" Target="http://snomed.info/id/248363008" TargetMode="External"/><Relationship Id="rId19" Type="http://schemas.openxmlformats.org/officeDocument/2006/relationships/hyperlink" Target="http://purl.obolibrary.org/obo/NCIT_C42554" TargetMode="External"/><Relationship Id="rId4" Type="http://schemas.openxmlformats.org/officeDocument/2006/relationships/hyperlink" Target="https://semanticscience.org/resource/SIO_000005.rdf" TargetMode="External"/><Relationship Id="rId9" Type="http://schemas.openxmlformats.org/officeDocument/2006/relationships/hyperlink" Target="http://purl.obolibrary.org/obo/UO_0000015" TargetMode="External"/><Relationship Id="rId14" Type="http://schemas.openxmlformats.org/officeDocument/2006/relationships/hyperlink" Target="http://semanticscience.org/resource/SIO_000300" TargetMode="External"/><Relationship Id="rId22" Type="http://schemas.openxmlformats.org/officeDocument/2006/relationships/hyperlink" Target="http://semanticscience.org/resource/SIO_000062" TargetMode="External"/><Relationship Id="rId27" Type="http://schemas.openxmlformats.org/officeDocument/2006/relationships/hyperlink" Target="http://semanticscience.org/resource/SIO_000228" TargetMode="External"/><Relationship Id="rId30" Type="http://schemas.openxmlformats.org/officeDocument/2006/relationships/hyperlink" Target="http://purl.obolibrary.org/obo/NCIT_C252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A9909841-C747-4FB2-B061-085C8DEAB0E6}"/>
              </a:ext>
            </a:extLst>
          </p:cNvPr>
          <p:cNvSpPr/>
          <p:nvPr/>
        </p:nvSpPr>
        <p:spPr>
          <a:xfrm>
            <a:off x="175260" y="68766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person_1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D543D6-80ED-492D-95A8-D958683D897A}"/>
              </a:ext>
            </a:extLst>
          </p:cNvPr>
          <p:cNvSpPr/>
          <p:nvPr/>
        </p:nvSpPr>
        <p:spPr>
          <a:xfrm>
            <a:off x="171360" y="18660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2"/>
              </a:rPr>
              <a:t>Ncbi: Homo Sapiens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E3F2C627-10D7-45C8-9D22-98E488E2E371}"/>
              </a:ext>
            </a:extLst>
          </p:cNvPr>
          <p:cNvSpPr/>
          <p:nvPr/>
        </p:nvSpPr>
        <p:spPr>
          <a:xfrm>
            <a:off x="1516380" y="68766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age_1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37D6BE-4E87-483E-988C-73899C617EDE}"/>
              </a:ext>
            </a:extLst>
          </p:cNvPr>
          <p:cNvSpPr/>
          <p:nvPr/>
        </p:nvSpPr>
        <p:spPr>
          <a:xfrm>
            <a:off x="1516380" y="18660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3"/>
              </a:rPr>
              <a:t>Loinc: Age - Reported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78916DB-3BD4-4C40-92C3-6AC6CEB36798}"/>
              </a:ext>
            </a:extLst>
          </p:cNvPr>
          <p:cNvSpPr/>
          <p:nvPr/>
        </p:nvSpPr>
        <p:spPr>
          <a:xfrm>
            <a:off x="2857500" y="68766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age_quality_1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37735A-FDF5-45E3-9475-14AEA616CB08}"/>
              </a:ext>
            </a:extLst>
          </p:cNvPr>
          <p:cNvSpPr/>
          <p:nvPr/>
        </p:nvSpPr>
        <p:spPr>
          <a:xfrm>
            <a:off x="2857500" y="18660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4"/>
              </a:rPr>
              <a:t>Sio: Quality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90A8B17-B134-4A7D-89FF-CD134BE4C587}"/>
              </a:ext>
            </a:extLst>
          </p:cNvPr>
          <p:cNvSpPr/>
          <p:nvPr/>
        </p:nvSpPr>
        <p:spPr>
          <a:xfrm>
            <a:off x="4122420" y="68766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year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377764-2E7B-4DC7-931A-A27AA302F95A}"/>
              </a:ext>
            </a:extLst>
          </p:cNvPr>
          <p:cNvSpPr/>
          <p:nvPr/>
        </p:nvSpPr>
        <p:spPr>
          <a:xfrm>
            <a:off x="4122420" y="1468710"/>
            <a:ext cx="720000" cy="453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value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523797-79E0-4547-84F7-4C29056EACA8}"/>
              </a:ext>
            </a:extLst>
          </p:cNvPr>
          <p:cNvSpPr/>
          <p:nvPr/>
        </p:nvSpPr>
        <p:spPr>
          <a:xfrm>
            <a:off x="4122420" y="18660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5"/>
              </a:rPr>
              <a:t>UO: Year</a:t>
            </a:r>
            <a:endParaRPr lang="nl-NL" sz="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4E33D6-D46F-42DE-B6B3-1D1CF4C2777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895260" y="1047660"/>
            <a:ext cx="62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37C043-BFA0-487C-B6A3-6CEE1A07021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36380" y="1047660"/>
            <a:ext cx="62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EF86D1-B83D-4971-8968-5AED081ED67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577500" y="1047660"/>
            <a:ext cx="544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F18E94-B22F-4811-87AE-D5A14601DE70}"/>
              </a:ext>
            </a:extLst>
          </p:cNvPr>
          <p:cNvCxnSpPr>
            <a:stCxn id="8" idx="3"/>
            <a:endCxn id="11" idx="2"/>
          </p:cNvCxnSpPr>
          <p:nvPr/>
        </p:nvCxnSpPr>
        <p:spPr>
          <a:xfrm>
            <a:off x="3577500" y="1047660"/>
            <a:ext cx="54492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E13586-7905-49F4-9E68-27163685EB4E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H="1" flipV="1">
            <a:off x="531360" y="399960"/>
            <a:ext cx="390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107928-5F41-4518-A958-A3679F61BBE2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1876380" y="399960"/>
            <a:ext cx="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5A06D2-8645-418F-BF97-6DA0D6AE0A0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3217500" y="399960"/>
            <a:ext cx="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65EBB8-616C-49FE-BFF4-BCC13F2DEF1E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flipV="1">
            <a:off x="4482420" y="399960"/>
            <a:ext cx="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D5489908-F13E-4093-B6D7-7786FE418B60}"/>
              </a:ext>
            </a:extLst>
          </p:cNvPr>
          <p:cNvSpPr/>
          <p:nvPr/>
        </p:nvSpPr>
        <p:spPr>
          <a:xfrm>
            <a:off x="1516380" y="254676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body weight_1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0B2971D-4E8E-41E1-A376-830A911C4CCF}"/>
              </a:ext>
            </a:extLst>
          </p:cNvPr>
          <p:cNvSpPr/>
          <p:nvPr/>
        </p:nvSpPr>
        <p:spPr>
          <a:xfrm>
            <a:off x="1516380" y="204570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6"/>
              </a:rPr>
              <a:t>Loinc: Body weight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17B8F8F9-4558-466D-98DA-6918C33CA980}"/>
              </a:ext>
            </a:extLst>
          </p:cNvPr>
          <p:cNvSpPr/>
          <p:nvPr/>
        </p:nvSpPr>
        <p:spPr>
          <a:xfrm>
            <a:off x="2857500" y="254676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body weight_quality_1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2432D7-31A9-4DB3-AF92-E8D76FCA6CFC}"/>
              </a:ext>
            </a:extLst>
          </p:cNvPr>
          <p:cNvSpPr/>
          <p:nvPr/>
        </p:nvSpPr>
        <p:spPr>
          <a:xfrm>
            <a:off x="2857500" y="204570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4"/>
              </a:rPr>
              <a:t>Sio: Quality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BC4BBF7C-1209-4EF3-8BA7-8581E310B09C}"/>
              </a:ext>
            </a:extLst>
          </p:cNvPr>
          <p:cNvSpPr/>
          <p:nvPr/>
        </p:nvSpPr>
        <p:spPr>
          <a:xfrm>
            <a:off x="4122420" y="254676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kilogram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3BF93F-C755-44A5-B557-731899ABA64A}"/>
              </a:ext>
            </a:extLst>
          </p:cNvPr>
          <p:cNvSpPr/>
          <p:nvPr/>
        </p:nvSpPr>
        <p:spPr>
          <a:xfrm>
            <a:off x="4122420" y="3327810"/>
            <a:ext cx="720000" cy="453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value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911114A-A69E-4BA7-980A-43AECB0C2218}"/>
              </a:ext>
            </a:extLst>
          </p:cNvPr>
          <p:cNvSpPr/>
          <p:nvPr/>
        </p:nvSpPr>
        <p:spPr>
          <a:xfrm>
            <a:off x="4122420" y="204570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7"/>
              </a:rPr>
              <a:t>UO: Kilogram</a:t>
            </a:r>
            <a:endParaRPr lang="nl-NL" sz="6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D4E0DC-6C0F-4925-9BD0-737C39B312ED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2236380" y="2906760"/>
            <a:ext cx="62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B5A74D-E0A2-41CB-9B6F-15054CF2A386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>
            <a:off x="3577500" y="2906760"/>
            <a:ext cx="544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7C537B-7D35-4C1F-A151-88B11E2FDB01}"/>
              </a:ext>
            </a:extLst>
          </p:cNvPr>
          <p:cNvCxnSpPr>
            <a:stCxn id="33" idx="3"/>
            <a:endCxn id="36" idx="2"/>
          </p:cNvCxnSpPr>
          <p:nvPr/>
        </p:nvCxnSpPr>
        <p:spPr>
          <a:xfrm>
            <a:off x="3577500" y="2906760"/>
            <a:ext cx="54492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8C078C-68A8-4D32-8DFF-45E1EF8C0820}"/>
              </a:ext>
            </a:extLst>
          </p:cNvPr>
          <p:cNvCxnSpPr>
            <a:stCxn id="31" idx="0"/>
            <a:endCxn id="32" idx="2"/>
          </p:cNvCxnSpPr>
          <p:nvPr/>
        </p:nvCxnSpPr>
        <p:spPr>
          <a:xfrm flipV="1">
            <a:off x="1876380" y="2259060"/>
            <a:ext cx="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55709-5576-4496-8DE9-965F855E07EC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V="1">
            <a:off x="3217500" y="2259060"/>
            <a:ext cx="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D6594A-5531-44D8-A70B-AD7C1675F955}"/>
              </a:ext>
            </a:extLst>
          </p:cNvPr>
          <p:cNvCxnSpPr>
            <a:stCxn id="35" idx="0"/>
            <a:endCxn id="37" idx="2"/>
          </p:cNvCxnSpPr>
          <p:nvPr/>
        </p:nvCxnSpPr>
        <p:spPr>
          <a:xfrm flipV="1">
            <a:off x="4482420" y="2259060"/>
            <a:ext cx="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26AC6296-DB5F-4520-8A3D-6FCA5F7932E0}"/>
              </a:ext>
            </a:extLst>
          </p:cNvPr>
          <p:cNvSpPr/>
          <p:nvPr/>
        </p:nvSpPr>
        <p:spPr>
          <a:xfrm>
            <a:off x="1516380" y="441552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body height_1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2CAEA1D-4E6A-4652-A82E-932D90DE363C}"/>
              </a:ext>
            </a:extLst>
          </p:cNvPr>
          <p:cNvSpPr/>
          <p:nvPr/>
        </p:nvSpPr>
        <p:spPr>
          <a:xfrm>
            <a:off x="1516380" y="391446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8"/>
              </a:rPr>
              <a:t>Loinc: Body height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DF69905B-E62F-469C-89BF-6A7026162DE1}"/>
              </a:ext>
            </a:extLst>
          </p:cNvPr>
          <p:cNvSpPr/>
          <p:nvPr/>
        </p:nvSpPr>
        <p:spPr>
          <a:xfrm>
            <a:off x="2857500" y="441552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body height_quality_1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DD3188-301F-4945-83FA-7BD17A6C8824}"/>
              </a:ext>
            </a:extLst>
          </p:cNvPr>
          <p:cNvSpPr/>
          <p:nvPr/>
        </p:nvSpPr>
        <p:spPr>
          <a:xfrm>
            <a:off x="2857500" y="391446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4"/>
              </a:rPr>
              <a:t>Sio: Quality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E55551F2-03A3-4CDF-932D-4992A1B4424D}"/>
              </a:ext>
            </a:extLst>
          </p:cNvPr>
          <p:cNvSpPr/>
          <p:nvPr/>
        </p:nvSpPr>
        <p:spPr>
          <a:xfrm>
            <a:off x="4122420" y="441552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centimeter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90B5-0B52-4D9F-A5B4-5366E5561EE4}"/>
              </a:ext>
            </a:extLst>
          </p:cNvPr>
          <p:cNvSpPr/>
          <p:nvPr/>
        </p:nvSpPr>
        <p:spPr>
          <a:xfrm>
            <a:off x="4122420" y="5196570"/>
            <a:ext cx="720000" cy="453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value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E75CF3E-06E2-481B-B635-3164C10831DA}"/>
              </a:ext>
            </a:extLst>
          </p:cNvPr>
          <p:cNvSpPr/>
          <p:nvPr/>
        </p:nvSpPr>
        <p:spPr>
          <a:xfrm>
            <a:off x="4122420" y="391446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9"/>
              </a:rPr>
              <a:t>UO: Centimeter</a:t>
            </a:r>
            <a:endParaRPr lang="nl-NL" sz="6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43E9A8-22F9-49F7-958A-0293BE28D3D4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2236380" y="4775520"/>
            <a:ext cx="62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BB7741-CD44-4244-9EE3-2E2285E7FE8F}"/>
              </a:ext>
            </a:extLst>
          </p:cNvPr>
          <p:cNvCxnSpPr>
            <a:stCxn id="46" idx="3"/>
            <a:endCxn id="48" idx="1"/>
          </p:cNvCxnSpPr>
          <p:nvPr/>
        </p:nvCxnSpPr>
        <p:spPr>
          <a:xfrm>
            <a:off x="3577500" y="4775520"/>
            <a:ext cx="544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AE89FB-9BA7-4ABF-B047-EAF4C81B27E2}"/>
              </a:ext>
            </a:extLst>
          </p:cNvPr>
          <p:cNvCxnSpPr>
            <a:stCxn id="46" idx="3"/>
            <a:endCxn id="49" idx="2"/>
          </p:cNvCxnSpPr>
          <p:nvPr/>
        </p:nvCxnSpPr>
        <p:spPr>
          <a:xfrm>
            <a:off x="3577500" y="4775520"/>
            <a:ext cx="54492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9AEA63-9F04-4FA3-95CD-395CE7299278}"/>
              </a:ext>
            </a:extLst>
          </p:cNvPr>
          <p:cNvCxnSpPr>
            <a:stCxn id="44" idx="0"/>
            <a:endCxn id="45" idx="2"/>
          </p:cNvCxnSpPr>
          <p:nvPr/>
        </p:nvCxnSpPr>
        <p:spPr>
          <a:xfrm flipV="1">
            <a:off x="1876380" y="4127820"/>
            <a:ext cx="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A90E66-4D4E-4198-89A7-C46F13F1A9C4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3217500" y="4127820"/>
            <a:ext cx="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46C166-24C8-41A2-B460-692D2F7D9715}"/>
              </a:ext>
            </a:extLst>
          </p:cNvPr>
          <p:cNvCxnSpPr>
            <a:stCxn id="48" idx="0"/>
            <a:endCxn id="50" idx="2"/>
          </p:cNvCxnSpPr>
          <p:nvPr/>
        </p:nvCxnSpPr>
        <p:spPr>
          <a:xfrm flipV="1">
            <a:off x="4482420" y="4127820"/>
            <a:ext cx="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2D12BBD7-3198-486E-B383-4CB5D196DB7F}"/>
              </a:ext>
            </a:extLst>
          </p:cNvPr>
          <p:cNvSpPr/>
          <p:nvPr/>
        </p:nvSpPr>
        <p:spPr>
          <a:xfrm>
            <a:off x="1516380" y="775750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fat free mass_1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C121C92-C2EC-48BD-9C30-44B7627DC122}"/>
              </a:ext>
            </a:extLst>
          </p:cNvPr>
          <p:cNvSpPr/>
          <p:nvPr/>
        </p:nvSpPr>
        <p:spPr>
          <a:xfrm>
            <a:off x="1516380" y="725644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10"/>
              </a:rPr>
              <a:t>Sct: Fat-free mass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18EB7D99-26BC-46C9-8249-EFA21BCCFDF2}"/>
              </a:ext>
            </a:extLst>
          </p:cNvPr>
          <p:cNvSpPr/>
          <p:nvPr/>
        </p:nvSpPr>
        <p:spPr>
          <a:xfrm>
            <a:off x="2857500" y="775750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fat free mass_quality_1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EBD2B16-4517-45C3-B7B8-BAACDBF6E1BA}"/>
              </a:ext>
            </a:extLst>
          </p:cNvPr>
          <p:cNvSpPr/>
          <p:nvPr/>
        </p:nvSpPr>
        <p:spPr>
          <a:xfrm>
            <a:off x="2857500" y="725644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4"/>
              </a:rPr>
              <a:t>Sio: Quality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8611F670-29F5-4048-9E41-F7F1EB4A6F7F}"/>
              </a:ext>
            </a:extLst>
          </p:cNvPr>
          <p:cNvSpPr/>
          <p:nvPr/>
        </p:nvSpPr>
        <p:spPr>
          <a:xfrm>
            <a:off x="4122420" y="775750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kilogram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9A9F5C7-2AEE-4913-AE3A-744F461BD4B5}"/>
              </a:ext>
            </a:extLst>
          </p:cNvPr>
          <p:cNvSpPr/>
          <p:nvPr/>
        </p:nvSpPr>
        <p:spPr>
          <a:xfrm>
            <a:off x="4122420" y="8538550"/>
            <a:ext cx="720000" cy="453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value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A01D4C4-7CF7-42C2-8746-254FF26F525B}"/>
              </a:ext>
            </a:extLst>
          </p:cNvPr>
          <p:cNvSpPr/>
          <p:nvPr/>
        </p:nvSpPr>
        <p:spPr>
          <a:xfrm>
            <a:off x="4122420" y="725644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7"/>
              </a:rPr>
              <a:t>UO: Kilogram</a:t>
            </a:r>
            <a:endParaRPr lang="nl-NL" sz="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765D49-67C6-4D54-86B6-3E41688A1AB3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>
            <a:off x="2236380" y="8117500"/>
            <a:ext cx="62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58BBAE0-D0A1-48C2-8A21-D0B966669F27}"/>
              </a:ext>
            </a:extLst>
          </p:cNvPr>
          <p:cNvCxnSpPr>
            <a:stCxn id="59" idx="3"/>
            <a:endCxn id="61" idx="1"/>
          </p:cNvCxnSpPr>
          <p:nvPr/>
        </p:nvCxnSpPr>
        <p:spPr>
          <a:xfrm>
            <a:off x="3577500" y="8117500"/>
            <a:ext cx="544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6FE320B-D58D-4F38-ADFB-3EA02BBF460F}"/>
              </a:ext>
            </a:extLst>
          </p:cNvPr>
          <p:cNvCxnSpPr>
            <a:stCxn id="59" idx="3"/>
            <a:endCxn id="62" idx="2"/>
          </p:cNvCxnSpPr>
          <p:nvPr/>
        </p:nvCxnSpPr>
        <p:spPr>
          <a:xfrm>
            <a:off x="3577500" y="8117500"/>
            <a:ext cx="54492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830DDB-6023-47A8-9AC2-E3CA8022A6AD}"/>
              </a:ext>
            </a:extLst>
          </p:cNvPr>
          <p:cNvCxnSpPr>
            <a:stCxn id="57" idx="0"/>
            <a:endCxn id="58" idx="2"/>
          </p:cNvCxnSpPr>
          <p:nvPr/>
        </p:nvCxnSpPr>
        <p:spPr>
          <a:xfrm flipV="1">
            <a:off x="1876380" y="7469800"/>
            <a:ext cx="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10AE5E-FDA9-4F1E-945E-543E65D96551}"/>
              </a:ext>
            </a:extLst>
          </p:cNvPr>
          <p:cNvCxnSpPr>
            <a:stCxn id="59" idx="0"/>
            <a:endCxn id="60" idx="2"/>
          </p:cNvCxnSpPr>
          <p:nvPr/>
        </p:nvCxnSpPr>
        <p:spPr>
          <a:xfrm flipV="1">
            <a:off x="3217500" y="7469800"/>
            <a:ext cx="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A78723-49F8-40E0-9AC7-C636A564377C}"/>
              </a:ext>
            </a:extLst>
          </p:cNvPr>
          <p:cNvCxnSpPr>
            <a:stCxn id="61" idx="0"/>
            <a:endCxn id="63" idx="2"/>
          </p:cNvCxnSpPr>
          <p:nvPr/>
        </p:nvCxnSpPr>
        <p:spPr>
          <a:xfrm flipV="1">
            <a:off x="4482420" y="7469800"/>
            <a:ext cx="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2933B17-0DAD-4245-83B5-EE8534BE59DE}"/>
              </a:ext>
            </a:extLst>
          </p:cNvPr>
          <p:cNvCxnSpPr>
            <a:stCxn id="4" idx="2"/>
            <a:endCxn id="31" idx="1"/>
          </p:cNvCxnSpPr>
          <p:nvPr/>
        </p:nvCxnSpPr>
        <p:spPr>
          <a:xfrm rot="16200000" flipH="1">
            <a:off x="276270" y="1666650"/>
            <a:ext cx="1499100" cy="981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78DE90B-D5F1-4490-9227-2F2F201E8C2C}"/>
              </a:ext>
            </a:extLst>
          </p:cNvPr>
          <p:cNvCxnSpPr>
            <a:stCxn id="4" idx="2"/>
            <a:endCxn id="44" idx="1"/>
          </p:cNvCxnSpPr>
          <p:nvPr/>
        </p:nvCxnSpPr>
        <p:spPr>
          <a:xfrm rot="16200000" flipH="1">
            <a:off x="-658110" y="2601030"/>
            <a:ext cx="3367860" cy="981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4BA88D9-C89F-4AD8-86BF-EBC1DDAC6D11}"/>
              </a:ext>
            </a:extLst>
          </p:cNvPr>
          <p:cNvCxnSpPr>
            <a:stCxn id="4" idx="2"/>
            <a:endCxn id="57" idx="1"/>
          </p:cNvCxnSpPr>
          <p:nvPr/>
        </p:nvCxnSpPr>
        <p:spPr>
          <a:xfrm rot="16200000" flipH="1">
            <a:off x="-2329100" y="4272020"/>
            <a:ext cx="6709840" cy="981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FFAEC59-C56B-4D1B-8D02-66E7D4EAF8AD}"/>
              </a:ext>
            </a:extLst>
          </p:cNvPr>
          <p:cNvSpPr/>
          <p:nvPr/>
        </p:nvSpPr>
        <p:spPr>
          <a:xfrm>
            <a:off x="343920" y="445589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79EE46E-10A0-4E72-94FD-E4F8F8A282FD}"/>
              </a:ext>
            </a:extLst>
          </p:cNvPr>
          <p:cNvSpPr/>
          <p:nvPr/>
        </p:nvSpPr>
        <p:spPr>
          <a:xfrm>
            <a:off x="1687829" y="445589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7E89C1B-F6E3-4638-9B68-6093F17AD4B9}"/>
              </a:ext>
            </a:extLst>
          </p:cNvPr>
          <p:cNvSpPr/>
          <p:nvPr/>
        </p:nvSpPr>
        <p:spPr>
          <a:xfrm>
            <a:off x="3019378" y="445589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EA7B00A-2E4E-464A-8523-D24880D0FF8B}"/>
              </a:ext>
            </a:extLst>
          </p:cNvPr>
          <p:cNvSpPr/>
          <p:nvPr/>
        </p:nvSpPr>
        <p:spPr>
          <a:xfrm>
            <a:off x="4283460" y="449307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DF25D09-6028-4D12-BFDB-E7F80F9CDE3E}"/>
              </a:ext>
            </a:extLst>
          </p:cNvPr>
          <p:cNvSpPr/>
          <p:nvPr/>
        </p:nvSpPr>
        <p:spPr>
          <a:xfrm>
            <a:off x="1687829" y="2298135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E857F42-96B5-4295-803D-017E8F87B40E}"/>
              </a:ext>
            </a:extLst>
          </p:cNvPr>
          <p:cNvSpPr/>
          <p:nvPr/>
        </p:nvSpPr>
        <p:spPr>
          <a:xfrm>
            <a:off x="3019378" y="2298135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23E3D2A-C47D-416D-AE6D-D749C61DD1EB}"/>
              </a:ext>
            </a:extLst>
          </p:cNvPr>
          <p:cNvSpPr/>
          <p:nvPr/>
        </p:nvSpPr>
        <p:spPr>
          <a:xfrm>
            <a:off x="4283460" y="2301853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346671F-4F53-4CC1-B2EE-E36E7C24B564}"/>
              </a:ext>
            </a:extLst>
          </p:cNvPr>
          <p:cNvSpPr/>
          <p:nvPr/>
        </p:nvSpPr>
        <p:spPr>
          <a:xfrm>
            <a:off x="1687829" y="4164062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223C385-0797-4C87-99BB-39380BD8E178}"/>
              </a:ext>
            </a:extLst>
          </p:cNvPr>
          <p:cNvSpPr/>
          <p:nvPr/>
        </p:nvSpPr>
        <p:spPr>
          <a:xfrm>
            <a:off x="3019378" y="4164062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E6706E3-6858-4A69-8B06-2D3E7FF1DC2F}"/>
              </a:ext>
            </a:extLst>
          </p:cNvPr>
          <p:cNvSpPr/>
          <p:nvPr/>
        </p:nvSpPr>
        <p:spPr>
          <a:xfrm>
            <a:off x="4283460" y="4167780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FFC69AE-615E-445E-9E71-5761A3877F7C}"/>
              </a:ext>
            </a:extLst>
          </p:cNvPr>
          <p:cNvSpPr/>
          <p:nvPr/>
        </p:nvSpPr>
        <p:spPr>
          <a:xfrm>
            <a:off x="1687829" y="7508038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EC078B7-EC0A-4F7B-837F-F97880A13D06}"/>
              </a:ext>
            </a:extLst>
          </p:cNvPr>
          <p:cNvSpPr/>
          <p:nvPr/>
        </p:nvSpPr>
        <p:spPr>
          <a:xfrm>
            <a:off x="3019378" y="7508038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1F44B73-15EF-41B8-B290-1CBB4F5D1B62}"/>
              </a:ext>
            </a:extLst>
          </p:cNvPr>
          <p:cNvSpPr/>
          <p:nvPr/>
        </p:nvSpPr>
        <p:spPr>
          <a:xfrm>
            <a:off x="4283460" y="7511756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6A3355C-FE89-4E90-8570-1DF47873A0CE}"/>
              </a:ext>
            </a:extLst>
          </p:cNvPr>
          <p:cNvSpPr/>
          <p:nvPr/>
        </p:nvSpPr>
        <p:spPr>
          <a:xfrm>
            <a:off x="535082" y="2746741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1"/>
              </a:rPr>
              <a:t>Sio: Has attribute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676D8CB-CB3D-4E06-97EC-ACECB1C1A6AF}"/>
              </a:ext>
            </a:extLst>
          </p:cNvPr>
          <p:cNvSpPr/>
          <p:nvPr/>
        </p:nvSpPr>
        <p:spPr>
          <a:xfrm>
            <a:off x="535082" y="4610760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1"/>
              </a:rPr>
              <a:t>Sio: Has attribute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42F20BF-1E53-409F-826C-9A4F1A52E77D}"/>
              </a:ext>
            </a:extLst>
          </p:cNvPr>
          <p:cNvSpPr/>
          <p:nvPr/>
        </p:nvSpPr>
        <p:spPr>
          <a:xfrm>
            <a:off x="535082" y="7948001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1"/>
              </a:rPr>
              <a:t>Sio: Has attribute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B338A982-3F59-48A3-A2DD-AFE82132303A}"/>
              </a:ext>
            </a:extLst>
          </p:cNvPr>
          <p:cNvSpPr/>
          <p:nvPr/>
        </p:nvSpPr>
        <p:spPr>
          <a:xfrm>
            <a:off x="845820" y="873901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1"/>
              </a:rPr>
              <a:t>Sio: Has attribute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F38DE8B-B8D9-4403-BD24-FC6589F1D723}"/>
              </a:ext>
            </a:extLst>
          </p:cNvPr>
          <p:cNvSpPr/>
          <p:nvPr/>
        </p:nvSpPr>
        <p:spPr>
          <a:xfrm>
            <a:off x="2186940" y="867120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2"/>
              </a:rPr>
              <a:t>Sio: Has quality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00CFFF8-DD9B-4ECD-8420-BD5F8BEE054E}"/>
              </a:ext>
            </a:extLst>
          </p:cNvPr>
          <p:cNvSpPr/>
          <p:nvPr/>
        </p:nvSpPr>
        <p:spPr>
          <a:xfrm>
            <a:off x="2186940" y="2736284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2"/>
              </a:rPr>
              <a:t>Sio: Has quality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EB120F6-B03E-418D-B375-37676C79EF0A}"/>
              </a:ext>
            </a:extLst>
          </p:cNvPr>
          <p:cNvSpPr/>
          <p:nvPr/>
        </p:nvSpPr>
        <p:spPr>
          <a:xfrm>
            <a:off x="2186940" y="4609831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2"/>
              </a:rPr>
              <a:t>Sio: Has quality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B62FE7C-588A-4A1D-9054-8EDCDF37E930}"/>
              </a:ext>
            </a:extLst>
          </p:cNvPr>
          <p:cNvSpPr/>
          <p:nvPr/>
        </p:nvSpPr>
        <p:spPr>
          <a:xfrm>
            <a:off x="2164081" y="7948001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2"/>
              </a:rPr>
              <a:t>Sio: Has quality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A421C98-354B-4D01-9D2A-374587356E07}"/>
              </a:ext>
            </a:extLst>
          </p:cNvPr>
          <p:cNvSpPr/>
          <p:nvPr/>
        </p:nvSpPr>
        <p:spPr>
          <a:xfrm>
            <a:off x="3489960" y="875633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3"/>
              </a:rPr>
              <a:t>Sio: Has unit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FA7B774C-B4C2-463A-814A-38DB0E1D2A02}"/>
              </a:ext>
            </a:extLst>
          </p:cNvPr>
          <p:cNvSpPr/>
          <p:nvPr/>
        </p:nvSpPr>
        <p:spPr>
          <a:xfrm rot="2978250">
            <a:off x="3550920" y="8315620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4"/>
              </a:rPr>
              <a:t>Sio: Has value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E89B3057-A614-493D-A19A-6EB479BD9816}"/>
              </a:ext>
            </a:extLst>
          </p:cNvPr>
          <p:cNvSpPr/>
          <p:nvPr/>
        </p:nvSpPr>
        <p:spPr>
          <a:xfrm rot="2978250">
            <a:off x="3529771" y="4946054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4"/>
              </a:rPr>
              <a:t>Sio: Has value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EDDF4EC-6DBD-4887-8771-A9CDC3BC6713}"/>
              </a:ext>
            </a:extLst>
          </p:cNvPr>
          <p:cNvSpPr/>
          <p:nvPr/>
        </p:nvSpPr>
        <p:spPr>
          <a:xfrm rot="2978250">
            <a:off x="3520291" y="3061936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4"/>
              </a:rPr>
              <a:t>Sio: Has value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0DD42D1-EBE3-497D-AAB1-5F75018832CD}"/>
              </a:ext>
            </a:extLst>
          </p:cNvPr>
          <p:cNvSpPr/>
          <p:nvPr/>
        </p:nvSpPr>
        <p:spPr>
          <a:xfrm rot="2978250">
            <a:off x="3543300" y="1225829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4"/>
              </a:rPr>
              <a:t>Sio: Has value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30" name="Diamond 129">
            <a:extLst>
              <a:ext uri="{FF2B5EF4-FFF2-40B4-BE49-F238E27FC236}">
                <a16:creationId xmlns:a16="http://schemas.microsoft.com/office/drawing/2014/main" id="{C6602646-23E3-4BB5-B67A-C9295AFF0C14}"/>
              </a:ext>
            </a:extLst>
          </p:cNvPr>
          <p:cNvSpPr/>
          <p:nvPr/>
        </p:nvSpPr>
        <p:spPr>
          <a:xfrm>
            <a:off x="1516380" y="6278385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gender_1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78368267-D3ED-4E6A-A0C6-4508318DA758}"/>
              </a:ext>
            </a:extLst>
          </p:cNvPr>
          <p:cNvSpPr/>
          <p:nvPr/>
        </p:nvSpPr>
        <p:spPr>
          <a:xfrm>
            <a:off x="1516380" y="5777325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15"/>
              </a:rPr>
              <a:t>Loinc: Gender identity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0813DA08-2820-40B3-87A1-FB4D3C60897F}"/>
              </a:ext>
            </a:extLst>
          </p:cNvPr>
          <p:cNvSpPr/>
          <p:nvPr/>
        </p:nvSpPr>
        <p:spPr>
          <a:xfrm>
            <a:off x="2857500" y="6278385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One of: </a:t>
            </a:r>
            <a:r>
              <a:rPr lang="en-US" sz="600" dirty="0">
                <a:solidFill>
                  <a:schemeClr val="tx1"/>
                </a:solidFill>
                <a:hlinkClick r:id="rId16"/>
              </a:rPr>
              <a:t>sct:masculine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>
                <a:solidFill>
                  <a:schemeClr val="tx1"/>
                </a:solidFill>
                <a:hlinkClick r:id="rId17"/>
              </a:rPr>
              <a:t>sct:feminie</a:t>
            </a:r>
            <a:endParaRPr lang="nl-NL" sz="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D158C99-2868-4359-A43C-4DF766EEE0BF}"/>
              </a:ext>
            </a:extLst>
          </p:cNvPr>
          <p:cNvCxnSpPr>
            <a:stCxn id="130" idx="3"/>
            <a:endCxn id="132" idx="1"/>
          </p:cNvCxnSpPr>
          <p:nvPr/>
        </p:nvCxnSpPr>
        <p:spPr>
          <a:xfrm>
            <a:off x="2236380" y="6638385"/>
            <a:ext cx="62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5D551D-DF0F-413B-8F85-81EDABF41C19}"/>
              </a:ext>
            </a:extLst>
          </p:cNvPr>
          <p:cNvCxnSpPr>
            <a:stCxn id="130" idx="0"/>
            <a:endCxn id="131" idx="2"/>
          </p:cNvCxnSpPr>
          <p:nvPr/>
        </p:nvCxnSpPr>
        <p:spPr>
          <a:xfrm flipV="1">
            <a:off x="1876380" y="5990685"/>
            <a:ext cx="0" cy="287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C56543E-D730-4982-949B-9117A644FF1B}"/>
              </a:ext>
            </a:extLst>
          </p:cNvPr>
          <p:cNvSpPr/>
          <p:nvPr/>
        </p:nvSpPr>
        <p:spPr>
          <a:xfrm>
            <a:off x="1687829" y="6028923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4D10DEA-A5F5-4FDE-B1A3-DC2CF3E2E7E7}"/>
              </a:ext>
            </a:extLst>
          </p:cNvPr>
          <p:cNvSpPr/>
          <p:nvPr/>
        </p:nvSpPr>
        <p:spPr>
          <a:xfrm>
            <a:off x="2164081" y="6468886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2"/>
              </a:rPr>
              <a:t>Sio: Has quality</a:t>
            </a:r>
            <a:endParaRPr lang="nl-NL" sz="600" i="1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F31E1C22-2422-4F7B-AF3F-7AB467F53779}"/>
              </a:ext>
            </a:extLst>
          </p:cNvPr>
          <p:cNvCxnSpPr>
            <a:stCxn id="4" idx="2"/>
            <a:endCxn id="130" idx="1"/>
          </p:cNvCxnSpPr>
          <p:nvPr/>
        </p:nvCxnSpPr>
        <p:spPr>
          <a:xfrm rot="16200000" flipH="1">
            <a:off x="-1589542" y="3532462"/>
            <a:ext cx="5230725" cy="981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A64BA07C-33FD-4AEF-A75D-90FC9CC1095D}"/>
              </a:ext>
            </a:extLst>
          </p:cNvPr>
          <p:cNvSpPr/>
          <p:nvPr/>
        </p:nvSpPr>
        <p:spPr>
          <a:xfrm>
            <a:off x="535082" y="6476506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1"/>
              </a:rPr>
              <a:t>Sio: Has attribute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1DFFB7F5-2464-48AF-812D-BA1023DCB466}"/>
              </a:ext>
            </a:extLst>
          </p:cNvPr>
          <p:cNvSpPr/>
          <p:nvPr/>
        </p:nvSpPr>
        <p:spPr>
          <a:xfrm>
            <a:off x="171360" y="911769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role_1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23A94BAE-6BE5-4426-B31B-EC74086B1862}"/>
              </a:ext>
            </a:extLst>
          </p:cNvPr>
          <p:cNvSpPr/>
          <p:nvPr/>
        </p:nvSpPr>
        <p:spPr>
          <a:xfrm>
            <a:off x="1516380" y="9117690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ffm_assessment_1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19" name="Diamond 118">
            <a:extLst>
              <a:ext uri="{FF2B5EF4-FFF2-40B4-BE49-F238E27FC236}">
                <a16:creationId xmlns:a16="http://schemas.microsoft.com/office/drawing/2014/main" id="{BB20CEE9-F256-4138-96BF-A1E0CBB3C727}"/>
              </a:ext>
            </a:extLst>
          </p:cNvPr>
          <p:cNvSpPr/>
          <p:nvPr/>
        </p:nvSpPr>
        <p:spPr>
          <a:xfrm>
            <a:off x="2659378" y="9120318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bodpod_1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20" name="Diamond 119">
            <a:extLst>
              <a:ext uri="{FF2B5EF4-FFF2-40B4-BE49-F238E27FC236}">
                <a16:creationId xmlns:a16="http://schemas.microsoft.com/office/drawing/2014/main" id="{D7A15700-AB87-49C5-8400-316DFBCE06F2}"/>
              </a:ext>
            </a:extLst>
          </p:cNvPr>
          <p:cNvSpPr/>
          <p:nvPr/>
        </p:nvSpPr>
        <p:spPr>
          <a:xfrm>
            <a:off x="2659378" y="10611415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bia_1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21" name="Diamond 120">
            <a:extLst>
              <a:ext uri="{FF2B5EF4-FFF2-40B4-BE49-F238E27FC236}">
                <a16:creationId xmlns:a16="http://schemas.microsoft.com/office/drawing/2014/main" id="{7191ACD3-CC14-4B81-BE65-CA0618E1C872}"/>
              </a:ext>
            </a:extLst>
          </p:cNvPr>
          <p:cNvSpPr/>
          <p:nvPr/>
        </p:nvSpPr>
        <p:spPr>
          <a:xfrm>
            <a:off x="4126258" y="11311485"/>
            <a:ext cx="537410" cy="5374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resistance_1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3DD07B1-D589-4112-901E-001E37224787}"/>
              </a:ext>
            </a:extLst>
          </p:cNvPr>
          <p:cNvSpPr/>
          <p:nvPr/>
        </p:nvSpPr>
        <p:spPr>
          <a:xfrm>
            <a:off x="4037948" y="10994617"/>
            <a:ext cx="720000" cy="149816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18"/>
              </a:rPr>
              <a:t>Sbo: Electrical Resistance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23" name="Diamond 122">
            <a:extLst>
              <a:ext uri="{FF2B5EF4-FFF2-40B4-BE49-F238E27FC236}">
                <a16:creationId xmlns:a16="http://schemas.microsoft.com/office/drawing/2014/main" id="{A5121438-5407-4EDD-B5DF-71AD70B105E8}"/>
              </a:ext>
            </a:extLst>
          </p:cNvPr>
          <p:cNvSpPr/>
          <p:nvPr/>
        </p:nvSpPr>
        <p:spPr>
          <a:xfrm>
            <a:off x="5226078" y="11311485"/>
            <a:ext cx="537410" cy="5374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ohm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56F4CC9-BD3C-4BA9-BC4C-D6686B0C1D76}"/>
              </a:ext>
            </a:extLst>
          </p:cNvPr>
          <p:cNvSpPr/>
          <p:nvPr/>
        </p:nvSpPr>
        <p:spPr>
          <a:xfrm>
            <a:off x="5226079" y="11909218"/>
            <a:ext cx="537410" cy="2603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value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803F70E2-38F0-4BB9-B719-9E24E258BDEE}"/>
              </a:ext>
            </a:extLst>
          </p:cNvPr>
          <p:cNvSpPr/>
          <p:nvPr/>
        </p:nvSpPr>
        <p:spPr>
          <a:xfrm>
            <a:off x="5133022" y="10994617"/>
            <a:ext cx="720000" cy="149817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19"/>
              </a:rPr>
              <a:t>Ncit: Ohm</a:t>
            </a:r>
            <a:endParaRPr lang="nl-NL" sz="600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305B659-F58E-4D8D-9001-0C01416480A3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4663668" y="11580190"/>
            <a:ext cx="56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C5E457A-CC5C-47A1-881C-D2F623F4A24E}"/>
              </a:ext>
            </a:extLst>
          </p:cNvPr>
          <p:cNvCxnSpPr>
            <a:cxnSpLocks/>
            <a:stCxn id="121" idx="3"/>
            <a:endCxn id="124" idx="2"/>
          </p:cNvCxnSpPr>
          <p:nvPr/>
        </p:nvCxnSpPr>
        <p:spPr>
          <a:xfrm>
            <a:off x="4663668" y="11580190"/>
            <a:ext cx="562411" cy="45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4E9AEBC-22EA-44CD-8E87-9CBF81B47913}"/>
              </a:ext>
            </a:extLst>
          </p:cNvPr>
          <p:cNvCxnSpPr>
            <a:cxnSpLocks/>
            <a:stCxn id="121" idx="0"/>
            <a:endCxn id="122" idx="2"/>
          </p:cNvCxnSpPr>
          <p:nvPr/>
        </p:nvCxnSpPr>
        <p:spPr>
          <a:xfrm flipV="1">
            <a:off x="4394963" y="11144433"/>
            <a:ext cx="2985" cy="1670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D2F848C-712C-4551-945B-E59578B83F2A}"/>
              </a:ext>
            </a:extLst>
          </p:cNvPr>
          <p:cNvCxnSpPr>
            <a:cxnSpLocks/>
            <a:stCxn id="123" idx="0"/>
            <a:endCxn id="125" idx="2"/>
          </p:cNvCxnSpPr>
          <p:nvPr/>
        </p:nvCxnSpPr>
        <p:spPr>
          <a:xfrm flipH="1" flipV="1">
            <a:off x="5493022" y="11144434"/>
            <a:ext cx="1761" cy="16705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59E227E-2BFC-4A5D-A076-0137846C8EE3}"/>
              </a:ext>
            </a:extLst>
          </p:cNvPr>
          <p:cNvSpPr/>
          <p:nvPr/>
        </p:nvSpPr>
        <p:spPr>
          <a:xfrm>
            <a:off x="4230490" y="11133004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8D9D321-83D1-46BF-AB6E-5582C6722C79}"/>
              </a:ext>
            </a:extLst>
          </p:cNvPr>
          <p:cNvSpPr/>
          <p:nvPr/>
        </p:nvSpPr>
        <p:spPr>
          <a:xfrm>
            <a:off x="5325564" y="11139260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0C628C4-F693-4DCC-AF46-56187440B0B3}"/>
              </a:ext>
            </a:extLst>
          </p:cNvPr>
          <p:cNvSpPr/>
          <p:nvPr/>
        </p:nvSpPr>
        <p:spPr>
          <a:xfrm rot="2350363">
            <a:off x="4635994" y="11698392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4"/>
              </a:rPr>
              <a:t>Sio: Has value</a:t>
            </a:r>
            <a:endParaRPr lang="nl-NL" sz="600" i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32E633-617E-4E02-9CD1-7D63E40EF781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3379378" y="10971415"/>
            <a:ext cx="746880" cy="60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Diamond 158">
            <a:extLst>
              <a:ext uri="{FF2B5EF4-FFF2-40B4-BE49-F238E27FC236}">
                <a16:creationId xmlns:a16="http://schemas.microsoft.com/office/drawing/2014/main" id="{63A1CA67-ED57-4270-A390-9CAE5067672E}"/>
              </a:ext>
            </a:extLst>
          </p:cNvPr>
          <p:cNvSpPr/>
          <p:nvPr/>
        </p:nvSpPr>
        <p:spPr>
          <a:xfrm>
            <a:off x="4124497" y="10080845"/>
            <a:ext cx="537410" cy="5374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reactance_1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60" name="Diamond 159">
            <a:extLst>
              <a:ext uri="{FF2B5EF4-FFF2-40B4-BE49-F238E27FC236}">
                <a16:creationId xmlns:a16="http://schemas.microsoft.com/office/drawing/2014/main" id="{457057F8-CC01-4021-A5A4-8E1DC0D6B6DF}"/>
              </a:ext>
            </a:extLst>
          </p:cNvPr>
          <p:cNvSpPr/>
          <p:nvPr/>
        </p:nvSpPr>
        <p:spPr>
          <a:xfrm>
            <a:off x="5224317" y="10080845"/>
            <a:ext cx="537410" cy="5374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ohm</a:t>
            </a:r>
            <a:endParaRPr lang="nl-NL" sz="6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B42F256-B15A-4B7C-90CF-42F9201E8A22}"/>
              </a:ext>
            </a:extLst>
          </p:cNvPr>
          <p:cNvCxnSpPr>
            <a:cxnSpLocks/>
            <a:stCxn id="159" idx="3"/>
            <a:endCxn id="160" idx="1"/>
          </p:cNvCxnSpPr>
          <p:nvPr/>
        </p:nvCxnSpPr>
        <p:spPr>
          <a:xfrm>
            <a:off x="4661907" y="10349550"/>
            <a:ext cx="56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5059FE8-9264-40D5-BC4A-5B9207A61735}"/>
              </a:ext>
            </a:extLst>
          </p:cNvPr>
          <p:cNvSpPr/>
          <p:nvPr/>
        </p:nvSpPr>
        <p:spPr>
          <a:xfrm>
            <a:off x="4033016" y="10760441"/>
            <a:ext cx="720000" cy="149816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20"/>
              </a:rPr>
              <a:t>Ncit: Reactance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19461BC-BB21-4F7D-9E57-94D40BEF895B}"/>
              </a:ext>
            </a:extLst>
          </p:cNvPr>
          <p:cNvSpPr/>
          <p:nvPr/>
        </p:nvSpPr>
        <p:spPr>
          <a:xfrm>
            <a:off x="5128090" y="10760441"/>
            <a:ext cx="720000" cy="149817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19"/>
              </a:rPr>
              <a:t>Ncit: Ohm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1B0ADD03-877B-443D-A26F-99C8A2387B92}"/>
              </a:ext>
            </a:extLst>
          </p:cNvPr>
          <p:cNvSpPr/>
          <p:nvPr/>
        </p:nvSpPr>
        <p:spPr>
          <a:xfrm>
            <a:off x="5226078" y="9774817"/>
            <a:ext cx="537410" cy="2603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value</a:t>
            </a:r>
            <a:endParaRPr lang="nl-NL" sz="6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2D9FAFB-C353-4E89-9405-74BE4C8DF448}"/>
              </a:ext>
            </a:extLst>
          </p:cNvPr>
          <p:cNvCxnSpPr>
            <a:stCxn id="120" idx="3"/>
            <a:endCxn id="159" idx="1"/>
          </p:cNvCxnSpPr>
          <p:nvPr/>
        </p:nvCxnSpPr>
        <p:spPr>
          <a:xfrm flipV="1">
            <a:off x="3379378" y="10349550"/>
            <a:ext cx="745119" cy="62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7139347-D18C-4EA2-8A00-919655DF962C}"/>
              </a:ext>
            </a:extLst>
          </p:cNvPr>
          <p:cNvCxnSpPr>
            <a:stCxn id="159" idx="2"/>
            <a:endCxn id="163" idx="0"/>
          </p:cNvCxnSpPr>
          <p:nvPr/>
        </p:nvCxnSpPr>
        <p:spPr>
          <a:xfrm flipH="1">
            <a:off x="4393016" y="10618255"/>
            <a:ext cx="186" cy="1421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4B128C1-1215-4D9A-AE48-3F5EFF13BF75}"/>
              </a:ext>
            </a:extLst>
          </p:cNvPr>
          <p:cNvCxnSpPr>
            <a:stCxn id="160" idx="2"/>
            <a:endCxn id="164" idx="0"/>
          </p:cNvCxnSpPr>
          <p:nvPr/>
        </p:nvCxnSpPr>
        <p:spPr>
          <a:xfrm flipH="1">
            <a:off x="5488090" y="10618255"/>
            <a:ext cx="4932" cy="1421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E664B10-58D4-454B-BF1E-A957EEE63273}"/>
              </a:ext>
            </a:extLst>
          </p:cNvPr>
          <p:cNvSpPr/>
          <p:nvPr/>
        </p:nvSpPr>
        <p:spPr>
          <a:xfrm>
            <a:off x="4237204" y="10548534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5579569-0703-47DE-B70A-B5265C91410D}"/>
              </a:ext>
            </a:extLst>
          </p:cNvPr>
          <p:cNvSpPr/>
          <p:nvPr/>
        </p:nvSpPr>
        <p:spPr>
          <a:xfrm>
            <a:off x="5332278" y="10554790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D613BEA-804A-41CE-8207-9A0B214C1452}"/>
              </a:ext>
            </a:extLst>
          </p:cNvPr>
          <p:cNvCxnSpPr>
            <a:stCxn id="159" idx="3"/>
            <a:endCxn id="165" idx="2"/>
          </p:cNvCxnSpPr>
          <p:nvPr/>
        </p:nvCxnSpPr>
        <p:spPr>
          <a:xfrm flipV="1">
            <a:off x="4661907" y="9904995"/>
            <a:ext cx="564171" cy="44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1C17D7DC-859C-48C3-BCF5-03F29FE2EA54}"/>
              </a:ext>
            </a:extLst>
          </p:cNvPr>
          <p:cNvSpPr/>
          <p:nvPr/>
        </p:nvSpPr>
        <p:spPr>
          <a:xfrm rot="19176704">
            <a:off x="4553398" y="9985636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4"/>
              </a:rPr>
              <a:t>Sio: Has value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E94CB5D-D214-44E4-9ED7-665E9814C926}"/>
              </a:ext>
            </a:extLst>
          </p:cNvPr>
          <p:cNvSpPr/>
          <p:nvPr/>
        </p:nvSpPr>
        <p:spPr>
          <a:xfrm rot="19199883">
            <a:off x="3302356" y="10563828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21"/>
              </a:rPr>
              <a:t>Sio: Has output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757B22F2-E1D8-4F8C-92CE-6AF662AAB572}"/>
              </a:ext>
            </a:extLst>
          </p:cNvPr>
          <p:cNvSpPr/>
          <p:nvPr/>
        </p:nvSpPr>
        <p:spPr>
          <a:xfrm rot="2191057">
            <a:off x="3368556" y="11214468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21"/>
              </a:rPr>
              <a:t>Sio: Has output</a:t>
            </a:r>
            <a:endParaRPr lang="nl-NL" sz="600" i="1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B64AFB4-B840-4AE6-B72B-0DA9F7937BA1}"/>
              </a:ext>
            </a:extLst>
          </p:cNvPr>
          <p:cNvCxnSpPr>
            <a:stCxn id="111" idx="3"/>
            <a:endCxn id="113" idx="1"/>
          </p:cNvCxnSpPr>
          <p:nvPr/>
        </p:nvCxnSpPr>
        <p:spPr>
          <a:xfrm>
            <a:off x="891360" y="9477690"/>
            <a:ext cx="625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AA4B25D-735E-4219-ACE3-F4E74657ED49}"/>
              </a:ext>
            </a:extLst>
          </p:cNvPr>
          <p:cNvCxnSpPr>
            <a:stCxn id="113" idx="3"/>
            <a:endCxn id="119" idx="1"/>
          </p:cNvCxnSpPr>
          <p:nvPr/>
        </p:nvCxnSpPr>
        <p:spPr>
          <a:xfrm>
            <a:off x="2236380" y="9477690"/>
            <a:ext cx="422998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B7E1E4B9-4FA5-4F64-9742-E04A61B612E3}"/>
              </a:ext>
            </a:extLst>
          </p:cNvPr>
          <p:cNvSpPr/>
          <p:nvPr/>
        </p:nvSpPr>
        <p:spPr>
          <a:xfrm>
            <a:off x="828605" y="9269999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22"/>
              </a:rPr>
              <a:t>Sio: Is participant in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361AC038-C51D-4D2F-87FD-CFF88BF7CA58}"/>
              </a:ext>
            </a:extLst>
          </p:cNvPr>
          <p:cNvSpPr/>
          <p:nvPr/>
        </p:nvSpPr>
        <p:spPr>
          <a:xfrm>
            <a:off x="2091149" y="9253786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23"/>
              </a:rPr>
              <a:t>Sio: Has concretization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80791133-E2CE-48AA-8E30-07E2376F11C4}"/>
              </a:ext>
            </a:extLst>
          </p:cNvPr>
          <p:cNvSpPr/>
          <p:nvPr/>
        </p:nvSpPr>
        <p:spPr>
          <a:xfrm rot="4452330">
            <a:off x="2102623" y="10147289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23"/>
              </a:rPr>
              <a:t>Sio: Has concretization</a:t>
            </a:r>
            <a:endParaRPr lang="nl-NL" sz="600" i="1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893591B-4206-4B4C-940B-DA346F5D3140}"/>
              </a:ext>
            </a:extLst>
          </p:cNvPr>
          <p:cNvCxnSpPr>
            <a:cxnSpLocks/>
            <a:stCxn id="113" idx="3"/>
            <a:endCxn id="120" idx="1"/>
          </p:cNvCxnSpPr>
          <p:nvPr/>
        </p:nvCxnSpPr>
        <p:spPr>
          <a:xfrm>
            <a:off x="2236380" y="9477690"/>
            <a:ext cx="422998" cy="149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BB19347-E8AD-4117-9F57-C718AC015C73}"/>
              </a:ext>
            </a:extLst>
          </p:cNvPr>
          <p:cNvCxnSpPr>
            <a:stCxn id="113" idx="0"/>
            <a:endCxn id="57" idx="2"/>
          </p:cNvCxnSpPr>
          <p:nvPr/>
        </p:nvCxnSpPr>
        <p:spPr>
          <a:xfrm flipV="1">
            <a:off x="1876380" y="8477500"/>
            <a:ext cx="0" cy="6401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BABC3534-594A-4F40-9B22-8066448F6F50}"/>
              </a:ext>
            </a:extLst>
          </p:cNvPr>
          <p:cNvSpPr/>
          <p:nvPr/>
        </p:nvSpPr>
        <p:spPr>
          <a:xfrm rot="16200000">
            <a:off x="1434509" y="8715717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rgbClr val="FF0000"/>
                </a:solidFill>
                <a:hlinkClick r:id="rId24"/>
              </a:rPr>
              <a:t>Sio: Is about</a:t>
            </a:r>
            <a:endParaRPr lang="nl-NL" sz="600" i="1" dirty="0">
              <a:solidFill>
                <a:srgbClr val="FF0000"/>
              </a:solidFill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16F0B1A8-3B53-4FF0-8006-27B6979DBD4A}"/>
              </a:ext>
            </a:extLst>
          </p:cNvPr>
          <p:cNvSpPr/>
          <p:nvPr/>
        </p:nvSpPr>
        <p:spPr>
          <a:xfrm>
            <a:off x="2658448" y="9961025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nl-NL" sz="600" u="sng" dirty="0">
                <a:hlinkClick r:id="rId25"/>
              </a:rPr>
              <a:t>Ero: Air Displacement Plethysmography</a:t>
            </a:r>
            <a:endParaRPr lang="nl-NL" sz="600" dirty="0">
              <a:solidFill>
                <a:schemeClr val="tx1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86303037-5D92-4025-9F8F-BC94542FFD11}"/>
              </a:ext>
            </a:extLst>
          </p:cNvPr>
          <p:cNvSpPr/>
          <p:nvPr/>
        </p:nvSpPr>
        <p:spPr>
          <a:xfrm>
            <a:off x="2660308" y="10257121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nl-NL" sz="600" u="sng" dirty="0">
                <a:hlinkClick r:id="rId26"/>
              </a:rPr>
              <a:t>Ero: Bioelectrical Impedance Analysis</a:t>
            </a:r>
            <a:endParaRPr lang="nl-NL" sz="600" dirty="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EF80C8D-296A-4737-9149-89B4D280AC1C}"/>
              </a:ext>
            </a:extLst>
          </p:cNvPr>
          <p:cNvCxnSpPr>
            <a:stCxn id="119" idx="2"/>
            <a:endCxn id="196" idx="0"/>
          </p:cNvCxnSpPr>
          <p:nvPr/>
        </p:nvCxnSpPr>
        <p:spPr>
          <a:xfrm flipH="1">
            <a:off x="3018448" y="9840318"/>
            <a:ext cx="930" cy="12070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2A56F13-886F-4B51-9FA2-B1A388300887}"/>
              </a:ext>
            </a:extLst>
          </p:cNvPr>
          <p:cNvCxnSpPr>
            <a:stCxn id="120" idx="0"/>
            <a:endCxn id="197" idx="2"/>
          </p:cNvCxnSpPr>
          <p:nvPr/>
        </p:nvCxnSpPr>
        <p:spPr>
          <a:xfrm flipV="1">
            <a:off x="3019378" y="10470481"/>
            <a:ext cx="930" cy="14093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932C170C-BCAF-4197-850E-3608A5A4F1AE}"/>
              </a:ext>
            </a:extLst>
          </p:cNvPr>
          <p:cNvSpPr/>
          <p:nvPr/>
        </p:nvSpPr>
        <p:spPr>
          <a:xfrm>
            <a:off x="2852973" y="10434268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F0362847-98B3-4611-ACFC-F354FA2D8B28}"/>
              </a:ext>
            </a:extLst>
          </p:cNvPr>
          <p:cNvSpPr/>
          <p:nvPr/>
        </p:nvSpPr>
        <p:spPr>
          <a:xfrm>
            <a:off x="2845861" y="9767619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8533028-0871-4596-B736-286D79C8CA1A}"/>
              </a:ext>
            </a:extLst>
          </p:cNvPr>
          <p:cNvCxnSpPr>
            <a:stCxn id="4" idx="2"/>
            <a:endCxn id="111" idx="0"/>
          </p:cNvCxnSpPr>
          <p:nvPr/>
        </p:nvCxnSpPr>
        <p:spPr>
          <a:xfrm flipH="1">
            <a:off x="531360" y="1407660"/>
            <a:ext cx="3900" cy="771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162EA3BB-C97D-44EB-B9E2-3853A6BC86A5}"/>
              </a:ext>
            </a:extLst>
          </p:cNvPr>
          <p:cNvSpPr/>
          <p:nvPr/>
        </p:nvSpPr>
        <p:spPr>
          <a:xfrm rot="16200000">
            <a:off x="100830" y="8525170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27"/>
              </a:rPr>
              <a:t>Sio: Has role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5634DBDA-EFB4-47DC-8C5F-06BDC3BBDA76}"/>
              </a:ext>
            </a:extLst>
          </p:cNvPr>
          <p:cNvSpPr/>
          <p:nvPr/>
        </p:nvSpPr>
        <p:spPr>
          <a:xfrm>
            <a:off x="171360" y="10096456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nl-NL" sz="600" u="sng" dirty="0">
                <a:hlinkClick r:id="rId28"/>
              </a:rPr>
              <a:t>Ncit:Human study subject</a:t>
            </a:r>
            <a:endParaRPr lang="nl-NL" sz="6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3B749C9-6DF2-48EE-8785-A073F901792A}"/>
              </a:ext>
            </a:extLst>
          </p:cNvPr>
          <p:cNvCxnSpPr>
            <a:stCxn id="111" idx="2"/>
            <a:endCxn id="215" idx="0"/>
          </p:cNvCxnSpPr>
          <p:nvPr/>
        </p:nvCxnSpPr>
        <p:spPr>
          <a:xfrm>
            <a:off x="531360" y="9837690"/>
            <a:ext cx="0" cy="2587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3634FE22-9419-4281-9EAC-D1E047E01E19}"/>
              </a:ext>
            </a:extLst>
          </p:cNvPr>
          <p:cNvSpPr/>
          <p:nvPr/>
        </p:nvSpPr>
        <p:spPr>
          <a:xfrm>
            <a:off x="367936" y="9821812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53BF1F34-9650-4DCB-8C91-32B495981416}"/>
              </a:ext>
            </a:extLst>
          </p:cNvPr>
          <p:cNvSpPr/>
          <p:nvPr/>
        </p:nvSpPr>
        <p:spPr>
          <a:xfrm>
            <a:off x="3440214" y="2742554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3"/>
              </a:rPr>
              <a:t>Sio: Has unit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705188CB-59C9-43FB-92AF-2729B32F4A7B}"/>
              </a:ext>
            </a:extLst>
          </p:cNvPr>
          <p:cNvSpPr/>
          <p:nvPr/>
        </p:nvSpPr>
        <p:spPr>
          <a:xfrm>
            <a:off x="3478620" y="4623793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3"/>
              </a:rPr>
              <a:t>Sio: Has unit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42D06E1D-72EF-4BF5-8E18-F4F25C5C3955}"/>
              </a:ext>
            </a:extLst>
          </p:cNvPr>
          <p:cNvSpPr/>
          <p:nvPr/>
        </p:nvSpPr>
        <p:spPr>
          <a:xfrm>
            <a:off x="3474721" y="7953453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3"/>
              </a:rPr>
              <a:t>Sio: Has unit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24F4BFD0-29CA-4A3F-A41D-BE6F6F02CD81}"/>
              </a:ext>
            </a:extLst>
          </p:cNvPr>
          <p:cNvSpPr/>
          <p:nvPr/>
        </p:nvSpPr>
        <p:spPr>
          <a:xfrm>
            <a:off x="4570071" y="10300160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3"/>
              </a:rPr>
              <a:t>Sio: Has unit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24F4A042-DB06-47E2-8A62-9F92EE7B82AD}"/>
              </a:ext>
            </a:extLst>
          </p:cNvPr>
          <p:cNvSpPr/>
          <p:nvPr/>
        </p:nvSpPr>
        <p:spPr>
          <a:xfrm>
            <a:off x="4570071" y="11417559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hlinkClick r:id="rId13"/>
              </a:rPr>
              <a:t>Sio: Has unit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78" name="Diamond 177">
            <a:extLst>
              <a:ext uri="{FF2B5EF4-FFF2-40B4-BE49-F238E27FC236}">
                <a16:creationId xmlns:a16="http://schemas.microsoft.com/office/drawing/2014/main" id="{DE838168-B289-404D-A8CE-288B55FDD65C}"/>
              </a:ext>
            </a:extLst>
          </p:cNvPr>
          <p:cNvSpPr/>
          <p:nvPr/>
        </p:nvSpPr>
        <p:spPr>
          <a:xfrm>
            <a:off x="171360" y="10958099"/>
            <a:ext cx="720000" cy="7200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role_2</a:t>
            </a:r>
            <a:endParaRPr lang="nl-NL" sz="600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668C32C-2E33-4041-8F07-8291E95B50AD}"/>
              </a:ext>
            </a:extLst>
          </p:cNvPr>
          <p:cNvCxnSpPr>
            <a:stCxn id="209" idx="0"/>
            <a:endCxn id="178" idx="1"/>
          </p:cNvCxnSpPr>
          <p:nvPr/>
        </p:nvCxnSpPr>
        <p:spPr>
          <a:xfrm rot="10800000" flipV="1">
            <a:off x="171360" y="8631849"/>
            <a:ext cx="182790" cy="2686249"/>
          </a:xfrm>
          <a:prstGeom prst="bentConnector3">
            <a:avLst>
              <a:gd name="adj1" fmla="val 155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4A5394A0-B02A-4586-9C04-0D2594E64DB8}"/>
              </a:ext>
            </a:extLst>
          </p:cNvPr>
          <p:cNvSpPr/>
          <p:nvPr/>
        </p:nvSpPr>
        <p:spPr>
          <a:xfrm>
            <a:off x="171360" y="11808860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29"/>
              </a:rPr>
              <a:t>Obi:Patient role</a:t>
            </a:r>
            <a:endParaRPr lang="nl-NL" sz="600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C974EF4-15A7-44C8-A76C-0C026E51C799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529320" y="11678099"/>
            <a:ext cx="2040" cy="1307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220B805C-7F8B-499C-80B7-4084EE1A9144}"/>
              </a:ext>
            </a:extLst>
          </p:cNvPr>
          <p:cNvSpPr/>
          <p:nvPr/>
        </p:nvSpPr>
        <p:spPr>
          <a:xfrm>
            <a:off x="383625" y="11617722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E453FD66-F2F1-4E8B-8439-7A98CC497F15}"/>
              </a:ext>
            </a:extLst>
          </p:cNvPr>
          <p:cNvSpPr/>
          <p:nvPr/>
        </p:nvSpPr>
        <p:spPr>
          <a:xfrm>
            <a:off x="1522608" y="9949749"/>
            <a:ext cx="720000" cy="213360"/>
          </a:xfrm>
          <a:prstGeom prst="roundRect">
            <a:avLst>
              <a:gd name="adj" fmla="val 50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hlinkClick r:id="rId30"/>
              </a:rPr>
              <a:t>Ncit: Assessment</a:t>
            </a:r>
            <a:endParaRPr lang="nl-NL" sz="600" dirty="0">
              <a:solidFill>
                <a:schemeClr val="tx1"/>
              </a:solidFill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239B0DD-17FD-4973-BA74-49095D870E57}"/>
              </a:ext>
            </a:extLst>
          </p:cNvPr>
          <p:cNvCxnSpPr/>
          <p:nvPr/>
        </p:nvCxnSpPr>
        <p:spPr>
          <a:xfrm flipH="1">
            <a:off x="1875450" y="9840318"/>
            <a:ext cx="930" cy="12070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87B03E1B-8944-4E6F-8BC6-12E6453FD2B0}"/>
              </a:ext>
            </a:extLst>
          </p:cNvPr>
          <p:cNvSpPr/>
          <p:nvPr/>
        </p:nvSpPr>
        <p:spPr>
          <a:xfrm>
            <a:off x="1710351" y="9767619"/>
            <a:ext cx="720000" cy="213360"/>
          </a:xfrm>
          <a:prstGeom prst="roundRect">
            <a:avLst>
              <a:gd name="adj" fmla="val 50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Rdf: Type</a:t>
            </a:r>
            <a:endParaRPr lang="nl-NL" sz="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6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B29C7A0642D4BBF07F7C4671D95A9" ma:contentTypeVersion="12" ma:contentTypeDescription="Create a new document." ma:contentTypeScope="" ma:versionID="2273206ef71c9fda53464737a3ff129c">
  <xsd:schema xmlns:xsd="http://www.w3.org/2001/XMLSchema" xmlns:xs="http://www.w3.org/2001/XMLSchema" xmlns:p="http://schemas.microsoft.com/office/2006/metadata/properties" xmlns:ns2="6b90f42b-64c4-4e1d-b8a2-9a34aba7b617" xmlns:ns3="ef9a9971-8f81-456e-9573-47180d38c8d8" targetNamespace="http://schemas.microsoft.com/office/2006/metadata/properties" ma:root="true" ma:fieldsID="3400798d62b05ffc7241f8e02675e46e" ns2:_="" ns3:_="">
    <xsd:import namespace="6b90f42b-64c4-4e1d-b8a2-9a34aba7b617"/>
    <xsd:import namespace="ef9a9971-8f81-456e-9573-47180d38c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90f42b-64c4-4e1d-b8a2-9a34aba7b6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9a9971-8f81-456e-9573-47180d38c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EBAC53-7567-4C51-89C9-2B41BAED98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90f42b-64c4-4e1d-b8a2-9a34aba7b617"/>
    <ds:schemaRef ds:uri="ef9a9971-8f81-456e-9573-47180d38c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D2FD26-382C-44F1-AC9F-40D69A749B3C}">
  <ds:schemaRefs>
    <ds:schemaRef ds:uri="http://purl.org/dc/terms/"/>
    <ds:schemaRef ds:uri="http://schemas.openxmlformats.org/package/2006/metadata/core-properties"/>
    <ds:schemaRef ds:uri="6b90f42b-64c4-4e1d-b8a2-9a34aba7b617"/>
    <ds:schemaRef ds:uri="http://schemas.microsoft.com/office/2006/documentManagement/types"/>
    <ds:schemaRef ds:uri="http://schemas.microsoft.com/office/infopath/2007/PartnerControls"/>
    <ds:schemaRef ds:uri="ef9a9971-8f81-456e-9573-47180d38c8d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541720-9057-4AC4-A559-5ECA0746AD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1857</TotalTime>
  <Words>360</Words>
  <Application>Microsoft Office PowerPoint</Application>
  <PresentationFormat>Widescreen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Niek van Ulzen</dc:creator>
  <cp:lastModifiedBy>Niek van Ulzen</cp:lastModifiedBy>
  <cp:revision>5</cp:revision>
  <dcterms:created xsi:type="dcterms:W3CDTF">2020-06-15T12:42:38Z</dcterms:created>
  <dcterms:modified xsi:type="dcterms:W3CDTF">2020-07-02T07:30:05Z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0x0101006B0B29C7A0642D4BBF07F7C4671D95A9</vt:lpwstr>
  </property>
</Properties>
</file>