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5E82559-252D-42CB-96F8-A6EBAF3C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6EB33D76-A10C-4581-BC21-34ADA65A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67F14EE6-5BAB-42BF-964A-F7761D9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4E0AD91F-D885-44F6-B466-353B8924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5D3959E-69EA-412D-8EFD-D5453447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48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8DA46BE-4CEC-4A1B-860E-AADF29FE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1DB965E6-CC9B-401C-BDBE-3727069E8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7A03E60-8FCB-4794-8BD3-7E7BA9B3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AE87994-033D-4DA3-9276-E4D30D3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947ED820-E46B-44A5-A06F-43605360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92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EE8B9C4C-7BC8-4436-8516-2856AF9D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79122A90-41A7-4644-83B6-877DC390A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F96D0962-4F3E-4DDA-ACBB-C84B59A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40E58DFA-562E-461D-BCB6-B8AC0C9F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2004039-340F-43AC-8F1D-56832220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300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4667B78-27DF-4BFD-98A8-61BAB0BD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4917D77-482E-4BB6-9C67-3BFFB632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9528324-4F04-48B7-9C90-818CD184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F82B361-D628-4346-92B7-7560C10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C66F7713-371E-49C6-B51D-7B427166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735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9D3063E-E3DC-4E24-AF0D-DF305109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8FCE98E-F710-4FA1-B970-EA3E285F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352FFA8-5EAB-4DE3-B880-3A42E9F8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8C6BBCC-5F7B-4D09-9FB0-C7223EA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D4C5C07B-210F-4C6D-A549-EE3BA8D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946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64060CD-E8FD-4A7A-B1BF-45743EEA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E33EC1D-103A-4A5C-878F-47C206CF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88E90EB4-7020-400A-9CB5-C411D80D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7FB6AFD-E898-43D6-9407-F5E97E17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5C3720FE-BE73-4C27-A5EA-65718538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B8F307BF-F930-438E-B44C-82263D38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3074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445D35A-0BFC-4FBD-B9AE-A186B287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6A948446-F233-4C25-8F5D-165FC028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D7ECE6CB-52D7-4BF0-8A70-5324D6C84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F237A21B-87A8-4792-A4CE-A8745127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43B16633-528C-46BB-9642-1990C41D2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2AEDBC0B-20AA-4E8E-AD62-2CED8431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7D495938-3CD7-4719-87E3-40AD0075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0C864746-767B-4166-8E83-01954FBF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632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58ECAFF-A0B7-492E-93F8-6C449561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B473273B-ABB5-4A31-B940-81239FA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52E9507B-45F5-4E5B-94A3-CF5ABDC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B7F43C30-ED3F-48E6-A6D8-E74FE07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0764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77CD4B56-B51D-44B4-9F6F-D6C4839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4409F360-6FE7-4C1D-BAFD-B081F8C8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6668EBF9-1427-4DC6-A3EB-D219763D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189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3F47A06-0B57-45C4-B722-B0374C82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BD22E93-E82C-4F37-84D3-038FB022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3C63462D-7EE1-4121-A868-79AE0868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4A78C62-387B-4786-B9C0-53883B6B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5006AE76-4466-4207-9ADF-6D1C63DC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1BD75762-43CF-4A39-B31C-D3ED6197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80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5C88F63-6FEA-46DD-AB80-3B2E4ACC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62023B67-0765-4154-B105-863E2A75D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7223072-0294-4EDA-95B0-9825B7DA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775D96C4-12E0-42CA-9D98-152D7CD9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FF9274C8-CEC7-41B7-84A3-09230D3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95968E3-0D1D-4F67-AF65-04BA1F2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46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981EA6EC-03FE-4B7A-A8CE-BBA1A7DA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86B1233-DCA7-41B1-AF82-DA1D2272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850E1E9-BB43-4839-99EC-8D8D2D0B6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B528-91ED-4AE1-A8FA-33F52135E2B4}" type="datetimeFigureOut">
              <a:rPr lang="ca-ES" smtClean="0"/>
              <a:t>31/3/2022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BF5A6D1-ADCE-47DB-A442-C7DCC358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E479CA6-0AC1-41BF-9328-AFFE287D2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1DE3-1CF6-4534-8984-146DA12B332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9895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262466" y="160867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B78F6B28-E0D0-46E5-B2FD-A9019C508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3" y="867567"/>
            <a:ext cx="9144000" cy="1144060"/>
          </a:xfrm>
        </p:spPr>
        <p:txBody>
          <a:bodyPr/>
          <a:lstStyle/>
          <a:p>
            <a:r>
              <a:rPr lang="ca-ES" dirty="0"/>
              <a:t>Codeigniter4 amb </a:t>
            </a:r>
            <a:r>
              <a:rPr lang="ca-ES" dirty="0" err="1"/>
              <a:t>Docker</a:t>
            </a:r>
            <a:endParaRPr lang="ca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6B43AC68-876C-4D50-AA8D-E186214E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46" y="2446045"/>
            <a:ext cx="2029108" cy="2095792"/>
          </a:xfrm>
          <a:prstGeom prst="rect">
            <a:avLst/>
          </a:prstGeom>
        </p:spPr>
      </p:pic>
      <p:pic>
        <p:nvPicPr>
          <p:cNvPr id="1028" name="Picture 4" descr="Contenedores de Docker | ¿Qué es Docker? | AWS">
            <a:extLst>
              <a:ext uri="{FF2B5EF4-FFF2-40B4-BE49-F238E27FC236}">
                <a16:creationId xmlns:a16="http://schemas.microsoft.com/office/drawing/2014/main" id="{F1D3AC3A-DE77-4585-BC79-2C8898E5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32" y="2718327"/>
            <a:ext cx="4015515" cy="188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</p:spTree>
    <p:extLst>
      <p:ext uri="{BB962C8B-B14F-4D97-AF65-F5344CB8AC3E}">
        <p14:creationId xmlns:p14="http://schemas.microsoft.com/office/powerpoint/2010/main" val="67195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262465" y="157567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  <p:pic>
        <p:nvPicPr>
          <p:cNvPr id="2054" name="Picture 6" descr="MySQL SELECT: Realizar consultas a una base de datos">
            <a:extLst>
              <a:ext uri="{FF2B5EF4-FFF2-40B4-BE49-F238E27FC236}">
                <a16:creationId xmlns:a16="http://schemas.microsoft.com/office/drawing/2014/main" id="{9362B7AE-ECEB-42B9-8A2E-22C92A25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35" y="556682"/>
            <a:ext cx="1761068" cy="10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QuadreDeText 2">
            <a:extLst>
              <a:ext uri="{FF2B5EF4-FFF2-40B4-BE49-F238E27FC236}">
                <a16:creationId xmlns:a16="http://schemas.microsoft.com/office/drawing/2014/main" id="{AD59DA58-FD2C-438E-BA44-32E6BB5D64CA}"/>
              </a:ext>
            </a:extLst>
          </p:cNvPr>
          <p:cNvSpPr txBox="1"/>
          <p:nvPr/>
        </p:nvSpPr>
        <p:spPr>
          <a:xfrm>
            <a:off x="744071" y="2090172"/>
            <a:ext cx="11080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1r: Descarregar l’última versió de </a:t>
            </a:r>
            <a:r>
              <a:rPr lang="ca-ES" sz="2400" dirty="0" err="1"/>
              <a:t>MySQL</a:t>
            </a:r>
            <a:br>
              <a:rPr lang="ca-ES" sz="2400" dirty="0"/>
            </a:br>
            <a:r>
              <a:rPr lang="ca-ES" sz="2400" dirty="0" err="1"/>
              <a:t>docker</a:t>
            </a:r>
            <a:r>
              <a:rPr lang="ca-ES" sz="2400" dirty="0"/>
              <a:t> pull </a:t>
            </a:r>
            <a:r>
              <a:rPr lang="ca-ES" sz="2400" dirty="0" err="1"/>
              <a:t>mysql:latest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2n: Arrancar el servei </a:t>
            </a:r>
            <a:r>
              <a:rPr lang="ca-ES" sz="2400" dirty="0" err="1"/>
              <a:t>MySQL</a:t>
            </a:r>
            <a:endParaRPr lang="en-US" sz="2400" dirty="0"/>
          </a:p>
          <a:p>
            <a:r>
              <a:rPr lang="en-US" sz="2400" dirty="0"/>
              <a:t>docker run --name </a:t>
            </a:r>
            <a:r>
              <a:rPr lang="en-US" sz="2400" dirty="0" err="1"/>
              <a:t>nomcontenidor</a:t>
            </a:r>
            <a:r>
              <a:rPr lang="en-US" sz="2400" dirty="0"/>
              <a:t> -e MYSQL_ROOT_PASSWORD=1234 -it -d -p 127.0.0.1:3306:3306  </a:t>
            </a:r>
            <a:r>
              <a:rPr lang="en-US" sz="2400" dirty="0" err="1"/>
              <a:t>mysql:latest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3r: Des de </a:t>
            </a:r>
            <a:r>
              <a:rPr lang="en-US" sz="2400" dirty="0" err="1"/>
              <a:t>HeidiSQL</a:t>
            </a:r>
            <a:r>
              <a:rPr lang="en-US" sz="2400" dirty="0"/>
              <a:t>, </a:t>
            </a:r>
            <a:r>
              <a:rPr lang="en-US" sz="2400" dirty="0" err="1"/>
              <a:t>crear</a:t>
            </a:r>
            <a:r>
              <a:rPr lang="en-US" sz="2400" dirty="0"/>
              <a:t> la base de </a:t>
            </a:r>
            <a:r>
              <a:rPr lang="en-US" sz="2400" dirty="0" err="1"/>
              <a:t>dades</a:t>
            </a:r>
            <a:r>
              <a:rPr lang="en-US" sz="2400" dirty="0"/>
              <a:t> del </a:t>
            </a:r>
            <a:r>
              <a:rPr lang="en-US" sz="2400" dirty="0" err="1"/>
              <a:t>projecte</a:t>
            </a:r>
            <a:r>
              <a:rPr lang="en-US" sz="2400" dirty="0"/>
              <a:t> </a:t>
            </a:r>
            <a:r>
              <a:rPr lang="en-US" sz="2400" dirty="0" err="1"/>
              <a:t>Codeigniter</a:t>
            </a:r>
            <a:endParaRPr lang="ca-ES" sz="2400" dirty="0"/>
          </a:p>
        </p:txBody>
      </p:sp>
      <p:pic>
        <p:nvPicPr>
          <p:cNvPr id="2058" name="Picture 10" descr="HeidiSQL: administrador de bases de datos MariaDB y MySQL - Manejando datos">
            <a:extLst>
              <a:ext uri="{FF2B5EF4-FFF2-40B4-BE49-F238E27FC236}">
                <a16:creationId xmlns:a16="http://schemas.microsoft.com/office/drawing/2014/main" id="{B482104C-FEFB-4C05-B799-DA40A8009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48" y="637479"/>
            <a:ext cx="1002937" cy="100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QuadreDeText 8">
            <a:extLst>
              <a:ext uri="{FF2B5EF4-FFF2-40B4-BE49-F238E27FC236}">
                <a16:creationId xmlns:a16="http://schemas.microsoft.com/office/drawing/2014/main" id="{5CED465D-3EE2-45E0-90C4-DAD0A66739B0}"/>
              </a:ext>
            </a:extLst>
          </p:cNvPr>
          <p:cNvSpPr txBox="1"/>
          <p:nvPr/>
        </p:nvSpPr>
        <p:spPr>
          <a:xfrm>
            <a:off x="5780354" y="560407"/>
            <a:ext cx="63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6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237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262465" y="132166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AD59DA58-FD2C-438E-BA44-32E6BB5D64CA}"/>
              </a:ext>
            </a:extLst>
          </p:cNvPr>
          <p:cNvSpPr txBox="1"/>
          <p:nvPr/>
        </p:nvSpPr>
        <p:spPr>
          <a:xfrm>
            <a:off x="1248136" y="1141161"/>
            <a:ext cx="10613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1r: Crear </a:t>
            </a:r>
            <a:r>
              <a:rPr lang="ca-ES" sz="2400" dirty="0" err="1"/>
              <a:t>Dockerfile</a:t>
            </a:r>
            <a:r>
              <a:rPr lang="ca-ES" sz="2400" dirty="0"/>
              <a:t> amb les següents línies:</a:t>
            </a:r>
            <a:br>
              <a:rPr lang="ca-ES" sz="2400" dirty="0"/>
            </a:br>
            <a:r>
              <a:rPr lang="ca-ES" dirty="0"/>
              <a:t>FROM </a:t>
            </a:r>
            <a:r>
              <a:rPr lang="ca-ES" dirty="0" err="1"/>
              <a:t>debian</a:t>
            </a:r>
            <a:endParaRPr lang="ca-ES" dirty="0"/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</a:t>
            </a:r>
            <a:r>
              <a:rPr lang="ca-ES" dirty="0" err="1"/>
              <a:t>update</a:t>
            </a:r>
            <a:endParaRPr lang="ca-ES" dirty="0"/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</a:t>
            </a:r>
            <a:r>
              <a:rPr lang="ca-ES" dirty="0" err="1"/>
              <a:t>install</a:t>
            </a:r>
            <a:r>
              <a:rPr lang="ca-ES" dirty="0"/>
              <a:t> -y </a:t>
            </a:r>
            <a:r>
              <a:rPr lang="ca-ES" dirty="0" err="1"/>
              <a:t>wget</a:t>
            </a:r>
            <a:endParaRPr lang="ca-ES" dirty="0"/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</a:t>
            </a:r>
            <a:r>
              <a:rPr lang="ca-ES" dirty="0" err="1"/>
              <a:t>install</a:t>
            </a:r>
            <a:r>
              <a:rPr lang="ca-ES" dirty="0"/>
              <a:t> -y nano </a:t>
            </a:r>
            <a:r>
              <a:rPr lang="ca-ES" dirty="0" err="1"/>
              <a:t>procps</a:t>
            </a:r>
            <a:endParaRPr lang="ca-ES" dirty="0"/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</a:t>
            </a:r>
            <a:r>
              <a:rPr lang="ca-ES" dirty="0" err="1"/>
              <a:t>install</a:t>
            </a:r>
            <a:r>
              <a:rPr lang="ca-ES" dirty="0"/>
              <a:t> -y apache2</a:t>
            </a:r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</a:t>
            </a:r>
            <a:r>
              <a:rPr lang="ca-ES" dirty="0" err="1"/>
              <a:t>install</a:t>
            </a:r>
            <a:r>
              <a:rPr lang="ca-ES" dirty="0"/>
              <a:t> -y </a:t>
            </a:r>
            <a:r>
              <a:rPr lang="ca-ES" dirty="0" err="1"/>
              <a:t>apt</a:t>
            </a:r>
            <a:r>
              <a:rPr lang="ca-ES" dirty="0"/>
              <a:t>-transport-</a:t>
            </a:r>
            <a:r>
              <a:rPr lang="ca-ES" dirty="0" err="1"/>
              <a:t>https</a:t>
            </a:r>
            <a:r>
              <a:rPr lang="ca-ES" dirty="0"/>
              <a:t> </a:t>
            </a:r>
            <a:r>
              <a:rPr lang="ca-ES" dirty="0" err="1"/>
              <a:t>lsb</a:t>
            </a:r>
            <a:r>
              <a:rPr lang="ca-ES" dirty="0"/>
              <a:t>-release ca-</a:t>
            </a:r>
            <a:r>
              <a:rPr lang="ca-ES" dirty="0" err="1"/>
              <a:t>certificates</a:t>
            </a:r>
            <a:r>
              <a:rPr lang="ca-ES" dirty="0"/>
              <a:t> software-</a:t>
            </a:r>
            <a:r>
              <a:rPr lang="ca-ES" dirty="0" err="1"/>
              <a:t>properties</a:t>
            </a:r>
            <a:r>
              <a:rPr lang="ca-ES" dirty="0"/>
              <a:t>-</a:t>
            </a:r>
            <a:r>
              <a:rPr lang="ca-ES" dirty="0" err="1"/>
              <a:t>common</a:t>
            </a:r>
            <a:r>
              <a:rPr lang="ca-ES" dirty="0"/>
              <a:t> gnupg2</a:t>
            </a:r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-y </a:t>
            </a:r>
            <a:r>
              <a:rPr lang="ca-ES" dirty="0" err="1"/>
              <a:t>upgrade</a:t>
            </a:r>
            <a:endParaRPr lang="ca-ES" dirty="0"/>
          </a:p>
          <a:p>
            <a:r>
              <a:rPr lang="ca-ES" dirty="0"/>
              <a:t>RUN </a:t>
            </a:r>
            <a:r>
              <a:rPr lang="ca-ES" dirty="0" err="1"/>
              <a:t>wget</a:t>
            </a:r>
            <a:r>
              <a:rPr lang="ca-ES" dirty="0"/>
              <a:t> -O /</a:t>
            </a:r>
            <a:r>
              <a:rPr lang="ca-ES" dirty="0" err="1"/>
              <a:t>etc</a:t>
            </a:r>
            <a:r>
              <a:rPr lang="ca-ES" dirty="0"/>
              <a:t>/</a:t>
            </a:r>
            <a:r>
              <a:rPr lang="ca-ES" dirty="0" err="1"/>
              <a:t>apt</a:t>
            </a:r>
            <a:r>
              <a:rPr lang="ca-ES" dirty="0"/>
              <a:t>/</a:t>
            </a:r>
            <a:r>
              <a:rPr lang="ca-ES" dirty="0" err="1"/>
              <a:t>trusted.gpg.d</a:t>
            </a:r>
            <a:r>
              <a:rPr lang="ca-ES" dirty="0"/>
              <a:t>/</a:t>
            </a:r>
            <a:r>
              <a:rPr lang="ca-ES" dirty="0" err="1"/>
              <a:t>php.gpg</a:t>
            </a:r>
            <a:r>
              <a:rPr lang="ca-ES" dirty="0"/>
              <a:t> https://packages.sury.org/php/apt.gpgRUN </a:t>
            </a:r>
            <a:r>
              <a:rPr lang="ca-ES" dirty="0" err="1"/>
              <a:t>sh</a:t>
            </a:r>
            <a:r>
              <a:rPr lang="ca-ES" dirty="0"/>
              <a:t> -c '</a:t>
            </a:r>
            <a:r>
              <a:rPr lang="ca-ES" dirty="0" err="1"/>
              <a:t>echo</a:t>
            </a:r>
            <a:r>
              <a:rPr lang="ca-ES" dirty="0"/>
              <a:t> "</a:t>
            </a:r>
            <a:r>
              <a:rPr lang="ca-ES" dirty="0" err="1"/>
              <a:t>deb</a:t>
            </a:r>
            <a:r>
              <a:rPr lang="ca-ES" dirty="0"/>
              <a:t> https://packages.sury.org/php/ $(</a:t>
            </a:r>
            <a:r>
              <a:rPr lang="ca-ES" dirty="0" err="1"/>
              <a:t>lsb_release</a:t>
            </a:r>
            <a:r>
              <a:rPr lang="ca-ES" dirty="0"/>
              <a:t> -</a:t>
            </a:r>
            <a:r>
              <a:rPr lang="ca-ES" dirty="0" err="1"/>
              <a:t>sc</a:t>
            </a:r>
            <a:r>
              <a:rPr lang="ca-ES" dirty="0"/>
              <a:t>) </a:t>
            </a:r>
            <a:r>
              <a:rPr lang="ca-ES" dirty="0" err="1"/>
              <a:t>main</a:t>
            </a:r>
            <a:r>
              <a:rPr lang="ca-ES" dirty="0"/>
              <a:t>" &gt; /</a:t>
            </a:r>
            <a:r>
              <a:rPr lang="ca-ES" dirty="0" err="1"/>
              <a:t>etc</a:t>
            </a:r>
            <a:r>
              <a:rPr lang="ca-ES" dirty="0"/>
              <a:t>/</a:t>
            </a:r>
            <a:r>
              <a:rPr lang="ca-ES" dirty="0" err="1"/>
              <a:t>apt</a:t>
            </a:r>
            <a:r>
              <a:rPr lang="ca-ES" dirty="0"/>
              <a:t>/</a:t>
            </a:r>
            <a:r>
              <a:rPr lang="ca-ES" dirty="0" err="1"/>
              <a:t>sources.list.d</a:t>
            </a:r>
            <a:r>
              <a:rPr lang="ca-ES" dirty="0"/>
              <a:t>/</a:t>
            </a:r>
            <a:r>
              <a:rPr lang="ca-ES" dirty="0" err="1"/>
              <a:t>php.list</a:t>
            </a:r>
            <a:r>
              <a:rPr lang="ca-ES" dirty="0"/>
              <a:t>’</a:t>
            </a:r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Update</a:t>
            </a:r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 </a:t>
            </a:r>
            <a:r>
              <a:rPr lang="ca-ES" dirty="0" err="1"/>
              <a:t>install</a:t>
            </a:r>
            <a:r>
              <a:rPr lang="ca-ES" dirty="0"/>
              <a:t> -y php8.1 libapache2-mod-php8.1</a:t>
            </a:r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 </a:t>
            </a:r>
            <a:r>
              <a:rPr lang="ca-ES" dirty="0" err="1"/>
              <a:t>install</a:t>
            </a:r>
            <a:r>
              <a:rPr lang="ca-ES" dirty="0"/>
              <a:t> -y php8.1-mysqli php8.1-pdo php8.1-pdo-mysql php8.1-intl php8.1-mbstring</a:t>
            </a:r>
          </a:p>
          <a:p>
            <a:r>
              <a:rPr lang="ca-ES" dirty="0"/>
              <a:t>RUN a2enmod </a:t>
            </a:r>
            <a:r>
              <a:rPr lang="ca-ES" dirty="0" err="1"/>
              <a:t>rewrite</a:t>
            </a:r>
            <a:endParaRPr lang="ca-ES" dirty="0"/>
          </a:p>
          <a:p>
            <a:r>
              <a:rPr lang="ca-ES" dirty="0"/>
              <a:t>RUN </a:t>
            </a:r>
            <a:r>
              <a:rPr lang="ca-ES" dirty="0" err="1"/>
              <a:t>apt</a:t>
            </a:r>
            <a:r>
              <a:rPr lang="ca-ES" dirty="0"/>
              <a:t>-get -y </a:t>
            </a:r>
            <a:r>
              <a:rPr lang="ca-ES" dirty="0" err="1"/>
              <a:t>upgrade</a:t>
            </a:r>
            <a:endParaRPr lang="ca-ES" dirty="0"/>
          </a:p>
          <a:p>
            <a:r>
              <a:rPr lang="ca-ES" dirty="0"/>
              <a:t>VOLUME /var/</a:t>
            </a:r>
            <a:r>
              <a:rPr lang="ca-ES" dirty="0" err="1"/>
              <a:t>www</a:t>
            </a:r>
            <a:r>
              <a:rPr lang="ca-ES" dirty="0"/>
              <a:t>/</a:t>
            </a:r>
            <a:r>
              <a:rPr lang="ca-ES" dirty="0" err="1"/>
              <a:t>html</a:t>
            </a:r>
            <a:endParaRPr lang="ca-ES" dirty="0"/>
          </a:p>
          <a:p>
            <a:r>
              <a:rPr lang="ca-ES" dirty="0"/>
              <a:t>EXPOSE 80</a:t>
            </a:r>
          </a:p>
        </p:txBody>
      </p:sp>
      <p:pic>
        <p:nvPicPr>
          <p:cNvPr id="3074" name="Picture 2" descr="Debian -- El sistema operativo universal">
            <a:extLst>
              <a:ext uri="{FF2B5EF4-FFF2-40B4-BE49-F238E27FC236}">
                <a16:creationId xmlns:a16="http://schemas.microsoft.com/office/drawing/2014/main" id="{FF078D08-764E-4AD9-B118-572CD36D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261017"/>
            <a:ext cx="1312387" cy="7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 nueva versión de Apache server deja expuestos a mas de 112.000  servidores - Una al Día">
            <a:extLst>
              <a:ext uri="{FF2B5EF4-FFF2-40B4-BE49-F238E27FC236}">
                <a16:creationId xmlns:a16="http://schemas.microsoft.com/office/drawing/2014/main" id="{D3816ECB-AE5B-4533-888B-6DE7E841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9" y="-245436"/>
            <a:ext cx="2557458" cy="17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 - Wikipedia, la enciclopedia libre">
            <a:extLst>
              <a:ext uri="{FF2B5EF4-FFF2-40B4-BE49-F238E27FC236}">
                <a16:creationId xmlns:a16="http://schemas.microsoft.com/office/drawing/2014/main" id="{E630E28F-B265-4190-967E-D0A22FE6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26" y="277374"/>
            <a:ext cx="1332637" cy="7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62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262465" y="132166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AD59DA58-FD2C-438E-BA44-32E6BB5D64CA}"/>
              </a:ext>
            </a:extLst>
          </p:cNvPr>
          <p:cNvSpPr txBox="1"/>
          <p:nvPr/>
        </p:nvSpPr>
        <p:spPr>
          <a:xfrm>
            <a:off x="1248136" y="1141161"/>
            <a:ext cx="106136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/>
              <a:t>2n: a la carpeta on tenim el </a:t>
            </a:r>
            <a:r>
              <a:rPr lang="ca-ES" sz="2000" dirty="0" err="1"/>
              <a:t>Dockerfile</a:t>
            </a:r>
            <a:r>
              <a:rPr lang="ca-ES" sz="2000" dirty="0"/>
              <a:t>, obrim un terminal i executem:</a:t>
            </a:r>
          </a:p>
          <a:p>
            <a:endParaRPr lang="ca-ES" sz="2000" dirty="0"/>
          </a:p>
          <a:p>
            <a:r>
              <a:rPr lang="ca-ES" dirty="0"/>
              <a:t>                                                                             (el punt es important)</a:t>
            </a:r>
          </a:p>
          <a:p>
            <a:endParaRPr lang="ca-ES" dirty="0"/>
          </a:p>
          <a:p>
            <a:r>
              <a:rPr lang="ca-ES" sz="2000" dirty="0"/>
              <a:t>3r: Creem el contenidor (tenim 2 opcions)</a:t>
            </a:r>
          </a:p>
          <a:p>
            <a:endParaRPr lang="ca-ES" dirty="0"/>
          </a:p>
          <a:p>
            <a:r>
              <a:rPr lang="ca-ES" dirty="0"/>
              <a:t>3.1 primera opció per terminal</a:t>
            </a:r>
          </a:p>
          <a:p>
            <a:endParaRPr lang="ca-ES" dirty="0"/>
          </a:p>
          <a:p>
            <a:endParaRPr lang="en-US" dirty="0"/>
          </a:p>
          <a:p>
            <a:r>
              <a:rPr lang="en-US" dirty="0" err="1"/>
              <a:t>Entrar</a:t>
            </a:r>
            <a:r>
              <a:rPr lang="en-US" dirty="0"/>
              <a:t> al terminal del </a:t>
            </a:r>
            <a:r>
              <a:rPr lang="en-US" dirty="0" err="1"/>
              <a:t>contenidor</a:t>
            </a:r>
            <a:endParaRPr lang="ca-ES" dirty="0"/>
          </a:p>
          <a:p>
            <a:endParaRPr lang="ca-ES" dirty="0"/>
          </a:p>
          <a:p>
            <a:br>
              <a:rPr lang="ca-ES" dirty="0"/>
            </a:br>
            <a:endParaRPr lang="ca-ES" dirty="0"/>
          </a:p>
          <a:p>
            <a:endParaRPr lang="ca-ES" dirty="0"/>
          </a:p>
        </p:txBody>
      </p:sp>
      <p:pic>
        <p:nvPicPr>
          <p:cNvPr id="3074" name="Picture 2" descr="Debian -- El sistema operativo universal">
            <a:extLst>
              <a:ext uri="{FF2B5EF4-FFF2-40B4-BE49-F238E27FC236}">
                <a16:creationId xmlns:a16="http://schemas.microsoft.com/office/drawing/2014/main" id="{FF078D08-764E-4AD9-B118-572CD36D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261017"/>
            <a:ext cx="1312387" cy="7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 nueva versión de Apache server deja expuestos a mas de 112.000  servidores - Una al Día">
            <a:extLst>
              <a:ext uri="{FF2B5EF4-FFF2-40B4-BE49-F238E27FC236}">
                <a16:creationId xmlns:a16="http://schemas.microsoft.com/office/drawing/2014/main" id="{D3816ECB-AE5B-4533-888B-6DE7E841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9" y="-245436"/>
            <a:ext cx="2557458" cy="17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 - Wikipedia, la enciclopedia libre">
            <a:extLst>
              <a:ext uri="{FF2B5EF4-FFF2-40B4-BE49-F238E27FC236}">
                <a16:creationId xmlns:a16="http://schemas.microsoft.com/office/drawing/2014/main" id="{E630E28F-B265-4190-967E-D0A22FE6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26" y="277374"/>
            <a:ext cx="1332637" cy="7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tge 3">
            <a:extLst>
              <a:ext uri="{FF2B5EF4-FFF2-40B4-BE49-F238E27FC236}">
                <a16:creationId xmlns:a16="http://schemas.microsoft.com/office/drawing/2014/main" id="{F9C40442-A8EE-46AD-97EB-8DBD6A9B4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030" y="4583863"/>
            <a:ext cx="8558002" cy="1569856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F77C0BFD-64B8-4E94-905D-56B02E65A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789" y="1817000"/>
            <a:ext cx="3833769" cy="297546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C5FAD038-80DC-42A9-AED1-AEC2F41A4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86" y="3358244"/>
            <a:ext cx="9759854" cy="1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262465" y="132166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AD59DA58-FD2C-438E-BA44-32E6BB5D64CA}"/>
              </a:ext>
            </a:extLst>
          </p:cNvPr>
          <p:cNvSpPr txBox="1"/>
          <p:nvPr/>
        </p:nvSpPr>
        <p:spPr>
          <a:xfrm>
            <a:off x="1248136" y="1141161"/>
            <a:ext cx="10613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/>
              <a:t>3.2:  amb </a:t>
            </a:r>
            <a:r>
              <a:rPr lang="ca-ES" sz="2000" dirty="0" err="1"/>
              <a:t>Docker</a:t>
            </a:r>
            <a:r>
              <a:rPr lang="ca-ES" sz="2000" dirty="0"/>
              <a:t> Desktop</a:t>
            </a:r>
          </a:p>
          <a:p>
            <a:endParaRPr lang="ca-ES" dirty="0"/>
          </a:p>
        </p:txBody>
      </p:sp>
      <p:pic>
        <p:nvPicPr>
          <p:cNvPr id="3074" name="Picture 2" descr="Debian -- El sistema operativo universal">
            <a:extLst>
              <a:ext uri="{FF2B5EF4-FFF2-40B4-BE49-F238E27FC236}">
                <a16:creationId xmlns:a16="http://schemas.microsoft.com/office/drawing/2014/main" id="{FF078D08-764E-4AD9-B118-572CD36D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261017"/>
            <a:ext cx="1312387" cy="7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 nueva versión de Apache server deja expuestos a mas de 112.000  servidores - Una al Día">
            <a:extLst>
              <a:ext uri="{FF2B5EF4-FFF2-40B4-BE49-F238E27FC236}">
                <a16:creationId xmlns:a16="http://schemas.microsoft.com/office/drawing/2014/main" id="{D3816ECB-AE5B-4533-888B-6DE7E841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9" y="-245436"/>
            <a:ext cx="2557458" cy="17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 - Wikipedia, la enciclopedia libre">
            <a:extLst>
              <a:ext uri="{FF2B5EF4-FFF2-40B4-BE49-F238E27FC236}">
                <a16:creationId xmlns:a16="http://schemas.microsoft.com/office/drawing/2014/main" id="{E630E28F-B265-4190-967E-D0A22FE6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26" y="277374"/>
            <a:ext cx="1332637" cy="7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tge 3">
            <a:extLst>
              <a:ext uri="{FF2B5EF4-FFF2-40B4-BE49-F238E27FC236}">
                <a16:creationId xmlns:a16="http://schemas.microsoft.com/office/drawing/2014/main" id="{B2DDB410-3013-4918-AC7D-3FC2060C7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61" y="1604743"/>
            <a:ext cx="5206795" cy="48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6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330200" y="132166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AD59DA58-FD2C-438E-BA44-32E6BB5D64CA}"/>
              </a:ext>
            </a:extLst>
          </p:cNvPr>
          <p:cNvSpPr txBox="1"/>
          <p:nvPr/>
        </p:nvSpPr>
        <p:spPr>
          <a:xfrm>
            <a:off x="1248136" y="1141161"/>
            <a:ext cx="10613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/>
              <a:t>4rt: Crear un </a:t>
            </a:r>
            <a:r>
              <a:rPr lang="ca-ES" sz="2000" dirty="0" err="1"/>
              <a:t>VirtualHost</a:t>
            </a:r>
            <a:r>
              <a:rPr lang="ca-ES" sz="2000" dirty="0"/>
              <a:t> a </a:t>
            </a:r>
            <a:r>
              <a:rPr lang="ca-ES" sz="2000" dirty="0" err="1"/>
              <a:t>apache</a:t>
            </a:r>
            <a:r>
              <a:rPr lang="ca-ES" sz="2000" dirty="0"/>
              <a:t>, per publicar la carpeta </a:t>
            </a:r>
            <a:r>
              <a:rPr lang="ca-ES" sz="2000" dirty="0" err="1"/>
              <a:t>Public</a:t>
            </a:r>
            <a:r>
              <a:rPr lang="ca-ES" sz="2000" dirty="0"/>
              <a:t> del nostre </a:t>
            </a:r>
            <a:r>
              <a:rPr lang="ca-ES" sz="2000" dirty="0" err="1"/>
              <a:t>Codeigniter</a:t>
            </a:r>
            <a:endParaRPr lang="ca-ES" sz="2000" dirty="0"/>
          </a:p>
          <a:p>
            <a:endParaRPr lang="ca-ES" sz="2000" dirty="0"/>
          </a:p>
          <a:p>
            <a:r>
              <a:rPr lang="ca-ES" sz="2000" dirty="0"/>
              <a:t>Entrar a la ruta:</a:t>
            </a:r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Editar el apache2.conf afegint al final el següent codi:</a:t>
            </a:r>
            <a:br>
              <a:rPr lang="ca-ES" dirty="0"/>
            </a:br>
            <a:endParaRPr lang="ca-ES" dirty="0"/>
          </a:p>
          <a:p>
            <a:endParaRPr lang="ca-ES" dirty="0"/>
          </a:p>
        </p:txBody>
      </p:sp>
      <p:pic>
        <p:nvPicPr>
          <p:cNvPr id="3074" name="Picture 2" descr="Debian -- El sistema operativo universal">
            <a:extLst>
              <a:ext uri="{FF2B5EF4-FFF2-40B4-BE49-F238E27FC236}">
                <a16:creationId xmlns:a16="http://schemas.microsoft.com/office/drawing/2014/main" id="{FF078D08-764E-4AD9-B118-572CD36D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261017"/>
            <a:ext cx="1312387" cy="7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 nueva versión de Apache server deja expuestos a mas de 112.000  servidores - Una al Día">
            <a:extLst>
              <a:ext uri="{FF2B5EF4-FFF2-40B4-BE49-F238E27FC236}">
                <a16:creationId xmlns:a16="http://schemas.microsoft.com/office/drawing/2014/main" id="{D3816ECB-AE5B-4533-888B-6DE7E841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9" y="-245436"/>
            <a:ext cx="2557458" cy="17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 - Wikipedia, la enciclopedia libre">
            <a:extLst>
              <a:ext uri="{FF2B5EF4-FFF2-40B4-BE49-F238E27FC236}">
                <a16:creationId xmlns:a16="http://schemas.microsoft.com/office/drawing/2014/main" id="{E630E28F-B265-4190-967E-D0A22FE6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26" y="277374"/>
            <a:ext cx="1332637" cy="7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FF80FB47-BD38-443C-AFD8-D8C709AD3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714" y="2216436"/>
            <a:ext cx="2064710" cy="266788"/>
          </a:xfrm>
          <a:prstGeom prst="rect">
            <a:avLst/>
          </a:prstGeom>
        </p:spPr>
      </p:pic>
      <p:pic>
        <p:nvPicPr>
          <p:cNvPr id="16" name="Imatge 15">
            <a:extLst>
              <a:ext uri="{FF2B5EF4-FFF2-40B4-BE49-F238E27FC236}">
                <a16:creationId xmlns:a16="http://schemas.microsoft.com/office/drawing/2014/main" id="{BD84F0CB-D72A-46E0-855C-62A14E7A0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13" y="3136445"/>
            <a:ext cx="6881381" cy="28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ortar rectángulo de esquina diagonal 4">
            <a:extLst>
              <a:ext uri="{FF2B5EF4-FFF2-40B4-BE49-F238E27FC236}">
                <a16:creationId xmlns:a16="http://schemas.microsoft.com/office/drawing/2014/main" id="{34BCA6C6-57B3-4DCF-9E65-784C80C01AF3}"/>
              </a:ext>
            </a:extLst>
          </p:cNvPr>
          <p:cNvSpPr/>
          <p:nvPr/>
        </p:nvSpPr>
        <p:spPr>
          <a:xfrm>
            <a:off x="330200" y="132166"/>
            <a:ext cx="11777133" cy="6380301"/>
          </a:xfrm>
          <a:prstGeom prst="snip2DiagRect">
            <a:avLst/>
          </a:prstGeom>
          <a:solidFill>
            <a:schemeClr val="bg1"/>
          </a:solidFill>
          <a:ln>
            <a:solidFill>
              <a:srgbClr val="73B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350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2804B531-CB9E-46AE-ADB6-BBC441894370}"/>
              </a:ext>
            </a:extLst>
          </p:cNvPr>
          <p:cNvSpPr txBox="1"/>
          <p:nvPr/>
        </p:nvSpPr>
        <p:spPr>
          <a:xfrm>
            <a:off x="8346745" y="6512467"/>
            <a:ext cx="40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</a:rPr>
              <a:t>Institut Caparrella - Marc Iborra Mòdol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AD59DA58-FD2C-438E-BA44-32E6BB5D64CA}"/>
              </a:ext>
            </a:extLst>
          </p:cNvPr>
          <p:cNvSpPr txBox="1"/>
          <p:nvPr/>
        </p:nvSpPr>
        <p:spPr>
          <a:xfrm>
            <a:off x="1248136" y="1141161"/>
            <a:ext cx="106136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/>
              <a:t>5rt: Activar </a:t>
            </a:r>
            <a:r>
              <a:rPr lang="ca-ES" sz="2000" dirty="0" err="1"/>
              <a:t>l’extenció</a:t>
            </a:r>
            <a:r>
              <a:rPr lang="ca-ES" sz="2000" dirty="0"/>
              <a:t> de PHP “</a:t>
            </a:r>
            <a:r>
              <a:rPr lang="ca-ES" sz="2000" dirty="0" err="1"/>
              <a:t>intl</a:t>
            </a:r>
            <a:r>
              <a:rPr lang="ca-ES" sz="2000" dirty="0"/>
              <a:t>”</a:t>
            </a:r>
          </a:p>
          <a:p>
            <a:endParaRPr lang="ca-ES" sz="2000" dirty="0"/>
          </a:p>
          <a:p>
            <a:endParaRPr lang="ca-ES" sz="2000" dirty="0"/>
          </a:p>
          <a:p>
            <a:endParaRPr lang="ca-ES" dirty="0"/>
          </a:p>
          <a:p>
            <a:r>
              <a:rPr lang="ca-ES" dirty="0"/>
              <a:t>Treure el ; a </a:t>
            </a:r>
            <a:r>
              <a:rPr lang="ca-ES" dirty="0" err="1"/>
              <a:t>l’extenció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sz="1800" dirty="0"/>
              <a:t>6: arrancar el servei </a:t>
            </a:r>
            <a:r>
              <a:rPr lang="ca-ES" sz="1800" dirty="0" err="1"/>
              <a:t>d’apache</a:t>
            </a:r>
            <a:endParaRPr lang="ca-ES" sz="1800" dirty="0"/>
          </a:p>
          <a:p>
            <a:endParaRPr lang="ca-ES" sz="1800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pic>
        <p:nvPicPr>
          <p:cNvPr id="3074" name="Picture 2" descr="Debian -- El sistema operativo universal">
            <a:extLst>
              <a:ext uri="{FF2B5EF4-FFF2-40B4-BE49-F238E27FC236}">
                <a16:creationId xmlns:a16="http://schemas.microsoft.com/office/drawing/2014/main" id="{FF078D08-764E-4AD9-B118-572CD36D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261017"/>
            <a:ext cx="1312387" cy="7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 nueva versión de Apache server deja expuestos a mas de 112.000  servidores - Una al Día">
            <a:extLst>
              <a:ext uri="{FF2B5EF4-FFF2-40B4-BE49-F238E27FC236}">
                <a16:creationId xmlns:a16="http://schemas.microsoft.com/office/drawing/2014/main" id="{D3816ECB-AE5B-4533-888B-6DE7E841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9" y="-245436"/>
            <a:ext cx="2557458" cy="17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HP - Wikipedia, la enciclopedia libre">
            <a:extLst>
              <a:ext uri="{FF2B5EF4-FFF2-40B4-BE49-F238E27FC236}">
                <a16:creationId xmlns:a16="http://schemas.microsoft.com/office/drawing/2014/main" id="{E630E28F-B265-4190-967E-D0A22FE6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26" y="277374"/>
            <a:ext cx="1332637" cy="7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165306E8-5527-490D-9B27-8E705FF48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173" y="1703776"/>
            <a:ext cx="4627940" cy="402930"/>
          </a:xfrm>
          <a:prstGeom prst="rect">
            <a:avLst/>
          </a:prstGeom>
        </p:spPr>
      </p:pic>
      <p:pic>
        <p:nvPicPr>
          <p:cNvPr id="11" name="Imatge 10">
            <a:extLst>
              <a:ext uri="{FF2B5EF4-FFF2-40B4-BE49-F238E27FC236}">
                <a16:creationId xmlns:a16="http://schemas.microsoft.com/office/drawing/2014/main" id="{E57F4CBD-04D7-4BF5-9EC9-BD097BBB4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598" y="2669321"/>
            <a:ext cx="2901590" cy="2455191"/>
          </a:xfrm>
          <a:prstGeom prst="rect">
            <a:avLst/>
          </a:prstGeom>
        </p:spPr>
      </p:pic>
      <p:pic>
        <p:nvPicPr>
          <p:cNvPr id="17" name="Imatge 16">
            <a:extLst>
              <a:ext uri="{FF2B5EF4-FFF2-40B4-BE49-F238E27FC236}">
                <a16:creationId xmlns:a16="http://schemas.microsoft.com/office/drawing/2014/main" id="{33B3E5A5-DFC5-4203-965C-0EE86D34F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831" y="5480598"/>
            <a:ext cx="2703528" cy="4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364</Words>
  <Application>Microsoft Office PowerPoint</Application>
  <PresentationFormat>Pantalla panoràmica</PresentationFormat>
  <Paragraphs>66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l'Office</vt:lpstr>
      <vt:lpstr>Codeigniter4 amb Docker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Codeigniter4 amb Docker</dc:title>
  <dc:creator>jolinar</dc:creator>
  <cp:lastModifiedBy>jolinar</cp:lastModifiedBy>
  <cp:revision>7</cp:revision>
  <dcterms:created xsi:type="dcterms:W3CDTF">2022-03-30T06:58:09Z</dcterms:created>
  <dcterms:modified xsi:type="dcterms:W3CDTF">2022-03-31T14:44:01Z</dcterms:modified>
</cp:coreProperties>
</file>