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Sniglet"/>
      <p:regular r:id="rId14"/>
    </p:embeddedFont>
    <p:embeddedFont>
      <p:font typeface="Dosis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Dosis-regular.fntdata"/><Relationship Id="rId14" Type="http://schemas.openxmlformats.org/officeDocument/2006/relationships/font" Target="fonts/Sniglet-regular.fntdata"/><Relationship Id="rId16" Type="http://schemas.openxmlformats.org/officeDocument/2006/relationships/font" Target="fonts/Dosi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b75e6797f6_0_5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b75e6797f6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Apresente a definição de condicionais aos alunos. Pergunte a eles o que é uma condição e se eles conseguem dar exemplos de condições.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Dê exemplos tais como: os pais dos alunos falando que eles só podem brincar depois de terminarem o dever de casa. A condição é </a:t>
            </a:r>
            <a:r>
              <a:rPr b="1" lang="en"/>
              <a:t>terminar o dever de casa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b75e6797f6_0_576:notes"/>
          <p:cNvSpPr/>
          <p:nvPr>
            <p:ph idx="2" type="sldImg"/>
          </p:nvPr>
        </p:nvSpPr>
        <p:spPr>
          <a:xfrm>
            <a:off x="38115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gb75e6797f6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Login no Site do Scratch: verificação se o usuário e a senha estão corretos. Se estiver correto, a plataforma deixa o usuário acessar a contar. Senão, uma mensagem de erro é exibida informando o usuário que as credenciais informadas estão erradas.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Kahoot!: Verificar SE as respostas dadas estão corretas ou não.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Code.org: Verificar SE o algoritmo está correto ou SE o número de blocos utilizados é o mínimo.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b75e6797f6_0_5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b75e6797f6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Apresente brevemente os comandos que os alunos utilizarão na aula. Chame a atenção para a forma dos comandos e a forma dos buracos no comando SE e a forma dos comandos azuis. As formas indicam que eles podem ser combinados (os sensores em azul devem ser arrastados para o espaço no comando SE).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b71a1e0efa_0_29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b71a1e0efa_0_2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Apresente brevemente os comandos que os alunos utilizarão na aula. Chame a atenção para a forma dos comandos e a forma dos buracos nos comandos SE, Aponte para a Diração, Mude X para, etc.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b71a1e0efa_0_5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b71a1e0efa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Pergunte aos alunos se eles entendem o que está acontecendo neste Script.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acontece quando a tecla W for pressionada? Para onde o personagem vai quando a teclada W for pressionada?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ae17e7ad0a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ae17e7ad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Pergunte aos alunos se eles entendem o que está acontecendo neste Script.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acontece quando a tecla W for pressionada? Para onde o personagem vai quando a teclada W for pressionada?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643f938da5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643f938da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ae3ce100c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ae3ce100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/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9pPr>
          </a:lstStyle>
          <a:p/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rect b="b" l="l" r="r" t="t"/>
            <a:pathLst>
              <a:path extrusionOk="0" h="19698" w="15884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rect b="b" l="l" r="r" t="t"/>
            <a:pathLst>
              <a:path extrusionOk="0" h="17792" w="15627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rect b="b" l="l" r="r" t="t"/>
            <a:pathLst>
              <a:path extrusionOk="0" h="11995" w="17461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rect b="b" l="l" r="r" t="t"/>
            <a:pathLst>
              <a:path extrusionOk="0" h="4880" w="5504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rect b="b" l="l" r="r" t="t"/>
            <a:pathLst>
              <a:path extrusionOk="0" h="9281" w="10748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1"/>
          <p:cNvSpPr/>
          <p:nvPr/>
        </p:nvSpPr>
        <p:spPr>
          <a:xfrm>
            <a:off x="7302880" y="-294362"/>
            <a:ext cx="450550" cy="558734"/>
          </a:xfrm>
          <a:custGeom>
            <a:rect b="b" l="l" r="r" t="t"/>
            <a:pathLst>
              <a:path extrusionOk="0" h="19698" w="15884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24" name="Google Shape;524;p11"/>
          <p:cNvSpPr/>
          <p:nvPr/>
        </p:nvSpPr>
        <p:spPr>
          <a:xfrm>
            <a:off x="-35374" y="3366963"/>
            <a:ext cx="443260" cy="504670"/>
          </a:xfrm>
          <a:custGeom>
            <a:rect b="b" l="l" r="r" t="t"/>
            <a:pathLst>
              <a:path extrusionOk="0" h="17792" w="15627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25" name="Google Shape;525;p11"/>
          <p:cNvSpPr/>
          <p:nvPr/>
        </p:nvSpPr>
        <p:spPr>
          <a:xfrm>
            <a:off x="8817948" y="3439661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26" name="Google Shape;526;p11"/>
          <p:cNvSpPr/>
          <p:nvPr/>
        </p:nvSpPr>
        <p:spPr>
          <a:xfrm>
            <a:off x="8742973" y="4166677"/>
            <a:ext cx="495281" cy="340238"/>
          </a:xfrm>
          <a:custGeom>
            <a:rect b="b" l="l" r="r" t="t"/>
            <a:pathLst>
              <a:path extrusionOk="0" h="11995" w="17461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27" name="Google Shape;527;p11"/>
          <p:cNvSpPr/>
          <p:nvPr/>
        </p:nvSpPr>
        <p:spPr>
          <a:xfrm>
            <a:off x="8360955" y="4506916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28" name="Google Shape;528;p11"/>
          <p:cNvSpPr/>
          <p:nvPr/>
        </p:nvSpPr>
        <p:spPr>
          <a:xfrm>
            <a:off x="-77078" y="1488018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29" name="Google Shape;529;p11"/>
          <p:cNvSpPr/>
          <p:nvPr/>
        </p:nvSpPr>
        <p:spPr>
          <a:xfrm>
            <a:off x="8052572" y="482526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30" name="Google Shape;530;p11"/>
          <p:cNvSpPr/>
          <p:nvPr/>
        </p:nvSpPr>
        <p:spPr>
          <a:xfrm>
            <a:off x="8052577" y="4132327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31" name="Google Shape;531;p11"/>
          <p:cNvSpPr/>
          <p:nvPr/>
        </p:nvSpPr>
        <p:spPr>
          <a:xfrm>
            <a:off x="7430898" y="4873171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32" name="Google Shape;532;p11"/>
          <p:cNvSpPr/>
          <p:nvPr/>
        </p:nvSpPr>
        <p:spPr>
          <a:xfrm>
            <a:off x="8749725" y="4950125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33" name="Google Shape;533;p11"/>
          <p:cNvSpPr/>
          <p:nvPr/>
        </p:nvSpPr>
        <p:spPr>
          <a:xfrm>
            <a:off x="8522444" y="4000279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34" name="Google Shape;534;p11"/>
          <p:cNvSpPr/>
          <p:nvPr/>
        </p:nvSpPr>
        <p:spPr>
          <a:xfrm>
            <a:off x="8829403" y="4583868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35" name="Google Shape;535;p11"/>
          <p:cNvSpPr/>
          <p:nvPr/>
        </p:nvSpPr>
        <p:spPr>
          <a:xfrm>
            <a:off x="8963979" y="1338718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36" name="Google Shape;536;p11"/>
          <p:cNvSpPr/>
          <p:nvPr/>
        </p:nvSpPr>
        <p:spPr>
          <a:xfrm rot="-2426120">
            <a:off x="7110132" y="4877011"/>
            <a:ext cx="279910" cy="357971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37" name="Google Shape;537;p11"/>
          <p:cNvSpPr/>
          <p:nvPr/>
        </p:nvSpPr>
        <p:spPr>
          <a:xfrm>
            <a:off x="7659648" y="4370196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38" name="Google Shape;538;p11"/>
          <p:cNvSpPr/>
          <p:nvPr/>
        </p:nvSpPr>
        <p:spPr>
          <a:xfrm>
            <a:off x="8797588" y="3078732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39" name="Google Shape;539;p11"/>
          <p:cNvSpPr/>
          <p:nvPr/>
        </p:nvSpPr>
        <p:spPr>
          <a:xfrm>
            <a:off x="7782420" y="4885132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40" name="Google Shape;540;p11"/>
          <p:cNvSpPr/>
          <p:nvPr/>
        </p:nvSpPr>
        <p:spPr>
          <a:xfrm>
            <a:off x="346877" y="608615"/>
            <a:ext cx="210213" cy="458889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41" name="Google Shape;541;p11"/>
          <p:cNvSpPr/>
          <p:nvPr/>
        </p:nvSpPr>
        <p:spPr>
          <a:xfrm>
            <a:off x="645010" y="355961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42" name="Google Shape;542;p11"/>
          <p:cNvSpPr/>
          <p:nvPr/>
        </p:nvSpPr>
        <p:spPr>
          <a:xfrm>
            <a:off x="8318810" y="-29822"/>
            <a:ext cx="456818" cy="425588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43" name="Google Shape;543;p11"/>
          <p:cNvSpPr/>
          <p:nvPr/>
        </p:nvSpPr>
        <p:spPr>
          <a:xfrm>
            <a:off x="-8" y="1013366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44" name="Google Shape;544;p11"/>
          <p:cNvSpPr/>
          <p:nvPr/>
        </p:nvSpPr>
        <p:spPr>
          <a:xfrm>
            <a:off x="8699356" y="179112"/>
            <a:ext cx="521292" cy="538992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45" name="Google Shape;545;p11"/>
          <p:cNvSpPr/>
          <p:nvPr/>
        </p:nvSpPr>
        <p:spPr>
          <a:xfrm>
            <a:off x="700454" y="4557600"/>
            <a:ext cx="504670" cy="400627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46" name="Google Shape;546;p11"/>
          <p:cNvSpPr/>
          <p:nvPr/>
        </p:nvSpPr>
        <p:spPr>
          <a:xfrm>
            <a:off x="258967" y="-86251"/>
            <a:ext cx="470320" cy="442210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47" name="Google Shape;547;p11"/>
          <p:cNvSpPr/>
          <p:nvPr/>
        </p:nvSpPr>
        <p:spPr>
          <a:xfrm>
            <a:off x="-35016" y="4075593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48" name="Google Shape;548;p11"/>
          <p:cNvSpPr/>
          <p:nvPr/>
        </p:nvSpPr>
        <p:spPr>
          <a:xfrm>
            <a:off x="721258" y="4998019"/>
            <a:ext cx="463059" cy="177962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49" name="Google Shape;549;p11"/>
          <p:cNvSpPr/>
          <p:nvPr/>
        </p:nvSpPr>
        <p:spPr>
          <a:xfrm>
            <a:off x="-243128" y="5421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50" name="Google Shape;550;p11"/>
          <p:cNvSpPr/>
          <p:nvPr/>
        </p:nvSpPr>
        <p:spPr>
          <a:xfrm>
            <a:off x="7842052" y="-100873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51" name="Google Shape;551;p11"/>
          <p:cNvSpPr/>
          <p:nvPr/>
        </p:nvSpPr>
        <p:spPr>
          <a:xfrm>
            <a:off x="-38626" y="579046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52" name="Google Shape;552;p11"/>
          <p:cNvSpPr/>
          <p:nvPr/>
        </p:nvSpPr>
        <p:spPr>
          <a:xfrm>
            <a:off x="1403775" y="11500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53" name="Google Shape;553;p11"/>
          <p:cNvSpPr/>
          <p:nvPr/>
        </p:nvSpPr>
        <p:spPr>
          <a:xfrm>
            <a:off x="955990" y="-57166"/>
            <a:ext cx="323616" cy="321546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54" name="Google Shape;554;p11"/>
          <p:cNvSpPr/>
          <p:nvPr/>
        </p:nvSpPr>
        <p:spPr>
          <a:xfrm>
            <a:off x="1333294" y="4678454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55" name="Google Shape;555;p11"/>
          <p:cNvSpPr/>
          <p:nvPr/>
        </p:nvSpPr>
        <p:spPr>
          <a:xfrm>
            <a:off x="91624" y="4552927"/>
            <a:ext cx="416228" cy="409988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56" name="Google Shape;556;p11"/>
          <p:cNvSpPr/>
          <p:nvPr/>
        </p:nvSpPr>
        <p:spPr>
          <a:xfrm>
            <a:off x="1525678" y="4911343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57" name="Google Shape;557;p11"/>
          <p:cNvSpPr/>
          <p:nvPr/>
        </p:nvSpPr>
        <p:spPr>
          <a:xfrm>
            <a:off x="2704" y="4900231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58" name="Google Shape;558;p11"/>
          <p:cNvSpPr/>
          <p:nvPr/>
        </p:nvSpPr>
        <p:spPr>
          <a:xfrm rot="1920548">
            <a:off x="8225551" y="625274"/>
            <a:ext cx="501522" cy="425557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59" name="Google Shape;559;p11"/>
          <p:cNvSpPr/>
          <p:nvPr/>
        </p:nvSpPr>
        <p:spPr>
          <a:xfrm>
            <a:off x="346867" y="4064142"/>
            <a:ext cx="479681" cy="339217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60" name="Google Shape;560;p11"/>
          <p:cNvSpPr/>
          <p:nvPr/>
        </p:nvSpPr>
        <p:spPr>
          <a:xfrm rot="-5400000">
            <a:off x="7996280" y="316930"/>
            <a:ext cx="279906" cy="35796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61" name="Google Shape;561;p11"/>
          <p:cNvSpPr/>
          <p:nvPr/>
        </p:nvSpPr>
        <p:spPr>
          <a:xfrm>
            <a:off x="8801760" y="790271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62" name="Google Shape;562;p11"/>
          <p:cNvSpPr/>
          <p:nvPr/>
        </p:nvSpPr>
        <p:spPr>
          <a:xfrm>
            <a:off x="258963" y="4957957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63" name="Google Shape;563;p11"/>
          <p:cNvSpPr/>
          <p:nvPr/>
        </p:nvSpPr>
        <p:spPr>
          <a:xfrm>
            <a:off x="8699345" y="1151407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64" name="Google Shape;564;p11"/>
          <p:cNvSpPr txBox="1"/>
          <p:nvPr>
            <p:ph idx="12" type="sldNum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2"/>
          <p:cNvSpPr txBox="1"/>
          <p:nvPr>
            <p:ph idx="12" type="sldNum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/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9pPr>
          </a:lstStyle>
          <a:p/>
        </p:txBody>
      </p:sp>
      <p:sp>
        <p:nvSpPr>
          <p:cNvPr id="194" name="Google Shape;194;p3"/>
          <p:cNvSpPr txBox="1"/>
          <p:nvPr>
            <p:ph idx="1" type="subTitle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/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rect b="b" l="l" r="r" t="t"/>
            <a:pathLst>
              <a:path extrusionOk="0" h="19698" w="15884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rect b="b" l="l" r="r" t="t"/>
            <a:pathLst>
              <a:path extrusionOk="0" h="17792" w="15627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rect b="b" l="l" r="r" t="t"/>
            <a:pathLst>
              <a:path extrusionOk="0" h="11995" w="17461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"/>
          <p:cNvSpPr txBox="1"/>
          <p:nvPr>
            <p:ph idx="1" type="body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7350" lvl="0" marL="457200" rtl="0" algn="ctr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500"/>
              <a:buChar char="✘"/>
              <a:defRPr b="1" sz="2500">
                <a:solidFill>
                  <a:srgbClr val="1C4587"/>
                </a:solidFill>
              </a:defRPr>
            </a:lvl1pPr>
            <a:lvl2pPr indent="-387350" lvl="1" marL="914400" rt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b="1" sz="2500">
                <a:solidFill>
                  <a:srgbClr val="1C4587"/>
                </a:solidFill>
              </a:defRPr>
            </a:lvl2pPr>
            <a:lvl3pPr indent="-387350" lvl="2" marL="1371600" rt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b="1" sz="2500">
                <a:solidFill>
                  <a:srgbClr val="1C4587"/>
                </a:solidFill>
              </a:defRPr>
            </a:lvl3pPr>
            <a:lvl4pPr indent="-387350" lvl="3" marL="1828800" rt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b="1" sz="2500">
                <a:solidFill>
                  <a:srgbClr val="1C4587"/>
                </a:solidFill>
              </a:defRPr>
            </a:lvl4pPr>
            <a:lvl5pPr indent="-387350" lvl="4" marL="2286000" rt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b="1" sz="2500">
                <a:solidFill>
                  <a:srgbClr val="1C4587"/>
                </a:solidFill>
              </a:defRPr>
            </a:lvl5pPr>
            <a:lvl6pPr indent="-387350" lvl="5" marL="2743200" rt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b="1" sz="2500">
                <a:solidFill>
                  <a:srgbClr val="1C4587"/>
                </a:solidFill>
              </a:defRPr>
            </a:lvl6pPr>
            <a:lvl7pPr indent="-387350" lvl="6" marL="3200400" rt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b="1" sz="2500">
                <a:solidFill>
                  <a:srgbClr val="1C4587"/>
                </a:solidFill>
              </a:defRPr>
            </a:lvl7pPr>
            <a:lvl8pPr indent="-387350" lvl="7" marL="3657600" rt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b="1" sz="2500">
                <a:solidFill>
                  <a:srgbClr val="1C4587"/>
                </a:solidFill>
              </a:defRPr>
            </a:lvl8pPr>
            <a:lvl9pPr indent="-387350" lvl="8" marL="411480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b="1" sz="2500">
                <a:solidFill>
                  <a:srgbClr val="1C4587"/>
                </a:solidFill>
              </a:defRPr>
            </a:lvl9pPr>
          </a:lstStyle>
          <a:p/>
        </p:txBody>
      </p:sp>
      <p:sp>
        <p:nvSpPr>
          <p:cNvPr id="248" name="Google Shape;248;p4"/>
          <p:cNvSpPr/>
          <p:nvPr/>
        </p:nvSpPr>
        <p:spPr>
          <a:xfrm>
            <a:off x="7302880" y="-294362"/>
            <a:ext cx="450550" cy="558734"/>
          </a:xfrm>
          <a:custGeom>
            <a:rect b="b" l="l" r="r" t="t"/>
            <a:pathLst>
              <a:path extrusionOk="0" h="19698" w="15884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49" name="Google Shape;249;p4"/>
          <p:cNvSpPr/>
          <p:nvPr/>
        </p:nvSpPr>
        <p:spPr>
          <a:xfrm>
            <a:off x="-35374" y="3366963"/>
            <a:ext cx="443260" cy="504670"/>
          </a:xfrm>
          <a:custGeom>
            <a:rect b="b" l="l" r="r" t="t"/>
            <a:pathLst>
              <a:path extrusionOk="0" h="17792" w="15627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0" name="Google Shape;250;p4"/>
          <p:cNvSpPr/>
          <p:nvPr/>
        </p:nvSpPr>
        <p:spPr>
          <a:xfrm>
            <a:off x="8817948" y="3439661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8742973" y="4166677"/>
            <a:ext cx="495281" cy="340238"/>
          </a:xfrm>
          <a:custGeom>
            <a:rect b="b" l="l" r="r" t="t"/>
            <a:pathLst>
              <a:path extrusionOk="0" h="11995" w="17461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8360955" y="4506916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-77078" y="1488018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8052572" y="482526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8052577" y="4132327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7430898" y="4873171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8749725" y="4950125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8522444" y="4000279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9" name="Google Shape;259;p4"/>
          <p:cNvSpPr/>
          <p:nvPr/>
        </p:nvSpPr>
        <p:spPr>
          <a:xfrm>
            <a:off x="8829403" y="4583868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8963979" y="1338718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1" name="Google Shape;261;p4"/>
          <p:cNvSpPr/>
          <p:nvPr/>
        </p:nvSpPr>
        <p:spPr>
          <a:xfrm rot="-2426120">
            <a:off x="7110132" y="4877011"/>
            <a:ext cx="279910" cy="357971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7659648" y="4370196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8797588" y="3078732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4" name="Google Shape;264;p4"/>
          <p:cNvSpPr/>
          <p:nvPr/>
        </p:nvSpPr>
        <p:spPr>
          <a:xfrm>
            <a:off x="7782420" y="4885132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346877" y="608615"/>
            <a:ext cx="210213" cy="458889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645010" y="355961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7" name="Google Shape;267;p4"/>
          <p:cNvSpPr/>
          <p:nvPr/>
        </p:nvSpPr>
        <p:spPr>
          <a:xfrm>
            <a:off x="8318810" y="-29822"/>
            <a:ext cx="456818" cy="425588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-8" y="1013366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8699356" y="179112"/>
            <a:ext cx="521292" cy="538992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700454" y="4557600"/>
            <a:ext cx="504670" cy="400627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258967" y="-86251"/>
            <a:ext cx="470320" cy="442210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-35016" y="4075593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3" name="Google Shape;273;p4"/>
          <p:cNvSpPr/>
          <p:nvPr/>
        </p:nvSpPr>
        <p:spPr>
          <a:xfrm>
            <a:off x="721258" y="4998019"/>
            <a:ext cx="463059" cy="177962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4" name="Google Shape;274;p4"/>
          <p:cNvSpPr/>
          <p:nvPr/>
        </p:nvSpPr>
        <p:spPr>
          <a:xfrm>
            <a:off x="-243128" y="5421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5" name="Google Shape;275;p4"/>
          <p:cNvSpPr/>
          <p:nvPr/>
        </p:nvSpPr>
        <p:spPr>
          <a:xfrm>
            <a:off x="7842052" y="-100873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6" name="Google Shape;276;p4"/>
          <p:cNvSpPr/>
          <p:nvPr/>
        </p:nvSpPr>
        <p:spPr>
          <a:xfrm>
            <a:off x="-38626" y="579046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1403775" y="11500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955990" y="-57166"/>
            <a:ext cx="323616" cy="321546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9" name="Google Shape;279;p4"/>
          <p:cNvSpPr/>
          <p:nvPr/>
        </p:nvSpPr>
        <p:spPr>
          <a:xfrm>
            <a:off x="1333294" y="4678454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91624" y="4552927"/>
            <a:ext cx="416228" cy="409988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1" name="Google Shape;281;p4"/>
          <p:cNvSpPr/>
          <p:nvPr/>
        </p:nvSpPr>
        <p:spPr>
          <a:xfrm>
            <a:off x="1525678" y="4911343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2704" y="4900231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3" name="Google Shape;283;p4"/>
          <p:cNvSpPr/>
          <p:nvPr/>
        </p:nvSpPr>
        <p:spPr>
          <a:xfrm rot="1920548">
            <a:off x="8225551" y="625274"/>
            <a:ext cx="501522" cy="425557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346867" y="4064142"/>
            <a:ext cx="479681" cy="339217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5" name="Google Shape;285;p4"/>
          <p:cNvSpPr/>
          <p:nvPr/>
        </p:nvSpPr>
        <p:spPr>
          <a:xfrm rot="-5400000">
            <a:off x="7996280" y="316930"/>
            <a:ext cx="279906" cy="35796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8801760" y="790271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258963" y="4957957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8" name="Google Shape;288;p4"/>
          <p:cNvSpPr/>
          <p:nvPr/>
        </p:nvSpPr>
        <p:spPr>
          <a:xfrm>
            <a:off x="8699345" y="1151407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9" name="Google Shape;289;p4"/>
          <p:cNvSpPr txBox="1"/>
          <p:nvPr>
            <p:ph idx="12" type="sldNum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92" name="Google Shape;292;p5"/>
          <p:cNvSpPr txBox="1"/>
          <p:nvPr>
            <p:ph idx="1" type="body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7350" lvl="0" marL="45720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rect b="b" l="l" r="r" t="t"/>
              <a:pathLst>
                <a:path extrusionOk="0" h="19698" w="15884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rect b="b" l="l" r="r" t="t"/>
              <a:pathLst>
                <a:path extrusionOk="0" h="17792" w="15627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rect b="b" l="l" r="r" t="t"/>
              <a:pathLst>
                <a:path extrusionOk="0" h="16178" w="7411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rect b="b" l="l" r="r" t="t"/>
              <a:pathLst>
                <a:path extrusionOk="0" h="17901" w="14601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rect b="b" l="l" r="r" t="t"/>
              <a:pathLst>
                <a:path extrusionOk="0" h="15004" w="16105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rect b="b" l="l" r="r" t="t"/>
              <a:pathLst>
                <a:path extrusionOk="0" h="11995" w="17461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rect b="b" l="l" r="r" t="t"/>
              <a:pathLst>
                <a:path extrusionOk="0" h="13573" w="13133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rect b="b" l="l" r="r" t="t"/>
              <a:pathLst>
                <a:path extrusionOk="0" h="19002" w="18378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rect b="b" l="l" r="r" t="t"/>
              <a:pathLst>
                <a:path extrusionOk="0" h="14124" w="17792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rect b="b" l="l" r="r" t="t"/>
              <a:pathLst>
                <a:path extrusionOk="0" h="15590" w="16581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rect b="b" l="l" r="r" t="t"/>
              <a:pathLst>
                <a:path extrusionOk="0" h="11079" w="9391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rect b="b" l="l" r="r" t="t"/>
              <a:pathLst>
                <a:path extrusionOk="0" h="6274" w="16325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rect b="b" l="l" r="r" t="t"/>
              <a:pathLst>
                <a:path extrusionOk="0" h="14600" w="2080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rect b="b" l="l" r="r" t="t"/>
              <a:pathLst>
                <a:path extrusionOk="0" h="14417" w="13683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rect b="b" l="l" r="r" t="t"/>
              <a:pathLst>
                <a:path extrusionOk="0" h="7447" w="10492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rect b="b" l="l" r="r" t="t"/>
              <a:pathLst>
                <a:path extrusionOk="0" h="6494" w="10162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rect b="b" l="l" r="r" t="t"/>
              <a:pathLst>
                <a:path extrusionOk="0" h="11336" w="11409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rect b="b" l="l" r="r" t="t"/>
              <a:pathLst>
                <a:path extrusionOk="0" h="13574" w="10822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rect b="b" l="l" r="r" t="t"/>
              <a:pathLst>
                <a:path extrusionOk="0" h="14454" w="14674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rect b="b" l="l" r="r" t="t"/>
              <a:pathLst>
                <a:path extrusionOk="0" h="4880" w="5504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rect b="b" l="l" r="r" t="t"/>
              <a:pathLst>
                <a:path extrusionOk="0" h="10199" w="13793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rect b="b" l="l" r="r" t="t"/>
              <a:pathLst>
                <a:path extrusionOk="0" h="13169" w="6347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rect b="b" l="l" r="r" t="t"/>
              <a:pathLst>
                <a:path extrusionOk="0" h="15004" w="17681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rect b="b" l="l" r="r" t="t"/>
              <a:pathLst>
                <a:path extrusionOk="0" h="9281" w="10748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rect b="b" l="l" r="r" t="t"/>
              <a:pathLst>
                <a:path extrusionOk="0" h="11959" w="16911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rect b="b" l="l" r="r" t="t"/>
              <a:pathLst>
                <a:path extrusionOk="0" h="12620" w="9868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rect b="b" l="l" r="r" t="t"/>
              <a:pathLst>
                <a:path extrusionOk="0" h="15041" w="13316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rect b="b" l="l" r="r" t="t"/>
              <a:pathLst>
                <a:path extrusionOk="0" h="9098" w="1361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rect b="b" l="l" r="r" t="t"/>
              <a:pathLst>
                <a:path extrusionOk="0" h="6604" w="6164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cap="rnd" cmpd="sng" w="19050">
            <a:solidFill>
              <a:srgbClr val="A4C2F4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24" name="Google Shape;324;p5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27" name="Google Shape;327;p6"/>
          <p:cNvSpPr txBox="1"/>
          <p:nvPr>
            <p:ph idx="1" type="body"/>
          </p:nvPr>
        </p:nvSpPr>
        <p:spPr>
          <a:xfrm>
            <a:off x="747925" y="1363153"/>
            <a:ext cx="31590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✘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28" name="Google Shape;328;p6"/>
          <p:cNvSpPr txBox="1"/>
          <p:nvPr>
            <p:ph idx="2" type="body"/>
          </p:nvPr>
        </p:nvSpPr>
        <p:spPr>
          <a:xfrm>
            <a:off x="4097098" y="1363153"/>
            <a:ext cx="31590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✘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grpSp>
        <p:nvGrpSpPr>
          <p:cNvPr id="329" name="Google Shape;329;p6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330" name="Google Shape;330;p6"/>
            <p:cNvSpPr/>
            <p:nvPr/>
          </p:nvSpPr>
          <p:spPr>
            <a:xfrm>
              <a:off x="6371275" y="842300"/>
              <a:ext cx="397100" cy="492450"/>
            </a:xfrm>
            <a:custGeom>
              <a:rect b="b" l="l" r="r" t="t"/>
              <a:pathLst>
                <a:path extrusionOk="0" h="19698" w="15884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991200" y="2879025"/>
              <a:ext cx="390675" cy="444800"/>
            </a:xfrm>
            <a:custGeom>
              <a:rect b="b" l="l" r="r" t="t"/>
              <a:pathLst>
                <a:path extrusionOk="0" h="17792" w="15627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6244725" y="2547975"/>
              <a:ext cx="185275" cy="404450"/>
            </a:xfrm>
            <a:custGeom>
              <a:rect b="b" l="l" r="r" t="t"/>
              <a:pathLst>
                <a:path extrusionOk="0" h="16178" w="7411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6823375" y="1978500"/>
              <a:ext cx="365025" cy="447525"/>
            </a:xfrm>
            <a:custGeom>
              <a:rect b="b" l="l" r="r" t="t"/>
              <a:pathLst>
                <a:path extrusionOk="0" h="17901" w="14601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6071400" y="1791425"/>
              <a:ext cx="402625" cy="375100"/>
            </a:xfrm>
            <a:custGeom>
              <a:rect b="b" l="l" r="r" t="t"/>
              <a:pathLst>
                <a:path extrusionOk="0" h="15004" w="16105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6902250" y="3951050"/>
              <a:ext cx="436525" cy="299875"/>
            </a:xfrm>
            <a:custGeom>
              <a:rect b="b" l="l" r="r" t="t"/>
              <a:pathLst>
                <a:path extrusionOk="0" h="11995" w="17461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6405225" y="2154575"/>
              <a:ext cx="328325" cy="339325"/>
            </a:xfrm>
            <a:custGeom>
              <a:rect b="b" l="l" r="r" t="t"/>
              <a:pathLst>
                <a:path extrusionOk="0" h="13573" w="13133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6537275" y="2750650"/>
              <a:ext cx="459450" cy="475050"/>
            </a:xfrm>
            <a:custGeom>
              <a:rect b="b" l="l" r="r" t="t"/>
              <a:pathLst>
                <a:path extrusionOk="0" h="19002" w="18378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6855475" y="1544725"/>
              <a:ext cx="444800" cy="353100"/>
            </a:xfrm>
            <a:custGeom>
              <a:rect b="b" l="l" r="r" t="t"/>
              <a:pathLst>
                <a:path extrusionOk="0" h="14124" w="17792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6844475" y="1037625"/>
              <a:ext cx="414525" cy="389750"/>
            </a:xfrm>
            <a:custGeom>
              <a:rect b="b" l="l" r="r" t="t"/>
              <a:pathLst>
                <a:path extrusionOk="0" h="15590" w="16581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6553775" y="1840025"/>
              <a:ext cx="234775" cy="276975"/>
            </a:xfrm>
            <a:custGeom>
              <a:rect b="b" l="l" r="r" t="t"/>
              <a:pathLst>
                <a:path extrusionOk="0" h="11079" w="9391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6618875" y="2550725"/>
              <a:ext cx="408125" cy="156850"/>
            </a:xfrm>
            <a:custGeom>
              <a:rect b="b" l="l" r="r" t="t"/>
              <a:pathLst>
                <a:path extrusionOk="0" h="6274" w="16325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6336425" y="4507675"/>
              <a:ext cx="520000" cy="365000"/>
            </a:xfrm>
            <a:custGeom>
              <a:rect b="b" l="l" r="r" t="t"/>
              <a:pathLst>
                <a:path extrusionOk="0" h="14600" w="2080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6425400" y="3728200"/>
              <a:ext cx="342075" cy="360425"/>
            </a:xfrm>
            <a:custGeom>
              <a:rect b="b" l="l" r="r" t="t"/>
              <a:pathLst>
                <a:path extrusionOk="0" h="14417" w="13683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6789450" y="3384325"/>
              <a:ext cx="262300" cy="186175"/>
            </a:xfrm>
            <a:custGeom>
              <a:rect b="b" l="l" r="r" t="t"/>
              <a:pathLst>
                <a:path extrusionOk="0" h="7447" w="10492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6950850" y="4617725"/>
              <a:ext cx="254050" cy="162350"/>
            </a:xfrm>
            <a:custGeom>
              <a:rect b="b" l="l" r="r" t="t"/>
              <a:pathLst>
                <a:path extrusionOk="0" h="6494" w="10162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6051225" y="1090800"/>
              <a:ext cx="285225" cy="283400"/>
            </a:xfrm>
            <a:custGeom>
              <a:rect b="b" l="l" r="r" t="t"/>
              <a:pathLst>
                <a:path extrusionOk="0" h="11336" w="11409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6849975" y="3631900"/>
              <a:ext cx="270550" cy="339350"/>
            </a:xfrm>
            <a:custGeom>
              <a:rect b="b" l="l" r="r" t="t"/>
              <a:pathLst>
                <a:path extrusionOk="0" h="13574" w="10822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6351100" y="3281600"/>
              <a:ext cx="366850" cy="361350"/>
            </a:xfrm>
            <a:custGeom>
              <a:rect b="b" l="l" r="r" t="t"/>
              <a:pathLst>
                <a:path extrusionOk="0" h="14454" w="14674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6316250" y="3040425"/>
              <a:ext cx="137600" cy="122000"/>
            </a:xfrm>
            <a:custGeom>
              <a:rect b="b" l="l" r="r" t="t"/>
              <a:pathLst>
                <a:path extrusionOk="0" h="4880" w="5504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6879325" y="4294925"/>
              <a:ext cx="344825" cy="254975"/>
            </a:xfrm>
            <a:custGeom>
              <a:rect b="b" l="l" r="r" t="t"/>
              <a:pathLst>
                <a:path extrusionOk="0" h="10199" w="13793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6114500" y="2324225"/>
              <a:ext cx="158675" cy="329225"/>
            </a:xfrm>
            <a:custGeom>
              <a:rect b="b" l="l" r="r" t="t"/>
              <a:pathLst>
                <a:path extrusionOk="0" h="13169" w="6347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6335525" y="1405350"/>
              <a:ext cx="442025" cy="375100"/>
            </a:xfrm>
            <a:custGeom>
              <a:rect b="b" l="l" r="r" t="t"/>
              <a:pathLst>
                <a:path extrusionOk="0" h="15004" w="17681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6059500" y="3516375"/>
              <a:ext cx="268700" cy="232025"/>
            </a:xfrm>
            <a:custGeom>
              <a:rect b="b" l="l" r="r" t="t"/>
              <a:pathLst>
                <a:path extrusionOk="0" h="9281" w="10748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6385050" y="4208725"/>
              <a:ext cx="422775" cy="298975"/>
            </a:xfrm>
            <a:custGeom>
              <a:rect b="b" l="l" r="r" t="t"/>
              <a:pathLst>
                <a:path extrusionOk="0" h="11959" w="16911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7121425" y="2437925"/>
              <a:ext cx="246700" cy="315500"/>
            </a:xfrm>
            <a:custGeom>
              <a:rect b="b" l="l" r="r" t="t"/>
              <a:pathLst>
                <a:path extrusionOk="0" h="12620" w="9868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6062250" y="3853825"/>
              <a:ext cx="332900" cy="376025"/>
            </a:xfrm>
            <a:custGeom>
              <a:rect b="b" l="l" r="r" t="t"/>
              <a:pathLst>
                <a:path extrusionOk="0" h="15041" w="13316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6023725" y="3167900"/>
              <a:ext cx="340250" cy="227450"/>
            </a:xfrm>
            <a:custGeom>
              <a:rect b="b" l="l" r="r" t="t"/>
              <a:pathLst>
                <a:path extrusionOk="0" h="9098" w="1361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7109500" y="3449425"/>
              <a:ext cx="154100" cy="165100"/>
            </a:xfrm>
            <a:custGeom>
              <a:rect b="b" l="l" r="r" t="t"/>
              <a:pathLst>
                <a:path extrusionOk="0" h="6604" w="6164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9" name="Google Shape;359;p6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cap="rnd" cmpd="sng" w="19050">
            <a:solidFill>
              <a:srgbClr val="A4C2F4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60" name="Google Shape;360;p6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63" name="Google Shape;363;p7"/>
          <p:cNvSpPr txBox="1"/>
          <p:nvPr>
            <p:ph idx="1" type="body"/>
          </p:nvPr>
        </p:nvSpPr>
        <p:spPr>
          <a:xfrm>
            <a:off x="747925" y="1308875"/>
            <a:ext cx="2097900" cy="3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64" name="Google Shape;364;p7"/>
          <p:cNvSpPr txBox="1"/>
          <p:nvPr>
            <p:ph idx="2" type="body"/>
          </p:nvPr>
        </p:nvSpPr>
        <p:spPr>
          <a:xfrm>
            <a:off x="2953087" y="1308875"/>
            <a:ext cx="2097900" cy="3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65" name="Google Shape;365;p7"/>
          <p:cNvSpPr txBox="1"/>
          <p:nvPr>
            <p:ph idx="3" type="body"/>
          </p:nvPr>
        </p:nvSpPr>
        <p:spPr>
          <a:xfrm>
            <a:off x="5158248" y="1308875"/>
            <a:ext cx="2097900" cy="3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grpSp>
        <p:nvGrpSpPr>
          <p:cNvPr id="366" name="Google Shape;366;p7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367" name="Google Shape;367;p7"/>
            <p:cNvSpPr/>
            <p:nvPr/>
          </p:nvSpPr>
          <p:spPr>
            <a:xfrm>
              <a:off x="6371275" y="842300"/>
              <a:ext cx="397100" cy="492450"/>
            </a:xfrm>
            <a:custGeom>
              <a:rect b="b" l="l" r="r" t="t"/>
              <a:pathLst>
                <a:path extrusionOk="0" h="19698" w="15884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6991200" y="2879025"/>
              <a:ext cx="390675" cy="444800"/>
            </a:xfrm>
            <a:custGeom>
              <a:rect b="b" l="l" r="r" t="t"/>
              <a:pathLst>
                <a:path extrusionOk="0" h="17792" w="15627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6244725" y="2547975"/>
              <a:ext cx="185275" cy="404450"/>
            </a:xfrm>
            <a:custGeom>
              <a:rect b="b" l="l" r="r" t="t"/>
              <a:pathLst>
                <a:path extrusionOk="0" h="16178" w="7411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6823375" y="1978500"/>
              <a:ext cx="365025" cy="447525"/>
            </a:xfrm>
            <a:custGeom>
              <a:rect b="b" l="l" r="r" t="t"/>
              <a:pathLst>
                <a:path extrusionOk="0" h="17901" w="14601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071400" y="1791425"/>
              <a:ext cx="402625" cy="375100"/>
            </a:xfrm>
            <a:custGeom>
              <a:rect b="b" l="l" r="r" t="t"/>
              <a:pathLst>
                <a:path extrusionOk="0" h="15004" w="16105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6902250" y="3951050"/>
              <a:ext cx="436525" cy="299875"/>
            </a:xfrm>
            <a:custGeom>
              <a:rect b="b" l="l" r="r" t="t"/>
              <a:pathLst>
                <a:path extrusionOk="0" h="11995" w="17461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6405225" y="2154575"/>
              <a:ext cx="328325" cy="339325"/>
            </a:xfrm>
            <a:custGeom>
              <a:rect b="b" l="l" r="r" t="t"/>
              <a:pathLst>
                <a:path extrusionOk="0" h="13573" w="13133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6537275" y="2750650"/>
              <a:ext cx="459450" cy="475050"/>
            </a:xfrm>
            <a:custGeom>
              <a:rect b="b" l="l" r="r" t="t"/>
              <a:pathLst>
                <a:path extrusionOk="0" h="19002" w="18378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6855475" y="1544725"/>
              <a:ext cx="444800" cy="353100"/>
            </a:xfrm>
            <a:custGeom>
              <a:rect b="b" l="l" r="r" t="t"/>
              <a:pathLst>
                <a:path extrusionOk="0" h="14124" w="17792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6844475" y="1037625"/>
              <a:ext cx="414525" cy="389750"/>
            </a:xfrm>
            <a:custGeom>
              <a:rect b="b" l="l" r="r" t="t"/>
              <a:pathLst>
                <a:path extrusionOk="0" h="15590" w="16581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6553775" y="1840025"/>
              <a:ext cx="234775" cy="276975"/>
            </a:xfrm>
            <a:custGeom>
              <a:rect b="b" l="l" r="r" t="t"/>
              <a:pathLst>
                <a:path extrusionOk="0" h="11079" w="9391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6618875" y="2550725"/>
              <a:ext cx="408125" cy="156850"/>
            </a:xfrm>
            <a:custGeom>
              <a:rect b="b" l="l" r="r" t="t"/>
              <a:pathLst>
                <a:path extrusionOk="0" h="6274" w="16325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6336425" y="4507675"/>
              <a:ext cx="520000" cy="365000"/>
            </a:xfrm>
            <a:custGeom>
              <a:rect b="b" l="l" r="r" t="t"/>
              <a:pathLst>
                <a:path extrusionOk="0" h="14600" w="2080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6425400" y="3728200"/>
              <a:ext cx="342075" cy="360425"/>
            </a:xfrm>
            <a:custGeom>
              <a:rect b="b" l="l" r="r" t="t"/>
              <a:pathLst>
                <a:path extrusionOk="0" h="14417" w="13683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6789450" y="3384325"/>
              <a:ext cx="262300" cy="186175"/>
            </a:xfrm>
            <a:custGeom>
              <a:rect b="b" l="l" r="r" t="t"/>
              <a:pathLst>
                <a:path extrusionOk="0" h="7447" w="10492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6950850" y="4617725"/>
              <a:ext cx="254050" cy="162350"/>
            </a:xfrm>
            <a:custGeom>
              <a:rect b="b" l="l" r="r" t="t"/>
              <a:pathLst>
                <a:path extrusionOk="0" h="6494" w="10162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6051225" y="1090800"/>
              <a:ext cx="285225" cy="283400"/>
            </a:xfrm>
            <a:custGeom>
              <a:rect b="b" l="l" r="r" t="t"/>
              <a:pathLst>
                <a:path extrusionOk="0" h="11336" w="11409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6849975" y="3631900"/>
              <a:ext cx="270550" cy="339350"/>
            </a:xfrm>
            <a:custGeom>
              <a:rect b="b" l="l" r="r" t="t"/>
              <a:pathLst>
                <a:path extrusionOk="0" h="13574" w="10822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6351100" y="3281600"/>
              <a:ext cx="366850" cy="361350"/>
            </a:xfrm>
            <a:custGeom>
              <a:rect b="b" l="l" r="r" t="t"/>
              <a:pathLst>
                <a:path extrusionOk="0" h="14454" w="14674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6316250" y="3040425"/>
              <a:ext cx="137600" cy="122000"/>
            </a:xfrm>
            <a:custGeom>
              <a:rect b="b" l="l" r="r" t="t"/>
              <a:pathLst>
                <a:path extrusionOk="0" h="4880" w="5504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6879325" y="4294925"/>
              <a:ext cx="344825" cy="254975"/>
            </a:xfrm>
            <a:custGeom>
              <a:rect b="b" l="l" r="r" t="t"/>
              <a:pathLst>
                <a:path extrusionOk="0" h="10199" w="13793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6114500" y="2324225"/>
              <a:ext cx="158675" cy="329225"/>
            </a:xfrm>
            <a:custGeom>
              <a:rect b="b" l="l" r="r" t="t"/>
              <a:pathLst>
                <a:path extrusionOk="0" h="13169" w="6347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6335525" y="1405350"/>
              <a:ext cx="442025" cy="375100"/>
            </a:xfrm>
            <a:custGeom>
              <a:rect b="b" l="l" r="r" t="t"/>
              <a:pathLst>
                <a:path extrusionOk="0" h="15004" w="17681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6059500" y="3516375"/>
              <a:ext cx="268700" cy="232025"/>
            </a:xfrm>
            <a:custGeom>
              <a:rect b="b" l="l" r="r" t="t"/>
              <a:pathLst>
                <a:path extrusionOk="0" h="9281" w="10748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6385050" y="4208725"/>
              <a:ext cx="422775" cy="298975"/>
            </a:xfrm>
            <a:custGeom>
              <a:rect b="b" l="l" r="r" t="t"/>
              <a:pathLst>
                <a:path extrusionOk="0" h="11959" w="16911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7121425" y="2437925"/>
              <a:ext cx="246700" cy="315500"/>
            </a:xfrm>
            <a:custGeom>
              <a:rect b="b" l="l" r="r" t="t"/>
              <a:pathLst>
                <a:path extrusionOk="0" h="12620" w="9868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6062250" y="3853825"/>
              <a:ext cx="332900" cy="376025"/>
            </a:xfrm>
            <a:custGeom>
              <a:rect b="b" l="l" r="r" t="t"/>
              <a:pathLst>
                <a:path extrusionOk="0" h="15041" w="13316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6023725" y="3167900"/>
              <a:ext cx="340250" cy="227450"/>
            </a:xfrm>
            <a:custGeom>
              <a:rect b="b" l="l" r="r" t="t"/>
              <a:pathLst>
                <a:path extrusionOk="0" h="9098" w="1361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7109500" y="3449425"/>
              <a:ext cx="154100" cy="165100"/>
            </a:xfrm>
            <a:custGeom>
              <a:rect b="b" l="l" r="r" t="t"/>
              <a:pathLst>
                <a:path extrusionOk="0" h="6604" w="6164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6" name="Google Shape;396;p7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cap="rnd" cmpd="sng" w="19050">
            <a:solidFill>
              <a:srgbClr val="A4C2F4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97" name="Google Shape;397;p7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rect b="b" l="l" r="r" t="t"/>
              <a:pathLst>
                <a:path extrusionOk="0" h="19698" w="15884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rect b="b" l="l" r="r" t="t"/>
              <a:pathLst>
                <a:path extrusionOk="0" h="17792" w="15627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rect b="b" l="l" r="r" t="t"/>
              <a:pathLst>
                <a:path extrusionOk="0" h="16178" w="7411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rect b="b" l="l" r="r" t="t"/>
              <a:pathLst>
                <a:path extrusionOk="0" h="17901" w="14601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rect b="b" l="l" r="r" t="t"/>
              <a:pathLst>
                <a:path extrusionOk="0" h="15004" w="16105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rect b="b" l="l" r="r" t="t"/>
              <a:pathLst>
                <a:path extrusionOk="0" h="11995" w="17461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rect b="b" l="l" r="r" t="t"/>
              <a:pathLst>
                <a:path extrusionOk="0" h="13573" w="13133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rect b="b" l="l" r="r" t="t"/>
              <a:pathLst>
                <a:path extrusionOk="0" h="19002" w="18378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rect b="b" l="l" r="r" t="t"/>
              <a:pathLst>
                <a:path extrusionOk="0" h="14124" w="17792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rect b="b" l="l" r="r" t="t"/>
              <a:pathLst>
                <a:path extrusionOk="0" h="15590" w="16581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rect b="b" l="l" r="r" t="t"/>
              <a:pathLst>
                <a:path extrusionOk="0" h="11079" w="9391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rect b="b" l="l" r="r" t="t"/>
              <a:pathLst>
                <a:path extrusionOk="0" h="6274" w="16325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rect b="b" l="l" r="r" t="t"/>
              <a:pathLst>
                <a:path extrusionOk="0" h="14600" w="2080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rect b="b" l="l" r="r" t="t"/>
              <a:pathLst>
                <a:path extrusionOk="0" h="14417" w="13683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rect b="b" l="l" r="r" t="t"/>
              <a:pathLst>
                <a:path extrusionOk="0" h="7447" w="10492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rect b="b" l="l" r="r" t="t"/>
              <a:pathLst>
                <a:path extrusionOk="0" h="6494" w="10162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rect b="b" l="l" r="r" t="t"/>
              <a:pathLst>
                <a:path extrusionOk="0" h="11336" w="11409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rect b="b" l="l" r="r" t="t"/>
              <a:pathLst>
                <a:path extrusionOk="0" h="13574" w="10822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rect b="b" l="l" r="r" t="t"/>
              <a:pathLst>
                <a:path extrusionOk="0" h="14454" w="14674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rect b="b" l="l" r="r" t="t"/>
              <a:pathLst>
                <a:path extrusionOk="0" h="4880" w="5504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rect b="b" l="l" r="r" t="t"/>
              <a:pathLst>
                <a:path extrusionOk="0" h="10199" w="13793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rect b="b" l="l" r="r" t="t"/>
              <a:pathLst>
                <a:path extrusionOk="0" h="13169" w="6347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rect b="b" l="l" r="r" t="t"/>
              <a:pathLst>
                <a:path extrusionOk="0" h="15004" w="17681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rect b="b" l="l" r="r" t="t"/>
              <a:pathLst>
                <a:path extrusionOk="0" h="9281" w="10748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rect b="b" l="l" r="r" t="t"/>
              <a:pathLst>
                <a:path extrusionOk="0" h="11959" w="16911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rect b="b" l="l" r="r" t="t"/>
              <a:pathLst>
                <a:path extrusionOk="0" h="12620" w="9868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rect b="b" l="l" r="r" t="t"/>
              <a:pathLst>
                <a:path extrusionOk="0" h="15041" w="13316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rect b="b" l="l" r="r" t="t"/>
              <a:pathLst>
                <a:path extrusionOk="0" h="9098" w="1361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rect b="b" l="l" r="r" t="t"/>
              <a:pathLst>
                <a:path extrusionOk="0" h="6604" w="6164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cap="rnd" cmpd="sng" w="19050">
            <a:solidFill>
              <a:srgbClr val="A4C2F4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31" name="Google Shape;431;p8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34" name="Google Shape;434;p9"/>
          <p:cNvSpPr/>
          <p:nvPr/>
        </p:nvSpPr>
        <p:spPr>
          <a:xfrm>
            <a:off x="7302880" y="-294362"/>
            <a:ext cx="450550" cy="558734"/>
          </a:xfrm>
          <a:custGeom>
            <a:rect b="b" l="l" r="r" t="t"/>
            <a:pathLst>
              <a:path extrusionOk="0" h="19698" w="15884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35" name="Google Shape;435;p9"/>
          <p:cNvSpPr/>
          <p:nvPr/>
        </p:nvSpPr>
        <p:spPr>
          <a:xfrm>
            <a:off x="-35374" y="3366963"/>
            <a:ext cx="443260" cy="504670"/>
          </a:xfrm>
          <a:custGeom>
            <a:rect b="b" l="l" r="r" t="t"/>
            <a:pathLst>
              <a:path extrusionOk="0" h="17792" w="15627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36" name="Google Shape;436;p9"/>
          <p:cNvSpPr/>
          <p:nvPr/>
        </p:nvSpPr>
        <p:spPr>
          <a:xfrm>
            <a:off x="8817948" y="3439661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37" name="Google Shape;437;p9"/>
          <p:cNvSpPr/>
          <p:nvPr/>
        </p:nvSpPr>
        <p:spPr>
          <a:xfrm>
            <a:off x="8742973" y="4166677"/>
            <a:ext cx="495281" cy="340238"/>
          </a:xfrm>
          <a:custGeom>
            <a:rect b="b" l="l" r="r" t="t"/>
            <a:pathLst>
              <a:path extrusionOk="0" h="11995" w="17461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38" name="Google Shape;438;p9"/>
          <p:cNvSpPr/>
          <p:nvPr/>
        </p:nvSpPr>
        <p:spPr>
          <a:xfrm>
            <a:off x="8360955" y="4506916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39" name="Google Shape;439;p9"/>
          <p:cNvSpPr/>
          <p:nvPr/>
        </p:nvSpPr>
        <p:spPr>
          <a:xfrm>
            <a:off x="-77078" y="1488018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40" name="Google Shape;440;p9"/>
          <p:cNvSpPr/>
          <p:nvPr/>
        </p:nvSpPr>
        <p:spPr>
          <a:xfrm>
            <a:off x="8052572" y="482526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41" name="Google Shape;441;p9"/>
          <p:cNvSpPr/>
          <p:nvPr/>
        </p:nvSpPr>
        <p:spPr>
          <a:xfrm>
            <a:off x="8052577" y="4132327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42" name="Google Shape;442;p9"/>
          <p:cNvSpPr/>
          <p:nvPr/>
        </p:nvSpPr>
        <p:spPr>
          <a:xfrm>
            <a:off x="7430898" y="4873171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43" name="Google Shape;443;p9"/>
          <p:cNvSpPr/>
          <p:nvPr/>
        </p:nvSpPr>
        <p:spPr>
          <a:xfrm>
            <a:off x="8749725" y="4950125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44" name="Google Shape;444;p9"/>
          <p:cNvSpPr/>
          <p:nvPr/>
        </p:nvSpPr>
        <p:spPr>
          <a:xfrm>
            <a:off x="8522444" y="4000279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45" name="Google Shape;445;p9"/>
          <p:cNvSpPr/>
          <p:nvPr/>
        </p:nvSpPr>
        <p:spPr>
          <a:xfrm>
            <a:off x="8829403" y="4583868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46" name="Google Shape;446;p9"/>
          <p:cNvSpPr/>
          <p:nvPr/>
        </p:nvSpPr>
        <p:spPr>
          <a:xfrm>
            <a:off x="8963979" y="1338718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47" name="Google Shape;447;p9"/>
          <p:cNvSpPr/>
          <p:nvPr/>
        </p:nvSpPr>
        <p:spPr>
          <a:xfrm rot="-2426120">
            <a:off x="7110132" y="4877011"/>
            <a:ext cx="279910" cy="357971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48" name="Google Shape;448;p9"/>
          <p:cNvSpPr/>
          <p:nvPr/>
        </p:nvSpPr>
        <p:spPr>
          <a:xfrm>
            <a:off x="7659648" y="4370196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49" name="Google Shape;449;p9"/>
          <p:cNvSpPr/>
          <p:nvPr/>
        </p:nvSpPr>
        <p:spPr>
          <a:xfrm>
            <a:off x="8797588" y="3078732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50" name="Google Shape;450;p9"/>
          <p:cNvSpPr/>
          <p:nvPr/>
        </p:nvSpPr>
        <p:spPr>
          <a:xfrm>
            <a:off x="7782420" y="4885132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51" name="Google Shape;451;p9"/>
          <p:cNvSpPr/>
          <p:nvPr/>
        </p:nvSpPr>
        <p:spPr>
          <a:xfrm>
            <a:off x="346877" y="608615"/>
            <a:ext cx="210213" cy="458889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52" name="Google Shape;452;p9"/>
          <p:cNvSpPr/>
          <p:nvPr/>
        </p:nvSpPr>
        <p:spPr>
          <a:xfrm>
            <a:off x="645010" y="355961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53" name="Google Shape;453;p9"/>
          <p:cNvSpPr/>
          <p:nvPr/>
        </p:nvSpPr>
        <p:spPr>
          <a:xfrm>
            <a:off x="8318810" y="-29822"/>
            <a:ext cx="456818" cy="425588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54" name="Google Shape;454;p9"/>
          <p:cNvSpPr/>
          <p:nvPr/>
        </p:nvSpPr>
        <p:spPr>
          <a:xfrm>
            <a:off x="-8" y="1013366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55" name="Google Shape;455;p9"/>
          <p:cNvSpPr/>
          <p:nvPr/>
        </p:nvSpPr>
        <p:spPr>
          <a:xfrm>
            <a:off x="8699356" y="179112"/>
            <a:ext cx="521292" cy="538992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56" name="Google Shape;456;p9"/>
          <p:cNvSpPr/>
          <p:nvPr/>
        </p:nvSpPr>
        <p:spPr>
          <a:xfrm>
            <a:off x="700454" y="4557600"/>
            <a:ext cx="504670" cy="400627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57" name="Google Shape;457;p9"/>
          <p:cNvSpPr/>
          <p:nvPr/>
        </p:nvSpPr>
        <p:spPr>
          <a:xfrm>
            <a:off x="258967" y="-86251"/>
            <a:ext cx="470320" cy="442210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58" name="Google Shape;458;p9"/>
          <p:cNvSpPr/>
          <p:nvPr/>
        </p:nvSpPr>
        <p:spPr>
          <a:xfrm>
            <a:off x="-35016" y="4075593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59" name="Google Shape;459;p9"/>
          <p:cNvSpPr/>
          <p:nvPr/>
        </p:nvSpPr>
        <p:spPr>
          <a:xfrm>
            <a:off x="721258" y="4998019"/>
            <a:ext cx="463059" cy="177962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60" name="Google Shape;460;p9"/>
          <p:cNvSpPr/>
          <p:nvPr/>
        </p:nvSpPr>
        <p:spPr>
          <a:xfrm>
            <a:off x="-243128" y="5421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61" name="Google Shape;461;p9"/>
          <p:cNvSpPr/>
          <p:nvPr/>
        </p:nvSpPr>
        <p:spPr>
          <a:xfrm>
            <a:off x="7842052" y="-100873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62" name="Google Shape;462;p9"/>
          <p:cNvSpPr/>
          <p:nvPr/>
        </p:nvSpPr>
        <p:spPr>
          <a:xfrm>
            <a:off x="-38626" y="579046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63" name="Google Shape;463;p9"/>
          <p:cNvSpPr/>
          <p:nvPr/>
        </p:nvSpPr>
        <p:spPr>
          <a:xfrm>
            <a:off x="1403775" y="11500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64" name="Google Shape;464;p9"/>
          <p:cNvSpPr/>
          <p:nvPr/>
        </p:nvSpPr>
        <p:spPr>
          <a:xfrm>
            <a:off x="955990" y="-57166"/>
            <a:ext cx="323616" cy="321546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65" name="Google Shape;465;p9"/>
          <p:cNvSpPr/>
          <p:nvPr/>
        </p:nvSpPr>
        <p:spPr>
          <a:xfrm>
            <a:off x="1333294" y="4678454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66" name="Google Shape;466;p9"/>
          <p:cNvSpPr/>
          <p:nvPr/>
        </p:nvSpPr>
        <p:spPr>
          <a:xfrm>
            <a:off x="91624" y="4552927"/>
            <a:ext cx="416228" cy="409988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67" name="Google Shape;467;p9"/>
          <p:cNvSpPr/>
          <p:nvPr/>
        </p:nvSpPr>
        <p:spPr>
          <a:xfrm>
            <a:off x="1525678" y="4911343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68" name="Google Shape;468;p9"/>
          <p:cNvSpPr/>
          <p:nvPr/>
        </p:nvSpPr>
        <p:spPr>
          <a:xfrm>
            <a:off x="2704" y="4900231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69" name="Google Shape;469;p9"/>
          <p:cNvSpPr/>
          <p:nvPr/>
        </p:nvSpPr>
        <p:spPr>
          <a:xfrm rot="1920548">
            <a:off x="8225551" y="625274"/>
            <a:ext cx="501522" cy="425557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70" name="Google Shape;470;p9"/>
          <p:cNvSpPr/>
          <p:nvPr/>
        </p:nvSpPr>
        <p:spPr>
          <a:xfrm>
            <a:off x="346867" y="4064142"/>
            <a:ext cx="479681" cy="339217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71" name="Google Shape;471;p9"/>
          <p:cNvSpPr/>
          <p:nvPr/>
        </p:nvSpPr>
        <p:spPr>
          <a:xfrm rot="-5400000">
            <a:off x="7996280" y="316930"/>
            <a:ext cx="279906" cy="35796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72" name="Google Shape;472;p9"/>
          <p:cNvSpPr/>
          <p:nvPr/>
        </p:nvSpPr>
        <p:spPr>
          <a:xfrm>
            <a:off x="8801760" y="790271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73" name="Google Shape;473;p9"/>
          <p:cNvSpPr/>
          <p:nvPr/>
        </p:nvSpPr>
        <p:spPr>
          <a:xfrm>
            <a:off x="258963" y="4957957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74" name="Google Shape;474;p9"/>
          <p:cNvSpPr/>
          <p:nvPr/>
        </p:nvSpPr>
        <p:spPr>
          <a:xfrm>
            <a:off x="8699345" y="1151407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75" name="Google Shape;475;p9"/>
          <p:cNvSpPr txBox="1"/>
          <p:nvPr>
            <p:ph idx="12" type="sldNum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(Centralized)">
  <p:cSld name="CAPTION_ONLY_1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rect b="b" l="l" r="r" t="t"/>
            <a:pathLst>
              <a:path extrusionOk="0" h="19698" w="15884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rect b="b" l="l" r="r" t="t"/>
            <a:pathLst>
              <a:path extrusionOk="0" h="17792" w="15627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rect b="b" l="l" r="r" t="t"/>
            <a:pathLst>
              <a:path extrusionOk="0" h="11995" w="17461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/>
          <p:nvPr>
            <p:ph idx="12" type="sldNum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10"/>
          <p:cNvSpPr txBox="1"/>
          <p:nvPr>
            <p:ph type="title"/>
          </p:nvPr>
        </p:nvSpPr>
        <p:spPr>
          <a:xfrm>
            <a:off x="1501800" y="181138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cxnSp>
        <p:nvCxnSpPr>
          <p:cNvPr id="520" name="Google Shape;520;p10"/>
          <p:cNvCxnSpPr/>
          <p:nvPr/>
        </p:nvCxnSpPr>
        <p:spPr>
          <a:xfrm>
            <a:off x="938550" y="987550"/>
            <a:ext cx="7266900" cy="0"/>
          </a:xfrm>
          <a:prstGeom prst="straightConnector1">
            <a:avLst/>
          </a:prstGeom>
          <a:noFill/>
          <a:ln cap="rnd" cmpd="sng" w="19050">
            <a:solidFill>
              <a:srgbClr val="A4C2F4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21" name="Google Shape;521;p10"/>
          <p:cNvSpPr txBox="1"/>
          <p:nvPr>
            <p:ph idx="1" type="body"/>
          </p:nvPr>
        </p:nvSpPr>
        <p:spPr>
          <a:xfrm>
            <a:off x="938425" y="1302825"/>
            <a:ext cx="72669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7350" lvl="0" marL="457200" rtl="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rect b="b" l="l" r="r" t="t"/>
              <a:pathLst>
                <a:path extrusionOk="0" fill="none" h="158465" w="281716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rect b="b" l="l" r="r" t="t"/>
              <a:pathLst>
                <a:path extrusionOk="0" fill="none" h="0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1"/>
          <p:cNvSpPr txBox="1"/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159" name="Google Shape;159;p1"/>
          <p:cNvSpPr txBox="1"/>
          <p:nvPr>
            <p:ph idx="1" type="body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60" name="Google Shape;160;p1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11" Type="http://schemas.openxmlformats.org/officeDocument/2006/relationships/image" Target="../media/image2.png"/><Relationship Id="rId10" Type="http://schemas.openxmlformats.org/officeDocument/2006/relationships/image" Target="../media/image8.png"/><Relationship Id="rId9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6.png"/><Relationship Id="rId8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3"/>
          <p:cNvSpPr txBox="1"/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Condicionais e</a:t>
            </a:r>
            <a:br>
              <a:rPr lang="en"/>
            </a:br>
            <a:r>
              <a:rPr lang="en"/>
              <a:t>Jogo Pong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4"/>
          <p:cNvSpPr txBox="1"/>
          <p:nvPr>
            <p:ph idx="4294967295" type="ctrTitle"/>
          </p:nvPr>
        </p:nvSpPr>
        <p:spPr>
          <a:xfrm>
            <a:off x="685725" y="2098688"/>
            <a:ext cx="7772400" cy="17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Condicionais</a:t>
            </a:r>
            <a:endParaRPr sz="6000"/>
          </a:p>
        </p:txBody>
      </p:sp>
      <p:sp>
        <p:nvSpPr>
          <p:cNvPr id="577" name="Google Shape;577;p14"/>
          <p:cNvSpPr txBox="1"/>
          <p:nvPr>
            <p:ph idx="4294967295" type="subTitle"/>
          </p:nvPr>
        </p:nvSpPr>
        <p:spPr>
          <a:xfrm>
            <a:off x="2340000" y="3278100"/>
            <a:ext cx="4464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Instruções que são executados apenas quando uma condição for satisfeita</a:t>
            </a:r>
            <a:endParaRPr sz="2000"/>
          </a:p>
        </p:txBody>
      </p:sp>
      <p:sp>
        <p:nvSpPr>
          <p:cNvPr id="578" name="Google Shape;578;p14"/>
          <p:cNvSpPr txBox="1"/>
          <p:nvPr>
            <p:ph idx="12" type="sldNum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9" name="Google Shape;579;p14"/>
          <p:cNvSpPr/>
          <p:nvPr/>
        </p:nvSpPr>
        <p:spPr>
          <a:xfrm>
            <a:off x="3752492" y="232770"/>
            <a:ext cx="1638882" cy="1865936"/>
          </a:xfrm>
          <a:custGeom>
            <a:rect b="b" l="l" r="r" t="t"/>
            <a:pathLst>
              <a:path extrusionOk="0" h="17792" w="15627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5"/>
          <p:cNvSpPr txBox="1"/>
          <p:nvPr>
            <p:ph idx="1" type="body"/>
          </p:nvPr>
        </p:nvSpPr>
        <p:spPr>
          <a:xfrm>
            <a:off x="938425" y="1302825"/>
            <a:ext cx="7266900" cy="3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"/>
              <a:t>Não sabemos o que acontecerá quando programas são executados. Condicionais são usadas nestes casos para tomar decisões.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</a:pPr>
            <a:r>
              <a:rPr lang="en"/>
              <a:t>Alguns exemplos:</a:t>
            </a:r>
            <a:endParaRPr/>
          </a:p>
          <a:p>
            <a:pPr indent="-39370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Login no site do Scratch;</a:t>
            </a:r>
            <a:endParaRPr/>
          </a:p>
          <a:p>
            <a:pPr indent="-3937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Kahoot!</a:t>
            </a:r>
            <a:endParaRPr/>
          </a:p>
          <a:p>
            <a:pPr indent="-3937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Code.org</a:t>
            </a:r>
            <a:endParaRPr/>
          </a:p>
        </p:txBody>
      </p:sp>
      <p:sp>
        <p:nvSpPr>
          <p:cNvPr id="585" name="Google Shape;585;p15"/>
          <p:cNvSpPr txBox="1"/>
          <p:nvPr>
            <p:ph type="title"/>
          </p:nvPr>
        </p:nvSpPr>
        <p:spPr>
          <a:xfrm>
            <a:off x="1501800" y="181138"/>
            <a:ext cx="6140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Por que os condicionais são Importantes?</a:t>
            </a:r>
            <a:endParaRPr/>
          </a:p>
        </p:txBody>
      </p:sp>
      <p:sp>
        <p:nvSpPr>
          <p:cNvPr id="586" name="Google Shape;586;p15"/>
          <p:cNvSpPr txBox="1"/>
          <p:nvPr>
            <p:ph idx="12" type="sldNum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6"/>
          <p:cNvSpPr txBox="1"/>
          <p:nvPr>
            <p:ph idx="12" type="sldNum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2" name="Google Shape;592;p16"/>
          <p:cNvSpPr txBox="1"/>
          <p:nvPr>
            <p:ph type="title"/>
          </p:nvPr>
        </p:nvSpPr>
        <p:spPr>
          <a:xfrm>
            <a:off x="1501800" y="181138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Blocos que utilizamos na aula anterior</a:t>
            </a:r>
            <a:endParaRPr/>
          </a:p>
        </p:txBody>
      </p:sp>
      <p:pic>
        <p:nvPicPr>
          <p:cNvPr id="593" name="Google Shape;5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789" y="1754976"/>
            <a:ext cx="4353177" cy="643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034" y="1221420"/>
            <a:ext cx="2422195" cy="1710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0780" y="3197048"/>
            <a:ext cx="5242444" cy="65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7"/>
          <p:cNvSpPr txBox="1"/>
          <p:nvPr>
            <p:ph idx="12" type="sldNum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p17"/>
          <p:cNvSpPr txBox="1"/>
          <p:nvPr>
            <p:ph type="title"/>
          </p:nvPr>
        </p:nvSpPr>
        <p:spPr>
          <a:xfrm>
            <a:off x="1501800" y="181138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Blocos que utilizaremos hoje</a:t>
            </a:r>
            <a:endParaRPr/>
          </a:p>
        </p:txBody>
      </p:sp>
      <p:pic>
        <p:nvPicPr>
          <p:cNvPr id="602" name="Google Shape;6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589" y="3530960"/>
            <a:ext cx="1613031" cy="598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6164" y="3515336"/>
            <a:ext cx="1712807" cy="44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663" y="1961087"/>
            <a:ext cx="2577524" cy="490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2621" y="2706580"/>
            <a:ext cx="2710558" cy="490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40425" y="3497700"/>
            <a:ext cx="2203368" cy="665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51600" y="2670743"/>
            <a:ext cx="2660670" cy="665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98907" y="1237168"/>
            <a:ext cx="3284265" cy="490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51600" y="1233563"/>
            <a:ext cx="1763069" cy="1242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63075" y="1233563"/>
            <a:ext cx="1360548" cy="497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8"/>
          <p:cNvSpPr txBox="1"/>
          <p:nvPr>
            <p:ph idx="12" type="sldNum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6" name="Google Shape;616;p18"/>
          <p:cNvSpPr txBox="1"/>
          <p:nvPr>
            <p:ph type="title"/>
          </p:nvPr>
        </p:nvSpPr>
        <p:spPr>
          <a:xfrm>
            <a:off x="1501800" y="181138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Vocês conseguem explicar o que este script faz?</a:t>
            </a:r>
            <a:endParaRPr/>
          </a:p>
        </p:txBody>
      </p:sp>
      <p:pic>
        <p:nvPicPr>
          <p:cNvPr id="617" name="Google Shape;6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363" y="1148963"/>
            <a:ext cx="4745274" cy="3593925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9"/>
          <p:cNvSpPr txBox="1"/>
          <p:nvPr>
            <p:ph idx="12" type="sldNum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3" name="Google Shape;623;p19"/>
          <p:cNvSpPr txBox="1"/>
          <p:nvPr>
            <p:ph type="title"/>
          </p:nvPr>
        </p:nvSpPr>
        <p:spPr>
          <a:xfrm>
            <a:off x="1501800" y="181138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Jogo Pong</a:t>
            </a:r>
            <a:endParaRPr/>
          </a:p>
        </p:txBody>
      </p:sp>
      <p:pic>
        <p:nvPicPr>
          <p:cNvPr id="624" name="Google Shape;6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013" y="1114750"/>
            <a:ext cx="4407978" cy="366235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0"/>
          <p:cNvSpPr txBox="1"/>
          <p:nvPr/>
        </p:nvSpPr>
        <p:spPr>
          <a:xfrm>
            <a:off x="4297650" y="4853299"/>
            <a:ext cx="5487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‹#›</a:t>
            </a:fld>
            <a:endParaRPr sz="1200">
              <a:solidFill>
                <a:srgbClr val="3C78D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30" name="Google Shape;630;p20"/>
          <p:cNvSpPr txBox="1"/>
          <p:nvPr/>
        </p:nvSpPr>
        <p:spPr>
          <a:xfrm>
            <a:off x="1501800" y="181138"/>
            <a:ext cx="6140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  <a:latin typeface="Sniglet"/>
                <a:ea typeface="Sniglet"/>
                <a:cs typeface="Sniglet"/>
                <a:sym typeface="Sniglet"/>
              </a:rPr>
              <a:t>USUÁRIOS </a:t>
            </a:r>
            <a:r>
              <a:rPr lang="en" sz="3000">
                <a:latin typeface="Sniglet"/>
                <a:ea typeface="Sniglet"/>
                <a:cs typeface="Sniglet"/>
                <a:sym typeface="Sniglet"/>
              </a:rPr>
              <a:t>E</a:t>
            </a:r>
            <a:r>
              <a:rPr lang="en" sz="30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" sz="3000">
                <a:solidFill>
                  <a:srgbClr val="FF0000"/>
                </a:solidFill>
                <a:latin typeface="Sniglet"/>
                <a:ea typeface="Sniglet"/>
                <a:cs typeface="Sniglet"/>
                <a:sym typeface="Sniglet"/>
              </a:rPr>
              <a:t>SENHAS</a:t>
            </a:r>
            <a:endParaRPr sz="3000">
              <a:solidFill>
                <a:srgbClr val="FF000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31" name="Google Shape;631;p20"/>
          <p:cNvSpPr txBox="1"/>
          <p:nvPr/>
        </p:nvSpPr>
        <p:spPr>
          <a:xfrm>
            <a:off x="583913" y="1038550"/>
            <a:ext cx="4074000" cy="3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Nome: </a:t>
            </a:r>
            <a:r>
              <a:rPr b="1" lang="en" sz="240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rPr>
              <a:t>usuário </a:t>
            </a: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e </a:t>
            </a:r>
            <a:r>
              <a:rPr b="1" lang="en" sz="24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senha</a:t>
            </a:r>
            <a:endParaRPr b="1" sz="2400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Nome: </a:t>
            </a:r>
            <a:r>
              <a:rPr b="1" lang="en" sz="240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rPr>
              <a:t>usuário </a:t>
            </a: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e </a:t>
            </a:r>
            <a:r>
              <a:rPr b="1" lang="en" sz="24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senha</a:t>
            </a:r>
            <a:endParaRPr b="1" sz="2400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Nome: </a:t>
            </a:r>
            <a:r>
              <a:rPr b="1" lang="en" sz="240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rPr>
              <a:t>usuário </a:t>
            </a: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e </a:t>
            </a:r>
            <a:r>
              <a:rPr b="1" lang="en" sz="24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senha</a:t>
            </a:r>
            <a:endParaRPr b="1" sz="2400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Nome: </a:t>
            </a:r>
            <a:r>
              <a:rPr b="1" lang="en" sz="240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rPr>
              <a:t>usuário </a:t>
            </a: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e </a:t>
            </a:r>
            <a:r>
              <a:rPr b="1" lang="en" sz="24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senha</a:t>
            </a:r>
            <a:endParaRPr b="1" sz="2400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Nome: </a:t>
            </a:r>
            <a:r>
              <a:rPr b="1" lang="en" sz="240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rPr>
              <a:t>usuário </a:t>
            </a: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e </a:t>
            </a:r>
            <a:r>
              <a:rPr b="1" lang="en" sz="24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senha</a:t>
            </a:r>
            <a:endParaRPr b="1" sz="2400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Nome: </a:t>
            </a:r>
            <a:r>
              <a:rPr b="1" lang="en" sz="240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rPr>
              <a:t>usuário </a:t>
            </a: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e </a:t>
            </a:r>
            <a:r>
              <a:rPr b="1" lang="en" sz="24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senha</a:t>
            </a:r>
            <a:endParaRPr b="1" sz="2400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32" name="Google Shape;632;p20"/>
          <p:cNvSpPr txBox="1"/>
          <p:nvPr/>
        </p:nvSpPr>
        <p:spPr>
          <a:xfrm>
            <a:off x="4910288" y="1038550"/>
            <a:ext cx="3649800" cy="3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Nome: </a:t>
            </a:r>
            <a:r>
              <a:rPr b="1" lang="en" sz="240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rPr>
              <a:t>usuário </a:t>
            </a: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e </a:t>
            </a:r>
            <a:r>
              <a:rPr b="1" lang="en" sz="24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senha</a:t>
            </a:r>
            <a:endParaRPr b="1" sz="2500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Nome: </a:t>
            </a:r>
            <a:r>
              <a:rPr b="1" lang="en" sz="240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rPr>
              <a:t>usuário </a:t>
            </a: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e </a:t>
            </a:r>
            <a:r>
              <a:rPr b="1" lang="en" sz="24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senha</a:t>
            </a:r>
            <a:endParaRPr b="1" sz="2500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Nome: </a:t>
            </a:r>
            <a:r>
              <a:rPr b="1" lang="en" sz="240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rPr>
              <a:t>usuário </a:t>
            </a: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e </a:t>
            </a:r>
            <a:r>
              <a:rPr b="1" lang="en" sz="24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senha</a:t>
            </a:r>
            <a:endParaRPr b="1" sz="2500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Nome: </a:t>
            </a:r>
            <a:r>
              <a:rPr b="1" lang="en" sz="240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rPr>
              <a:t>usuário </a:t>
            </a: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e </a:t>
            </a:r>
            <a:r>
              <a:rPr b="1" lang="en" sz="24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senha</a:t>
            </a:r>
            <a:endParaRPr b="1" sz="2500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Nome: </a:t>
            </a:r>
            <a:r>
              <a:rPr b="1" lang="en" sz="240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rPr>
              <a:t>usuário </a:t>
            </a: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e </a:t>
            </a:r>
            <a:r>
              <a:rPr b="1" lang="en" sz="24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senha</a:t>
            </a:r>
            <a:endParaRPr b="1" sz="2500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Nome: </a:t>
            </a:r>
            <a:r>
              <a:rPr b="1" lang="en" sz="240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rPr>
              <a:t>usuário </a:t>
            </a: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e </a:t>
            </a:r>
            <a:r>
              <a:rPr b="1" lang="en" sz="24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senha</a:t>
            </a:r>
            <a:endParaRPr b="1" sz="2500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1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638" name="Google Shape;638;p21"/>
          <p:cNvSpPr txBox="1"/>
          <p:nvPr>
            <p:ph idx="1" type="body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✘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✘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639" name="Google Shape;639;p21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