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niglet"/>
      <p:regular r:id="rId19"/>
    </p:embeddedFont>
    <p:embeddedFont>
      <p:font typeface="Dosi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Dosi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nigle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fc0361acc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5fc0361ac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fc0361acc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fc0361ac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6561aa99e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6561aa9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43f938da5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43f938d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72dea280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72dea28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55cf34f8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655cf34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55cf34f8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55cf34f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55cf34f8e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55cf34f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fc0361acc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fc0361ac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fc0361acc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fc0361ac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f3f124382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f3f12438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f3f124382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f3f1243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f3f124382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f3f12438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rect b="b" l="l" r="r" t="t"/>
            <a:pathLst>
              <a:path extrusionOk="0" h="4880" w="5504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rect b="b" l="l" r="r" t="t"/>
            <a:pathLst>
              <a:path extrusionOk="0" h="9281" w="10748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4" name="Google Shape;524;p11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5" name="Google Shape;525;p11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6" name="Google Shape;526;p11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7" name="Google Shape;527;p11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8" name="Google Shape;528;p11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9" name="Google Shape;529;p11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0" name="Google Shape;530;p11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1" name="Google Shape;531;p11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2" name="Google Shape;532;p11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3" name="Google Shape;533;p11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4" name="Google Shape;534;p11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5" name="Google Shape;535;p11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6" name="Google Shape;536;p11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7" name="Google Shape;537;p11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8" name="Google Shape;538;p11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9" name="Google Shape;539;p11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0" name="Google Shape;540;p11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1" name="Google Shape;541;p11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2" name="Google Shape;542;p11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3" name="Google Shape;543;p11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4" name="Google Shape;544;p11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5" name="Google Shape;545;p11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6" name="Google Shape;546;p11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7" name="Google Shape;547;p11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8" name="Google Shape;548;p11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9" name="Google Shape;549;p11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0" name="Google Shape;550;p11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2" name="Google Shape;552;p11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3" name="Google Shape;553;p11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4" name="Google Shape;554;p11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5" name="Google Shape;555;p11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6" name="Google Shape;556;p11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7" name="Google Shape;557;p11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8" name="Google Shape;558;p11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9" name="Google Shape;559;p11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0" name="Google Shape;560;p11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1" name="Google Shape;561;p11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2" name="Google Shape;562;p11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3" name="Google Shape;563;p11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4" name="Google Shape;564;p11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/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9pPr>
          </a:lstStyle>
          <a:p/>
        </p:txBody>
      </p:sp>
      <p:sp>
        <p:nvSpPr>
          <p:cNvPr id="194" name="Google Shape;194;p3"/>
          <p:cNvSpPr txBox="1"/>
          <p:nvPr>
            <p:ph idx="1" type="subTitle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/>
          <p:nvPr>
            <p:ph idx="1" type="body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7350" lvl="0" marL="457200" rtl="0" algn="ctr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b="1" sz="2500">
                <a:solidFill>
                  <a:srgbClr val="1C4587"/>
                </a:solidFill>
              </a:defRPr>
            </a:lvl1pPr>
            <a:lvl2pPr indent="-387350" lvl="1" marL="9144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b="1" sz="2500">
                <a:solidFill>
                  <a:srgbClr val="1C4587"/>
                </a:solidFill>
              </a:defRPr>
            </a:lvl2pPr>
            <a:lvl3pPr indent="-387350" lvl="2" marL="13716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3pPr>
            <a:lvl4pPr indent="-387350" lvl="3" marL="18288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b="1" sz="2500">
                <a:solidFill>
                  <a:srgbClr val="1C4587"/>
                </a:solidFill>
              </a:defRPr>
            </a:lvl4pPr>
            <a:lvl5pPr indent="-387350" lvl="4" marL="22860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b="1" sz="2500">
                <a:solidFill>
                  <a:srgbClr val="1C4587"/>
                </a:solidFill>
              </a:defRPr>
            </a:lvl5pPr>
            <a:lvl6pPr indent="-387350" lvl="5" marL="27432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6pPr>
            <a:lvl7pPr indent="-387350" lvl="6" marL="32004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b="1" sz="2500">
                <a:solidFill>
                  <a:srgbClr val="1C4587"/>
                </a:solidFill>
              </a:defRPr>
            </a:lvl7pPr>
            <a:lvl8pPr indent="-387350" lvl="7" marL="36576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b="1" sz="2500">
                <a:solidFill>
                  <a:srgbClr val="1C4587"/>
                </a:solidFill>
              </a:defRPr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2" name="Google Shape;292;p5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4" name="Google Shape;324;p5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7" name="Google Shape;327;p6"/>
          <p:cNvSpPr txBox="1"/>
          <p:nvPr>
            <p:ph idx="1" type="body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28" name="Google Shape;328;p6"/>
          <p:cNvSpPr txBox="1"/>
          <p:nvPr>
            <p:ph idx="2" type="body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grpSp>
        <p:nvGrpSpPr>
          <p:cNvPr id="329" name="Google Shape;329;p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0" name="Google Shape;360;p6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3" name="Google Shape;363;p7"/>
          <p:cNvSpPr txBox="1"/>
          <p:nvPr>
            <p:ph idx="1" type="body"/>
          </p:nvPr>
        </p:nvSpPr>
        <p:spPr>
          <a:xfrm>
            <a:off x="747925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4" name="Google Shape;364;p7"/>
          <p:cNvSpPr txBox="1"/>
          <p:nvPr>
            <p:ph idx="2" type="body"/>
          </p:nvPr>
        </p:nvSpPr>
        <p:spPr>
          <a:xfrm>
            <a:off x="2953087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5" name="Google Shape;365;p7"/>
          <p:cNvSpPr txBox="1"/>
          <p:nvPr>
            <p:ph idx="3" type="body"/>
          </p:nvPr>
        </p:nvSpPr>
        <p:spPr>
          <a:xfrm>
            <a:off x="5158248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366" name="Google Shape;366;p7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67" name="Google Shape;367;p7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6" name="Google Shape;396;p7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7" name="Google Shape;397;p7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1" name="Google Shape;431;p8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34" name="Google Shape;434;p9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7" name="Google Shape;447;p9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6" name="Google Shape;466;p9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9" name="Google Shape;469;p9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1" name="Google Shape;471;p9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5" name="Google Shape;475;p9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(Centralized)">
  <p:cSld name="CAPTION_ONLY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10"/>
          <p:cNvSpPr txBox="1"/>
          <p:nvPr>
            <p:ph type="title"/>
          </p:nvPr>
        </p:nvSpPr>
        <p:spPr>
          <a:xfrm>
            <a:off x="1501800" y="181138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520" name="Google Shape;520;p10"/>
          <p:cNvCxnSpPr/>
          <p:nvPr/>
        </p:nvCxnSpPr>
        <p:spPr>
          <a:xfrm>
            <a:off x="938550" y="987550"/>
            <a:ext cx="72669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1" name="Google Shape;521;p10"/>
          <p:cNvSpPr txBox="1"/>
          <p:nvPr>
            <p:ph idx="1" type="body"/>
          </p:nvPr>
        </p:nvSpPr>
        <p:spPr>
          <a:xfrm>
            <a:off x="938425" y="1302825"/>
            <a:ext cx="72669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 rtl="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rect b="b" l="l" r="r" t="t"/>
              <a:pathLst>
                <a:path extrusionOk="0" fill="none" h="158465" w="281716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rect b="b" l="l" r="r" t="t"/>
              <a:pathLst>
                <a:path extrusionOk="0" fill="none" h="0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"/>
          <p:cNvSpPr txBox="1"/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59" name="Google Shape;159;p1"/>
          <p:cNvSpPr txBox="1"/>
          <p:nvPr>
            <p:ph idx="1" type="body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0" name="Google Shape;160;p1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3"/>
          <p:cNvSpPr txBox="1"/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Anime seu Nome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/>
          <p:nvPr>
            <p:ph idx="4294967295" type="ctrTitle"/>
          </p:nvPr>
        </p:nvSpPr>
        <p:spPr>
          <a:xfrm>
            <a:off x="685800" y="2286499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1C232"/>
                </a:solidFill>
              </a:rPr>
              <a:t>Blocos de Eventos</a:t>
            </a:r>
            <a:endParaRPr sz="6000">
              <a:solidFill>
                <a:srgbClr val="F1C232"/>
              </a:solidFill>
            </a:endParaRPr>
          </a:p>
        </p:txBody>
      </p:sp>
      <p:sp>
        <p:nvSpPr>
          <p:cNvPr id="673" name="Google Shape;673;p22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22"/>
          <p:cNvSpPr/>
          <p:nvPr/>
        </p:nvSpPr>
        <p:spPr>
          <a:xfrm>
            <a:off x="4006977" y="613152"/>
            <a:ext cx="1130060" cy="1536149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675" name="Google Shape;675;p22"/>
          <p:cNvSpPr txBox="1"/>
          <p:nvPr>
            <p:ph idx="4294967295" type="subTitle"/>
          </p:nvPr>
        </p:nvSpPr>
        <p:spPr>
          <a:xfrm>
            <a:off x="2339950" y="3411550"/>
            <a:ext cx="446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Indica o acontecimento de algo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(cliques, teclas sendo pressionadas, etc)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3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1" name="Google Shape;681;p23"/>
          <p:cNvSpPr txBox="1"/>
          <p:nvPr>
            <p:ph type="title"/>
          </p:nvPr>
        </p:nvSpPr>
        <p:spPr>
          <a:xfrm>
            <a:off x="1501800" y="181138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 Blocos de Eventos</a:t>
            </a:r>
            <a:endParaRPr/>
          </a:p>
        </p:txBody>
      </p:sp>
      <p:pic>
        <p:nvPicPr>
          <p:cNvPr id="682" name="Google Shape;6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687" y="1239741"/>
            <a:ext cx="2106206" cy="86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731" y="2379741"/>
            <a:ext cx="3904582" cy="86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1735" y="3642813"/>
            <a:ext cx="2511246" cy="86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71B8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0" name="Google Shape;690;p24"/>
          <p:cNvSpPr/>
          <p:nvPr/>
        </p:nvSpPr>
        <p:spPr>
          <a:xfrm>
            <a:off x="0" y="-100"/>
            <a:ext cx="9144000" cy="5143500"/>
          </a:xfrm>
          <a:prstGeom prst="rect">
            <a:avLst/>
          </a:prstGeom>
          <a:solidFill>
            <a:srgbClr val="4171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1" name="Google Shape;6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49" y="-100"/>
            <a:ext cx="532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5"/>
          <p:cNvSpPr txBox="1"/>
          <p:nvPr/>
        </p:nvSpPr>
        <p:spPr>
          <a:xfrm>
            <a:off x="4297650" y="4853299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sz="120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97" name="Google Shape;697;p25"/>
          <p:cNvSpPr txBox="1"/>
          <p:nvPr/>
        </p:nvSpPr>
        <p:spPr>
          <a:xfrm>
            <a:off x="1501800" y="181138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USUÁRIOS </a:t>
            </a:r>
            <a:r>
              <a:rPr lang="en" sz="3000">
                <a:latin typeface="Sniglet"/>
                <a:ea typeface="Sniglet"/>
                <a:cs typeface="Sniglet"/>
                <a:sym typeface="Sniglet"/>
              </a:rPr>
              <a:t>E</a:t>
            </a:r>
            <a:r>
              <a:rPr lang="en"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3000">
                <a:solidFill>
                  <a:srgbClr val="FF0000"/>
                </a:solidFill>
                <a:latin typeface="Sniglet"/>
                <a:ea typeface="Sniglet"/>
                <a:cs typeface="Sniglet"/>
                <a:sym typeface="Sniglet"/>
              </a:rPr>
              <a:t>SENHAS</a:t>
            </a:r>
            <a:endParaRPr sz="3000">
              <a:solidFill>
                <a:srgbClr val="FF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98" name="Google Shape;698;p25"/>
          <p:cNvSpPr txBox="1"/>
          <p:nvPr/>
        </p:nvSpPr>
        <p:spPr>
          <a:xfrm>
            <a:off x="583913" y="1038550"/>
            <a:ext cx="40740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99" name="Google Shape;699;p25"/>
          <p:cNvSpPr txBox="1"/>
          <p:nvPr/>
        </p:nvSpPr>
        <p:spPr>
          <a:xfrm>
            <a:off x="4910288" y="1038550"/>
            <a:ext cx="3649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05" name="Google Shape;705;p26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706" name="Google Shape;706;p26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4"/>
          <p:cNvSpPr txBox="1"/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Plano Cartesiano</a:t>
            </a:r>
            <a:endParaRPr/>
          </a:p>
        </p:txBody>
      </p:sp>
      <p:sp>
        <p:nvSpPr>
          <p:cNvPr id="577" name="Google Shape;577;p14"/>
          <p:cNvSpPr txBox="1"/>
          <p:nvPr>
            <p:ph idx="1" type="subTitle"/>
          </p:nvPr>
        </p:nvSpPr>
        <p:spPr>
          <a:xfrm>
            <a:off x="2253225" y="2864175"/>
            <a:ext cx="625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5"/>
          <p:cNvSpPr/>
          <p:nvPr/>
        </p:nvSpPr>
        <p:spPr>
          <a:xfrm>
            <a:off x="0" y="4400"/>
            <a:ext cx="9144000" cy="520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15"/>
          <p:cNvPicPr preferRelativeResize="0"/>
          <p:nvPr/>
        </p:nvPicPr>
        <p:blipFill rotWithShape="1">
          <a:blip r:embed="rId3">
            <a:alphaModFix/>
          </a:blip>
          <a:srcRect b="5997" l="0" r="0" t="0"/>
          <a:stretch/>
        </p:blipFill>
        <p:spPr>
          <a:xfrm>
            <a:off x="1885425" y="0"/>
            <a:ext cx="53731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5"/>
          <p:cNvSpPr/>
          <p:nvPr/>
        </p:nvSpPr>
        <p:spPr>
          <a:xfrm>
            <a:off x="7014058" y="2797452"/>
            <a:ext cx="294600" cy="294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5"/>
          <p:cNvSpPr/>
          <p:nvPr/>
        </p:nvSpPr>
        <p:spPr>
          <a:xfrm>
            <a:off x="4172630" y="9055"/>
            <a:ext cx="294600" cy="2946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5"/>
          <p:cNvSpPr/>
          <p:nvPr/>
        </p:nvSpPr>
        <p:spPr>
          <a:xfrm>
            <a:off x="4774325" y="2325250"/>
            <a:ext cx="157500" cy="157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5"/>
          <p:cNvSpPr/>
          <p:nvPr/>
        </p:nvSpPr>
        <p:spPr>
          <a:xfrm>
            <a:off x="4431510" y="2651205"/>
            <a:ext cx="157500" cy="1575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5"/>
          <p:cNvSpPr/>
          <p:nvPr/>
        </p:nvSpPr>
        <p:spPr>
          <a:xfrm>
            <a:off x="3413400" y="3665505"/>
            <a:ext cx="157500" cy="157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5"/>
          <p:cNvSpPr/>
          <p:nvPr/>
        </p:nvSpPr>
        <p:spPr>
          <a:xfrm>
            <a:off x="3757120" y="2314000"/>
            <a:ext cx="157500" cy="157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5"/>
          <p:cNvSpPr/>
          <p:nvPr/>
        </p:nvSpPr>
        <p:spPr>
          <a:xfrm>
            <a:off x="5462695" y="3321770"/>
            <a:ext cx="157500" cy="157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5"/>
          <p:cNvSpPr txBox="1"/>
          <p:nvPr/>
        </p:nvSpPr>
        <p:spPr>
          <a:xfrm>
            <a:off x="4774325" y="1808050"/>
            <a:ext cx="1148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" sz="30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 , </a:t>
            </a:r>
            <a:r>
              <a:rPr lang="en" sz="3000">
                <a:solidFill>
                  <a:srgbClr val="1155CC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)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92" name="Google Shape;592;p15"/>
          <p:cNvSpPr txBox="1"/>
          <p:nvPr/>
        </p:nvSpPr>
        <p:spPr>
          <a:xfrm>
            <a:off x="2422800" y="3141925"/>
            <a:ext cx="1395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" sz="30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-3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 , </a:t>
            </a:r>
            <a:r>
              <a:rPr lang="en" sz="3000">
                <a:solidFill>
                  <a:srgbClr val="1155CC"/>
                </a:solidFill>
                <a:latin typeface="Dosis"/>
                <a:ea typeface="Dosis"/>
                <a:cs typeface="Dosis"/>
                <a:sym typeface="Dosis"/>
              </a:rPr>
              <a:t>-3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)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93" name="Google Shape;593;p15"/>
          <p:cNvSpPr txBox="1"/>
          <p:nvPr/>
        </p:nvSpPr>
        <p:spPr>
          <a:xfrm>
            <a:off x="2766525" y="1808050"/>
            <a:ext cx="1148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" sz="30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-2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 , </a:t>
            </a:r>
            <a:r>
              <a:rPr lang="en" sz="3000">
                <a:solidFill>
                  <a:srgbClr val="1155CC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)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94" name="Google Shape;594;p15"/>
          <p:cNvSpPr txBox="1"/>
          <p:nvPr/>
        </p:nvSpPr>
        <p:spPr>
          <a:xfrm>
            <a:off x="5417680" y="3412346"/>
            <a:ext cx="1148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" sz="30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 , </a:t>
            </a:r>
            <a:r>
              <a:rPr lang="en" sz="3000">
                <a:solidFill>
                  <a:srgbClr val="1155CC"/>
                </a:solidFill>
                <a:latin typeface="Dosis"/>
                <a:ea typeface="Dosis"/>
                <a:cs typeface="Dosis"/>
                <a:sym typeface="Dosis"/>
              </a:rPr>
              <a:t>-2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)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595" name="Google Shape;595;p15"/>
          <p:cNvCxnSpPr>
            <a:endCxn id="586" idx="4"/>
          </p:cNvCxnSpPr>
          <p:nvPr/>
        </p:nvCxnSpPr>
        <p:spPr>
          <a:xfrm rot="10800000">
            <a:off x="4853075" y="2482750"/>
            <a:ext cx="0" cy="247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15"/>
          <p:cNvCxnSpPr/>
          <p:nvPr/>
        </p:nvCxnSpPr>
        <p:spPr>
          <a:xfrm rot="10800000">
            <a:off x="4515590" y="2404045"/>
            <a:ext cx="2700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6"/>
          <p:cNvSpPr/>
          <p:nvPr/>
        </p:nvSpPr>
        <p:spPr>
          <a:xfrm>
            <a:off x="2250" y="-4500"/>
            <a:ext cx="9144000" cy="520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2" name="Google Shape;602;p16"/>
          <p:cNvPicPr preferRelativeResize="0"/>
          <p:nvPr/>
        </p:nvPicPr>
        <p:blipFill rotWithShape="1">
          <a:blip r:embed="rId3">
            <a:alphaModFix/>
          </a:blip>
          <a:srcRect b="5997" l="0" r="0" t="0"/>
          <a:stretch/>
        </p:blipFill>
        <p:spPr>
          <a:xfrm>
            <a:off x="1885425" y="0"/>
            <a:ext cx="53731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6"/>
          <p:cNvSpPr/>
          <p:nvPr/>
        </p:nvSpPr>
        <p:spPr>
          <a:xfrm>
            <a:off x="4431510" y="2651205"/>
            <a:ext cx="157500" cy="1575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6"/>
          <p:cNvSpPr/>
          <p:nvPr/>
        </p:nvSpPr>
        <p:spPr>
          <a:xfrm>
            <a:off x="5123205" y="2313995"/>
            <a:ext cx="157500" cy="157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6"/>
          <p:cNvSpPr/>
          <p:nvPr/>
        </p:nvSpPr>
        <p:spPr>
          <a:xfrm>
            <a:off x="3756180" y="4683615"/>
            <a:ext cx="157500" cy="157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6"/>
          <p:cNvSpPr/>
          <p:nvPr/>
        </p:nvSpPr>
        <p:spPr>
          <a:xfrm>
            <a:off x="2738050" y="1639595"/>
            <a:ext cx="157500" cy="157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6"/>
          <p:cNvSpPr/>
          <p:nvPr/>
        </p:nvSpPr>
        <p:spPr>
          <a:xfrm>
            <a:off x="4781270" y="3997955"/>
            <a:ext cx="157500" cy="157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6"/>
          <p:cNvSpPr txBox="1"/>
          <p:nvPr/>
        </p:nvSpPr>
        <p:spPr>
          <a:xfrm>
            <a:off x="5123200" y="1797100"/>
            <a:ext cx="1148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(1 , 2)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9" name="Google Shape;609;p16"/>
          <p:cNvSpPr txBox="1"/>
          <p:nvPr/>
        </p:nvSpPr>
        <p:spPr>
          <a:xfrm>
            <a:off x="4781275" y="3997950"/>
            <a:ext cx="1148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(1 , -4)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10" name="Google Shape;610;p16"/>
          <p:cNvSpPr txBox="1"/>
          <p:nvPr/>
        </p:nvSpPr>
        <p:spPr>
          <a:xfrm>
            <a:off x="2692179" y="4121685"/>
            <a:ext cx="1251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(-2, -6)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11" name="Google Shape;611;p16"/>
          <p:cNvSpPr txBox="1"/>
          <p:nvPr/>
        </p:nvSpPr>
        <p:spPr>
          <a:xfrm>
            <a:off x="2738050" y="1122400"/>
            <a:ext cx="1148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(-5 , 3)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7"/>
          <p:cNvSpPr txBox="1"/>
          <p:nvPr>
            <p:ph idx="4294967295" type="ctrTitle"/>
          </p:nvPr>
        </p:nvSpPr>
        <p:spPr>
          <a:xfrm>
            <a:off x="685800" y="2286499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155CC"/>
                </a:solidFill>
              </a:rPr>
              <a:t>Blocos de Movimento</a:t>
            </a:r>
            <a:endParaRPr sz="6000">
              <a:solidFill>
                <a:srgbClr val="1155CC"/>
              </a:solidFill>
            </a:endParaRPr>
          </a:p>
        </p:txBody>
      </p:sp>
      <p:sp>
        <p:nvSpPr>
          <p:cNvPr id="617" name="Google Shape;617;p17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8" name="Google Shape;618;p17"/>
          <p:cNvSpPr txBox="1"/>
          <p:nvPr>
            <p:ph idx="4294967295" type="subTitle"/>
          </p:nvPr>
        </p:nvSpPr>
        <p:spPr>
          <a:xfrm>
            <a:off x="2339950" y="3411550"/>
            <a:ext cx="446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Fazem os atores/sprites se movimentarem</a:t>
            </a:r>
            <a:endParaRPr sz="2000"/>
          </a:p>
        </p:txBody>
      </p:sp>
      <p:sp>
        <p:nvSpPr>
          <p:cNvPr id="619" name="Google Shape;619;p17"/>
          <p:cNvSpPr/>
          <p:nvPr/>
        </p:nvSpPr>
        <p:spPr>
          <a:xfrm>
            <a:off x="3703502" y="593700"/>
            <a:ext cx="1736904" cy="1459564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8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5" name="Google Shape;625;p18"/>
          <p:cNvSpPr txBox="1"/>
          <p:nvPr>
            <p:ph type="title"/>
          </p:nvPr>
        </p:nvSpPr>
        <p:spPr>
          <a:xfrm>
            <a:off x="1501788" y="166363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Vocês sabem as diferenças entre estes comandos?</a:t>
            </a:r>
            <a:endParaRPr/>
          </a:p>
        </p:txBody>
      </p:sp>
      <p:pic>
        <p:nvPicPr>
          <p:cNvPr id="626" name="Google Shape;626;p18"/>
          <p:cNvPicPr preferRelativeResize="0"/>
          <p:nvPr/>
        </p:nvPicPr>
        <p:blipFill rotWithShape="1">
          <a:blip r:embed="rId3">
            <a:alphaModFix/>
          </a:blip>
          <a:srcRect b="0" l="0" r="0" t="72472"/>
          <a:stretch/>
        </p:blipFill>
        <p:spPr>
          <a:xfrm>
            <a:off x="1067975" y="3471675"/>
            <a:ext cx="7008051" cy="903775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7" name="Google Shape;627;p18"/>
          <p:cNvPicPr preferRelativeResize="0"/>
          <p:nvPr/>
        </p:nvPicPr>
        <p:blipFill rotWithShape="1">
          <a:blip r:embed="rId3">
            <a:alphaModFix/>
          </a:blip>
          <a:srcRect b="72472" l="0" r="0" t="0"/>
          <a:stretch/>
        </p:blipFill>
        <p:spPr>
          <a:xfrm>
            <a:off x="1067975" y="1410225"/>
            <a:ext cx="7008049" cy="903775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8" name="Google Shape;6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662" y="2478500"/>
            <a:ext cx="2352675" cy="828675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9"/>
          <p:cNvSpPr/>
          <p:nvPr/>
        </p:nvSpPr>
        <p:spPr>
          <a:xfrm>
            <a:off x="2250" y="-4500"/>
            <a:ext cx="9144000" cy="520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19"/>
          <p:cNvPicPr preferRelativeResize="0"/>
          <p:nvPr/>
        </p:nvPicPr>
        <p:blipFill rotWithShape="1">
          <a:blip r:embed="rId3">
            <a:alphaModFix/>
          </a:blip>
          <a:srcRect b="5997" l="0" r="0" t="0"/>
          <a:stretch/>
        </p:blipFill>
        <p:spPr>
          <a:xfrm>
            <a:off x="3652450" y="0"/>
            <a:ext cx="537314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092790" y="2539121"/>
            <a:ext cx="363425" cy="3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013" y="445763"/>
            <a:ext cx="22193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19"/>
          <p:cNvSpPr/>
          <p:nvPr/>
        </p:nvSpPr>
        <p:spPr>
          <a:xfrm>
            <a:off x="7233990" y="2313535"/>
            <a:ext cx="157500" cy="1575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013" y="2927088"/>
            <a:ext cx="22193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131027" y="2539121"/>
            <a:ext cx="363425" cy="3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131040" y="2198284"/>
            <a:ext cx="363425" cy="3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6488" y="3935688"/>
            <a:ext cx="22383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0"/>
          <p:cNvSpPr/>
          <p:nvPr/>
        </p:nvSpPr>
        <p:spPr>
          <a:xfrm>
            <a:off x="2250" y="-4500"/>
            <a:ext cx="9144000" cy="520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7" name="Google Shape;647;p20"/>
          <p:cNvPicPr preferRelativeResize="0"/>
          <p:nvPr/>
        </p:nvPicPr>
        <p:blipFill rotWithShape="1">
          <a:blip r:embed="rId3">
            <a:alphaModFix/>
          </a:blip>
          <a:srcRect b="5997" l="0" r="0" t="0"/>
          <a:stretch/>
        </p:blipFill>
        <p:spPr>
          <a:xfrm>
            <a:off x="3652450" y="0"/>
            <a:ext cx="537314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092790" y="2539121"/>
            <a:ext cx="363425" cy="3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013" y="445763"/>
            <a:ext cx="22193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0"/>
          <p:cNvSpPr/>
          <p:nvPr/>
        </p:nvSpPr>
        <p:spPr>
          <a:xfrm>
            <a:off x="4161390" y="1974970"/>
            <a:ext cx="157500" cy="1575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1" name="Google Shape;6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058440" y="2539121"/>
            <a:ext cx="363425" cy="3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058427" y="1859746"/>
            <a:ext cx="363425" cy="3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013" y="2927088"/>
            <a:ext cx="22193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6488" y="3998063"/>
            <a:ext cx="22383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"/>
          <p:cNvSpPr/>
          <p:nvPr/>
        </p:nvSpPr>
        <p:spPr>
          <a:xfrm>
            <a:off x="2250" y="-4500"/>
            <a:ext cx="9144000" cy="520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0" name="Google Shape;660;p21"/>
          <p:cNvPicPr preferRelativeResize="0"/>
          <p:nvPr/>
        </p:nvPicPr>
        <p:blipFill rotWithShape="1">
          <a:blip r:embed="rId3">
            <a:alphaModFix/>
          </a:blip>
          <a:srcRect b="5997" l="0" r="0" t="0"/>
          <a:stretch/>
        </p:blipFill>
        <p:spPr>
          <a:xfrm>
            <a:off x="3652450" y="0"/>
            <a:ext cx="537314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092790" y="2539121"/>
            <a:ext cx="363425" cy="3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013" y="445763"/>
            <a:ext cx="22193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21"/>
          <p:cNvSpPr/>
          <p:nvPr/>
        </p:nvSpPr>
        <p:spPr>
          <a:xfrm>
            <a:off x="5523247" y="4349762"/>
            <a:ext cx="157500" cy="1575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4" name="Google Shape;6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31540" y="2539121"/>
            <a:ext cx="363425" cy="3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31552" y="4223277"/>
            <a:ext cx="363425" cy="3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013" y="2927088"/>
            <a:ext cx="22193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6488" y="3896738"/>
            <a:ext cx="22383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