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24" r:id="rId2"/>
    <p:sldId id="256" r:id="rId3"/>
    <p:sldId id="312" r:id="rId4"/>
    <p:sldId id="322" r:id="rId5"/>
    <p:sldId id="307" r:id="rId6"/>
    <p:sldId id="313" r:id="rId7"/>
    <p:sldId id="32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265" r:id="rId16"/>
  </p:sldIdLst>
  <p:sldSz cx="18288000" cy="10287000"/>
  <p:notesSz cx="6858000" cy="9144000"/>
  <p:embeddedFontLst>
    <p:embeddedFont>
      <p:font typeface="LG스마트체2.0 Semi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LG스마트체 Regular" panose="020B0600000101010101" pitchFamily="50" charset="-127"/>
      <p:regular r:id="rId21"/>
    </p:embeddedFont>
    <p:embeddedFont>
      <p:font typeface="LG스마트체2.0 Regular" panose="020B0600000101010101" pitchFamily="50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" id="{52187C99-91DD-44E7-A1B6-40AB1567729C}">
          <p14:sldIdLst>
            <p14:sldId id="324"/>
          </p14:sldIdLst>
        </p14:section>
        <p14:section name="Multimedia" id="{00A8FDA5-8AAD-4FBC-BD3D-12229C6FE407}">
          <p14:sldIdLst>
            <p14:sldId id="256"/>
            <p14:sldId id="312"/>
          </p14:sldIdLst>
        </p14:section>
        <p14:section name="Bluetooth" id="{BC6DCEB3-548E-4123-9E91-D1C9BD7630D0}">
          <p14:sldIdLst>
            <p14:sldId id="322"/>
            <p14:sldId id="307"/>
            <p14:sldId id="313"/>
            <p14:sldId id="323"/>
            <p14:sldId id="314"/>
            <p14:sldId id="315"/>
            <p14:sldId id="316"/>
            <p14:sldId id="317"/>
            <p14:sldId id="318"/>
            <p14:sldId id="319"/>
            <p14:sldId id="321"/>
          </p14:sldIdLst>
        </p14:section>
        <p14:section name="webOS와 스마트 팜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C00000"/>
    <a:srgbClr val="FCB6C2"/>
    <a:srgbClr val="248C3D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166" autoAdjust="0"/>
  </p:normalViewPr>
  <p:slideViewPr>
    <p:cSldViewPr>
      <p:cViewPr varScale="1">
        <p:scale>
          <a:sx n="76" d="100"/>
          <a:sy n="76" d="100"/>
        </p:scale>
        <p:origin x="1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0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05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9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2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0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4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9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1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6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Summary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2628900"/>
            <a:ext cx="967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Media Framework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Standard(Media)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OSE Multimedia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Media Indexer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Audio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Audio Focus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WebSocket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vs. HTTP/AJAX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3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검색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검색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범위 내의 모든 장치를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검색 시작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검색이 시작되었다는 메시지가 출력되면 성공입니다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620000" y="3772022"/>
            <a:ext cx="8839200" cy="827437"/>
            <a:chOff x="7543800" y="4258128"/>
            <a:chExt cx="8839200" cy="82743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luna://com.webos.service.bluetooth2/adapter/startDiscovery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'{}'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772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검색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5144494"/>
            <a:chOff x="3121296" y="903191"/>
            <a:chExt cx="9122955" cy="514449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목록 출력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검색된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목록을 확인하고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연결할 장치를 선택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검색 시작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출력된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JSON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데이터에서 검색된 블루투스 장치 목록을 확인할 수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있습니다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</a:t>
              </a:r>
              <a:r>
                <a:rPr lang="en-US" altLang="ko-KR" sz="1500" dirty="0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com.webos.service.bluetooth2/device/getStatus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'{}'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326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</a:t>
            </a:r>
            <a:r>
              <a:rPr lang="ko-KR" altLang="en-US" dirty="0" err="1" smtClean="0"/>
              <a:t>페어링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페어링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선택한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장치와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페어링을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수행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 요청이 성공적으로 수행되었는지 확인합니다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155575" y="-5635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307975" y="-4111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C:\Users\mcguire\AppData\Local\Temp\SNAGHTML191d724b.PNG"/>
          <p:cNvSpPr>
            <a:spLocks noChangeAspect="1" noChangeArrowheads="1"/>
          </p:cNvSpPr>
          <p:nvPr/>
        </p:nvSpPr>
        <p:spPr bwMode="auto">
          <a:xfrm>
            <a:off x="155575" y="-547688"/>
            <a:ext cx="6534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luna://com.webos.service.bluetooth2/adapter/pair 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'{"address":"&lt;</a:t>
              </a:r>
              <a:r>
                <a:rPr lang="en-US" altLang="ko-KR" sz="1500" dirty="0" err="1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  <a:endParaRPr lang="en-US" altLang="ko-KR" sz="1500" dirty="0">
                <a:solidFill>
                  <a:srgbClr val="00B050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529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smtClean="0"/>
              <a:t>장치 연결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연결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페어링된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장치에 연결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연결이 성공적으로 이루어졌는지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155575" y="-5635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307975" y="-4111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luna://com.webos.service.bluetooth2/a2dp/connect 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address":"&lt;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301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해제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7452819"/>
            <a:chOff x="3121296" y="903191"/>
            <a:chExt cx="9122955" cy="745281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연결 해제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701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페어링된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장치에 연결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연결 해제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해제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연결 및 페어링이 해제되었는지 확인합니다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155575" y="-5635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307975" y="-4111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C:\Users\mcguire\AppData\Local\Temp\SNAGHTML192d9381.PNG"/>
          <p:cNvSpPr>
            <a:spLocks noChangeAspect="1" noChangeArrowheads="1"/>
          </p:cNvSpPr>
          <p:nvPr/>
        </p:nvSpPr>
        <p:spPr bwMode="auto">
          <a:xfrm>
            <a:off x="155575" y="-571500"/>
            <a:ext cx="65913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luna://com.webos.service.bluetooth2/a2dp/disconnect 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address":"&lt;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  <a:endParaRPr lang="en-US" altLang="ko-KR" sz="1500" dirty="0">
                <a:solidFill>
                  <a:srgbClr val="00B050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733200" y="6158531"/>
            <a:ext cx="8839200" cy="827437"/>
            <a:chOff x="7543800" y="4258128"/>
            <a:chExt cx="8839200" cy="82743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luna://com.webos.service.bluetooth2/adapter/unpair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'{"address":"&lt;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556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Bluetooth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736579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Bluetooth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ko-KR" sz="3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블루투스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프로파일의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종류와 사용하는 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85833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4610100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블루투스는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인접한 전자 장치들을 무선으로 연결해주는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기술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서로 다른 장치에 있는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앱들의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데이터를 주고받거나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오디오 장치와 연결하는 등의 시나리오를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구현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가능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1890000"/>
            <a:ext cx="10288200" cy="1451176"/>
            <a:chOff x="3121296" y="903191"/>
            <a:chExt cx="9122955" cy="1451176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블루투스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사용하여 블루투스 기기를 검색하여 연결하는 방법 숙지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연결 상태를 모니터링 및 관리하는 기술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6552000" y="1890000"/>
            <a:ext cx="9115176" cy="4419600"/>
            <a:chOff x="6570821" y="4610100"/>
            <a:chExt cx="9115176" cy="4419600"/>
          </a:xfrm>
        </p:grpSpPr>
        <p:grpSp>
          <p:nvGrpSpPr>
            <p:cNvPr id="19" name="그룹 18"/>
            <p:cNvGrpSpPr/>
            <p:nvPr/>
          </p:nvGrpSpPr>
          <p:grpSpPr>
            <a:xfrm>
              <a:off x="6570821" y="4610100"/>
              <a:ext cx="9115176" cy="1522452"/>
              <a:chOff x="3076823" y="3839130"/>
              <a:chExt cx="9115176" cy="152245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076823" y="3839130"/>
                <a:ext cx="4010869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300" b="1" dirty="0" smtClean="0">
                    <a:solidFill>
                      <a:srgbClr val="A5003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| </a:t>
                </a:r>
                <a:r>
                  <a:rPr lang="ko-KR" altLang="en-US" sz="2300" b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23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Bluetooth Profile</a:t>
                </a:r>
                <a:endParaRPr lang="ko-KR" altLang="en-US" sz="23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02104" y="4345919"/>
                <a:ext cx="888989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000" dirty="0" err="1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블루투스</a:t>
                </a:r>
                <a:r>
                  <a:rPr lang="ko-KR" altLang="ko-KR" sz="2000" dirty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표준화 단체에서는 각 사용 시나리오에 맞게 통신 규약을 정해두었는데 이것을 </a:t>
                </a:r>
                <a:r>
                  <a:rPr lang="ko-KR" altLang="ko-KR" sz="2000" dirty="0" smtClean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프로파일이라고</a:t>
                </a:r>
                <a:r>
                  <a:rPr lang="en-US" altLang="ko-KR" sz="2000" dirty="0" smtClean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</a:t>
                </a:r>
                <a:r>
                  <a:rPr lang="ko-KR" altLang="en-US" sz="2000" smtClean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함</a:t>
                </a:r>
                <a:endPara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</p:txBody>
          </p:sp>
        </p:grpSp>
        <p:pic>
          <p:nvPicPr>
            <p:cNvPr id="1026" name="Picture 2" descr="C:\Users\hooniee.lee\AppData\Local\Temp\SNAGHTMLa7c7d3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60" y="6321339"/>
              <a:ext cx="5330740" cy="2708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Bluetooth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007"/>
              </p:ext>
            </p:extLst>
          </p:nvPr>
        </p:nvGraphicFramePr>
        <p:xfrm>
          <a:off x="6781800" y="2562096"/>
          <a:ext cx="9668837" cy="70951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adapter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원격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장치를 검색 및 페어링하고 시스템에서 사용 가능한 상태 및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어댑터를 쿼리하는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나가는 </a:t>
                      </a:r>
                      <a:r>
                        <a:rPr lang="ko-KR" altLang="en-US" sz="1700" dirty="0" err="1" smtClean="0"/>
                        <a:t>페어링과</a:t>
                      </a:r>
                      <a:r>
                        <a:rPr lang="ko-KR" altLang="en-US" sz="1700" dirty="0" smtClean="0"/>
                        <a:t> 들어오는 </a:t>
                      </a:r>
                      <a:r>
                        <a:rPr lang="ko-KR" altLang="en-US" sz="1700" dirty="0" err="1" smtClean="0"/>
                        <a:t>페어링이</a:t>
                      </a:r>
                      <a:r>
                        <a:rPr lang="ko-KR" altLang="en-US" sz="1700" dirty="0" smtClean="0"/>
                        <a:t> 모두 지원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Device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시스템에 알려진 원격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장치의 상태를 가져오고 해당 상태에 대한 로컬 값을 설정하는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gatt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GATT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le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저 에너지</a:t>
                      </a:r>
                      <a:r>
                        <a:rPr lang="en-US" altLang="ko-KR" sz="1700" dirty="0" smtClean="0"/>
                        <a:t>(LE) </a:t>
                      </a:r>
                      <a:r>
                        <a:rPr lang="ko-KR" altLang="en-US" sz="1700" smtClean="0"/>
                        <a:t>기능을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spp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</a:t>
                      </a:r>
                      <a:r>
                        <a:rPr lang="ko-KR" altLang="en-US" sz="1700" smtClean="0"/>
                        <a:t>는 서버 및 클라이언트 장치의 두 가지 역할을 정의합니다</a:t>
                      </a:r>
                      <a:r>
                        <a:rPr lang="en-US" altLang="ko-KR" sz="1700" dirty="0" smtClean="0"/>
                        <a:t>.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A2DP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A2DP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AVRCP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AVCRP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OPP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OPP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hfp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HFP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pbap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PBAP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MAP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MAP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Mesh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BLE Mesh </a:t>
                      </a:r>
                      <a:r>
                        <a:rPr lang="ko-KR" altLang="en-US" sz="1700" smtClean="0"/>
                        <a:t>프로파일을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401034"/>
            <a:chOff x="3121296" y="903191"/>
            <a:chExt cx="9122955" cy="140103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 방법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96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Bluetooth2 API (com.webos.service.bluetooth2)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및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hfp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 (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com.webos.service.hfp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050" name="Picture 2" descr="C:\Users\hooniee.lee\AppData\Local\Temp\SNAGHTMLa7e19a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60" y="3695700"/>
            <a:ext cx="8934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724757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Bluetooth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6067824"/>
            <a:chOff x="3121296" y="903191"/>
            <a:chExt cx="9122955" cy="606782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916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luna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-send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명령어를 이용한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이용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(A2DP) (30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시나리오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기기를 검색하고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기기의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(Emulator)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음원을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실행해본다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61938" indent="-2619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실습 목표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에뮬레이터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활성화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탐색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목록 출력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endPara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연결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에뮬레이터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음원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재생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연결 해제 및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해제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2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활성화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활성화 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어댑터를 활성화하여 다른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장치들을 검색할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준비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활성화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 어댑터가 활성화되었다는 메시지가 출력되면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성공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457200" y="-173576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620000" y="3889995"/>
            <a:ext cx="8839200" cy="827437"/>
            <a:chOff x="7543800" y="4258128"/>
            <a:chExt cx="8839200" cy="82743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luna://com.webos.service.bluetooth2/adapter/setState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powered":true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}'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63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14733</TotalTime>
  <Words>591</Words>
  <Application>Microsoft Office PowerPoint</Application>
  <PresentationFormat>사용자 지정</PresentationFormat>
  <Paragraphs>166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LG스마트체2.0 SemiBold</vt:lpstr>
      <vt:lpstr>맑은 고딕</vt:lpstr>
      <vt:lpstr>Arial</vt:lpstr>
      <vt:lpstr>LG스마트체 Regular</vt:lpstr>
      <vt:lpstr>LG스마트체2.0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215</cp:revision>
  <dcterms:created xsi:type="dcterms:W3CDTF">2006-08-16T00:00:00Z</dcterms:created>
  <dcterms:modified xsi:type="dcterms:W3CDTF">2024-06-20T10:36:45Z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2024-06-20T06:41:06Z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a8faa33e-d649-4eca-be28-fbb5fa1e9699</vt:lpwstr>
  </property>
  <property fmtid="{D5CDD505-2E9C-101B-9397-08002B2CF9AE}" pid="8" name="MSIP_Label_dd59f345-fd0b-4b4e-aba2-7c7a20c52995_ContentBits">
    <vt:lpwstr>0</vt:lpwstr>
  </property>
</Properties>
</file>