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312" r:id="rId3"/>
    <p:sldId id="322" r:id="rId4"/>
    <p:sldId id="307" r:id="rId5"/>
    <p:sldId id="336" r:id="rId6"/>
    <p:sldId id="337" r:id="rId7"/>
    <p:sldId id="338" r:id="rId8"/>
    <p:sldId id="328" r:id="rId9"/>
    <p:sldId id="339" r:id="rId10"/>
    <p:sldId id="340" r:id="rId11"/>
    <p:sldId id="342" r:id="rId12"/>
    <p:sldId id="341" r:id="rId13"/>
    <p:sldId id="265" r:id="rId14"/>
  </p:sldIdLst>
  <p:sldSz cx="18288000" cy="10287000"/>
  <p:notesSz cx="6858000" cy="9144000"/>
  <p:embeddedFontLst>
    <p:embeddedFont>
      <p:font typeface="LG스마트체 Regular" panose="020B0600000101010101" pitchFamily="50" charset="-127"/>
      <p:regular r:id="rId16"/>
    </p:embeddedFont>
    <p:embeddedFont>
      <p:font typeface="LG스마트체2.0 Regular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LG스마트체 SemiBold" panose="020B0600000101010101" pitchFamily="50" charset="-127"/>
      <p:bold r:id="rId20"/>
    </p:embeddedFont>
    <p:embeddedFont>
      <p:font typeface="LG스마트체2.0 SemiBold" panose="020B0600000101010101" pitchFamily="50" charset="-127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Multimedia" id="{00A8FDA5-8AAD-4FBC-BD3D-12229C6FE407}">
          <p14:sldIdLst>
            <p14:sldId id="312"/>
          </p14:sldIdLst>
        </p14:section>
        <p14:section name="Bluetooth" id="{BC6DCEB3-548E-4123-9E91-D1C9BD7630D0}">
          <p14:sldIdLst>
            <p14:sldId id="322"/>
            <p14:sldId id="307"/>
            <p14:sldId id="336"/>
            <p14:sldId id="337"/>
            <p14:sldId id="338"/>
            <p14:sldId id="328"/>
            <p14:sldId id="339"/>
            <p14:sldId id="340"/>
            <p14:sldId id="342"/>
            <p14:sldId id="341"/>
          </p14:sldIdLst>
        </p14:section>
        <p14:section name="the end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3D"/>
    <a:srgbClr val="A50034"/>
    <a:srgbClr val="C00000"/>
    <a:srgbClr val="FCB6C2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2166" autoAdjust="0"/>
  </p:normalViewPr>
  <p:slideViewPr>
    <p:cSldViewPr>
      <p:cViewPr varScale="1">
        <p:scale>
          <a:sx n="68" d="100"/>
          <a:sy n="68" d="100"/>
        </p:scale>
        <p:origin x="48" y="1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2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2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2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5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2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9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6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58584" y="-1482198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endParaRPr lang="en-US" altLang="ko-KR" sz="6500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Users\hooniee.lee\AppData\Local\Temp\SNAGHTML3d4df61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49437"/>
            <a:ext cx="343037" cy="2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0"/>
          <p:cNvSpPr txBox="1"/>
          <p:nvPr/>
        </p:nvSpPr>
        <p:spPr>
          <a:xfrm>
            <a:off x="10877106" y="4960081"/>
            <a:ext cx="63627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6500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Unified Search</a:t>
            </a:r>
            <a:endParaRPr lang="en-US" altLang="ko-KR" sz="6500" b="1" dirty="0" smtClean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Mirroring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6067824"/>
            <a:chOff x="3121296" y="903191"/>
            <a:chExt cx="9122955" cy="606782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미러링 시작  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페어로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연결된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display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현재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Foreground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상태인 앱을 미러링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미러링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display0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실행 중인 앱이 정상적으로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display1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공유되는지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657088" y="3824288"/>
            <a:ext cx="8839200" cy="1863375"/>
            <a:chOff x="7543800" y="4258128"/>
            <a:chExt cx="8839200" cy="186337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1787175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luna://com.webos.surfacemanager/setAppMirroring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mirror":true</a:t>
              </a:r>
              <a:r>
                <a:rPr lang="en-US" altLang="ko-KR" sz="1600" dirty="0">
                  <a:solidFill>
                    <a:srgbClr val="248C3D"/>
                  </a:solidFill>
                </a:rPr>
                <a:t>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"from":0,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"to":1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  <a:endParaRPr lang="en-US" altLang="ko-KR" sz="1500" dirty="0">
                <a:solidFill>
                  <a:srgbClr val="248C3D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123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Mirroring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5144494"/>
            <a:chOff x="3121296" y="903191"/>
            <a:chExt cx="9122955" cy="514449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미러링 상태 확인   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미러링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상태를 확인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미러링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상태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 미러링이 실행된 상태로 정상적으로 미러링 정보가 표시되는지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 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657088" y="3824288"/>
            <a:ext cx="8839200" cy="863251"/>
            <a:chOff x="7543800" y="4258128"/>
            <a:chExt cx="8839200" cy="86325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9"/>
              <a:ext cx="8839200" cy="78705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luna://com.webos.surfacemanager/getAppMirroring </a:t>
              </a:r>
              <a:r>
                <a:rPr lang="en-US" altLang="ko-KR" sz="1600" dirty="0">
                  <a:solidFill>
                    <a:srgbClr val="248C3D"/>
                  </a:solidFill>
                </a:rPr>
                <a:t>'{}'</a:t>
              </a:r>
              <a:endParaRPr lang="en-US" altLang="ko-KR" sz="1500" dirty="0">
                <a:solidFill>
                  <a:srgbClr val="248C3D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479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Mirroring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6067824"/>
            <a:chOff x="3121296" y="903191"/>
            <a:chExt cx="9122955" cy="606782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 미러링 종료  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페어로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연결된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display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현재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Foreground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상태인 앱을 미러링 종료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앱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미러링</a:t>
              </a: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종료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</a:t>
              </a: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확인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display0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실행 중인 앱이 정상적으로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display1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 공유되는지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657088" y="3824288"/>
            <a:ext cx="8839200" cy="1863375"/>
            <a:chOff x="7543800" y="4258128"/>
            <a:chExt cx="8839200" cy="186337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1787175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luna</a:t>
              </a:r>
              <a:r>
                <a:rPr lang="en-US" altLang="ko-KR" sz="1600" dirty="0"/>
                <a:t>-send -n 1 -f luna://com.webos.surfacemanager/setAppMirroring</a:t>
              </a:r>
              <a:r>
                <a:rPr lang="en-US" altLang="ko-KR" sz="1600" dirty="0">
                  <a:solidFill>
                    <a:srgbClr val="248C3D"/>
                  </a:solidFill>
                </a:rPr>
                <a:t> '{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</a:t>
              </a:r>
              <a:r>
                <a:rPr lang="en-US" altLang="ko-KR" sz="1600" dirty="0" err="1">
                  <a:solidFill>
                    <a:srgbClr val="248C3D"/>
                  </a:solidFill>
                </a:rPr>
                <a:t>mirror</a:t>
              </a:r>
              <a:r>
                <a:rPr lang="en-US" altLang="ko-KR" sz="1600" dirty="0" err="1" smtClean="0">
                  <a:solidFill>
                    <a:srgbClr val="248C3D"/>
                  </a:solidFill>
                </a:rPr>
                <a:t>":false</a:t>
              </a:r>
              <a:r>
                <a:rPr lang="en-US" altLang="ko-KR" sz="1600" dirty="0" smtClean="0">
                  <a:solidFill>
                    <a:srgbClr val="248C3D"/>
                  </a:solidFill>
                </a:rPr>
                <a:t>,</a:t>
              </a:r>
              <a:r>
                <a:rPr lang="en-US" altLang="ko-KR" sz="1600" dirty="0">
                  <a:solidFill>
                    <a:srgbClr val="248C3D"/>
                  </a:solidFill>
                </a:rPr>
                <a:t/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"from":0,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   "to":1</a:t>
              </a:r>
              <a:br>
                <a:rPr lang="en-US" altLang="ko-KR" sz="1600" dirty="0">
                  <a:solidFill>
                    <a:srgbClr val="248C3D"/>
                  </a:solidFill>
                </a:rPr>
              </a:br>
              <a:r>
                <a:rPr lang="en-US" altLang="ko-KR" sz="1600" dirty="0">
                  <a:solidFill>
                    <a:srgbClr val="248C3D"/>
                  </a:solidFill>
                </a:rPr>
                <a:t>}'</a:t>
              </a:r>
              <a:endParaRPr lang="en-US" altLang="ko-KR" sz="1500" dirty="0">
                <a:solidFill>
                  <a:srgbClr val="248C3D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945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7277100" y="4312079"/>
            <a:ext cx="10807446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0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</a:t>
            </a:r>
            <a:r>
              <a:rPr lang="ko-KR" altLang="en-US" sz="500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의 </a:t>
            </a:r>
            <a:r>
              <a:rPr lang="en-US" altLang="ko-KR" sz="50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Luna Surface Manager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7052680" y="5338563"/>
            <a:ext cx="92624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그래픽 </a:t>
            </a:r>
            <a:r>
              <a:rPr lang="ko-KR" altLang="en-US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Window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제어 방법</a:t>
            </a:r>
            <a:endParaRPr lang="ko-KR" altLang="en-US" sz="3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762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Surface Manager</a:t>
            </a: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4610100"/>
            <a:ext cx="9122955" cy="3297835"/>
            <a:chOff x="3121296" y="903191"/>
            <a:chExt cx="9122955" cy="3297835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Surface Manager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그래픽 및 윈도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(window)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관리자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여러 개의 윈도가 겹치는 경우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어떤 윈도를 우선하여 보여줄지 조율하는 과정이 필요한데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en-US" altLang="ko-KR" sz="2000" dirty="0" err="1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webOS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에서는 그러한 역할을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LSM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이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담당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키보드나 마우스 같은 입력 장치에 대한 이벤트 처리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Home Launcher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나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Notification 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팝업 같은 시스템 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UI</a:t>
              </a:r>
              <a:r>
                <a:rPr lang="ko-KR" altLang="ko-KR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관리도 </a:t>
              </a:r>
              <a:r>
                <a:rPr lang="ko-KR" altLang="ko-KR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담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당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52000" y="1890000"/>
            <a:ext cx="10974000" cy="1912841"/>
            <a:chOff x="3121296" y="903191"/>
            <a:chExt cx="9122955" cy="1912841"/>
          </a:xfrm>
        </p:grpSpPr>
        <p:sp>
          <p:nvSpPr>
            <p:cNvPr id="15" name="직사각형 14"/>
            <p:cNvSpPr/>
            <p:nvPr/>
          </p:nvSpPr>
          <p:spPr>
            <a:xfrm>
              <a:off x="3121296" y="903191"/>
              <a:ext cx="401086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목표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354356" y="1338704"/>
              <a:ext cx="888989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 Surface Manager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의 기본 개념을 이해</a:t>
              </a: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구성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요소와 각 요소의 역할을 이해하고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,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시스템 내에서 어떻게 상호작용하는지 학습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Luna Surface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Manager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를 이용해 화면을 관리하는 방법을 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숙지 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일반적인</a:t>
            </a:r>
            <a:r>
              <a:rPr lang="en-US" altLang="ko-KR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운영체제 화면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2348" y="2325513"/>
            <a:ext cx="10693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/>
              <a:t>동시에 여러 개의 </a:t>
            </a:r>
            <a:r>
              <a:rPr lang="ko-KR" altLang="ko-KR" sz="2000" dirty="0" err="1"/>
              <a:t>앱이</a:t>
            </a:r>
            <a:r>
              <a:rPr lang="ko-KR" altLang="ko-KR" sz="2000" dirty="0"/>
              <a:t> </a:t>
            </a:r>
            <a:r>
              <a:rPr lang="ko-KR" altLang="ko-KR" sz="2000" dirty="0" smtClean="0"/>
              <a:t>실</a:t>
            </a:r>
            <a:r>
              <a:rPr lang="ko-KR" altLang="en-US" sz="2000" dirty="0" smtClean="0"/>
              <a:t>행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/>
              <a:t>각각의 </a:t>
            </a:r>
            <a:r>
              <a:rPr lang="ko-KR" altLang="ko-KR" sz="2000" dirty="0" err="1"/>
              <a:t>앱은</a:t>
            </a:r>
            <a:r>
              <a:rPr lang="ko-KR" altLang="ko-KR" sz="2000" dirty="0"/>
              <a:t> 자신이 속한 윈도에 내용을 표시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C:\Users\hooniee.lee\AppData\Local\Temp\SNAGHTML1a1316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79275"/>
            <a:ext cx="7848600" cy="65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50016" y="4762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Surface Manager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webOS</a:t>
            </a:r>
            <a:r>
              <a:rPr lang="en-US" altLang="ko-KR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운영체제 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2348" y="2325513"/>
            <a:ext cx="10693652" cy="188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FullscreenView: 전체 화면으로 실행하는 앱을 위한 기본 타입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OverlayView: 일부 화면을 사용하는 앱을 위한 타입 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Toast: 알림을 표시하기 위한 타입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762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Surface Manager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059325"/>
            <a:ext cx="9107154" cy="51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6552000" y="1890000"/>
            <a:ext cx="8611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3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webOS</a:t>
            </a:r>
            <a:r>
              <a:rPr lang="en-US" altLang="ko-KR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운영체제 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2348" y="2325513"/>
            <a:ext cx="10693652" cy="188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FullscreenView: 전체 화면으로 실행하는 앱을 위한 기본 타입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OverlayView: 일부 화면을 사용하는 앱을 위한 타입 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Toast: 알림을 표시하기 위한 타입</a:t>
            </a:r>
            <a:endParaRPr lang="ko-KR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0016" y="4762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Surface Manager</a:t>
            </a:r>
            <a:endParaRPr lang="en-US" altLang="ko-KR" dirty="0"/>
          </a:p>
        </p:txBody>
      </p:sp>
      <p:pic>
        <p:nvPicPr>
          <p:cNvPr id="8" name="Picture 2" descr="C:\Users\hooniee.lee\AppData\Local\Temp\SNAGHTML1a1d7af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49876"/>
            <a:ext cx="8305800" cy="41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552000" y="1888587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b="1" dirty="0" smtClean="0">
                <a:solidFill>
                  <a:srgbClr val="A500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| </a:t>
            </a:r>
            <a:r>
              <a:rPr lang="en-US" altLang="ko-KR" sz="23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Surface Manager API </a:t>
            </a:r>
            <a:r>
              <a:rPr lang="ko-KR" altLang="en-US" sz="23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endParaRPr lang="ko-KR" altLang="en-US" sz="2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35528"/>
              </p:ext>
            </p:extLst>
          </p:nvPr>
        </p:nvGraphicFramePr>
        <p:xfrm>
          <a:off x="6781800" y="2562096"/>
          <a:ext cx="9668837" cy="302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2907"/>
                <a:gridCol w="78559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API</a:t>
                      </a:r>
                      <a:endParaRPr lang="ko-KR" altLang="en-US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설명</a:t>
                      </a:r>
                      <a:endParaRPr lang="ko-KR" altLang="en-US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  <a:cs typeface="+mn-cs"/>
                        </a:rPr>
                        <a:t>captureCompositorOutput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컴포지터가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생성하는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콘텐츠의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스크린샷을</a:t>
                      </a: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획득</a:t>
                      </a:r>
                      <a:endParaRPr lang="en-US" altLang="ko-KR" sz="170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getAppMirroring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mirroring 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상태를 확인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getForegroundAppInfo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현재 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Foreground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상태의 앱 정보를 확인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(SAM only)</a:t>
                      </a:r>
                    </a:p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com.webos.applicationmanager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/</a:t>
                      </a: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getForegroundAppInfo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ko-KR" altLang="en-US" sz="170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대체 가능</a:t>
                      </a: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(Public)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3000"/>
                        </a:lnSpc>
                      </a:pPr>
                      <a:r>
                        <a:rPr lang="en-US" altLang="ko-KR" sz="170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setAppMirroring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7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</a:t>
                      </a:r>
                      <a:r>
                        <a:rPr lang="en-US" altLang="ko-KR" sz="1700" baseline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mirroring</a:t>
                      </a:r>
                      <a:r>
                        <a:rPr lang="ko-KR" altLang="en-US" sz="1700" baseline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시작하거나 종료하는 기능을 제공</a:t>
                      </a:r>
                      <a:endParaRPr lang="ko-KR" altLang="en-US" sz="170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0016" y="4762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Surface Manager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5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552000" y="1888587"/>
            <a:ext cx="11278800" cy="939369"/>
            <a:chOff x="3121296" y="903191"/>
            <a:chExt cx="9122955" cy="939369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6965729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실습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– </a:t>
              </a:r>
              <a:r>
                <a:rPr lang="en-US" altLang="ko-KR" sz="2300" b="1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SurfaceManager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를 이용한 화면 컨트롤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03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40134" y="2364407"/>
            <a:ext cx="1007626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 0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실행 중인 앱을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 1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화면에 공유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 Surface Manager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이해하고 사용할 수 있다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‘display0’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‘display1’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앱 화면을 공유하는 방법을 익힌다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Pre-condition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VirtualBox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Emulator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설정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디스플레이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모니터 개수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(2)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변경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참조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016" y="4762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Surface Manager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7239000" y="7111352"/>
            <a:ext cx="74751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https://gist.github.com/mibu82</a:t>
            </a:r>
            <a:r>
              <a:rPr lang="ko-KR" altLang="en-US" sz="3000" dirty="0" smtClean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en-US" altLang="ko-KR" sz="3000" dirty="0" smtClean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/>
            </a:r>
            <a:br>
              <a:rPr lang="en-US" altLang="ko-KR" sz="3000" dirty="0" smtClean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ko-KR" altLang="en-US" sz="3000" smtClean="0">
                <a:solidFill>
                  <a:srgbClr val="C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025d81bc4ea1bc816223c015d06659a2</a:t>
            </a:r>
            <a:endParaRPr lang="ko-KR" altLang="en-US" sz="3000" dirty="0">
              <a:solidFill>
                <a:srgbClr val="C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381500"/>
            <a:ext cx="41193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Foreground </a:t>
            </a:r>
            <a:r>
              <a:rPr lang="ko-KR" altLang="en-US" smtClean="0"/>
              <a:t>앱 정보</a:t>
            </a:r>
            <a:r>
              <a:rPr lang="en-US" altLang="ko-KR" dirty="0" smtClean="0"/>
              <a:t> </a:t>
            </a:r>
            <a:r>
              <a:rPr lang="ko-KR" altLang="en-US" smtClean="0"/>
              <a:t>확인</a:t>
            </a:r>
            <a:endParaRPr lang="en-US" altLang="ko-KR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6552000" y="1888587"/>
            <a:ext cx="9122955" cy="6067824"/>
            <a:chOff x="3121296" y="903191"/>
            <a:chExt cx="9122955" cy="6067824"/>
          </a:xfrm>
        </p:grpSpPr>
        <p:sp>
          <p:nvSpPr>
            <p:cNvPr id="17" name="직사각형 16"/>
            <p:cNvSpPr/>
            <p:nvPr/>
          </p:nvSpPr>
          <p:spPr>
            <a:xfrm>
              <a:off x="3121296" y="903191"/>
              <a:ext cx="7697400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300" b="1" dirty="0" smtClean="0">
                  <a:solidFill>
                    <a:srgbClr val="A5003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|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현재 </a:t>
              </a:r>
              <a:r>
                <a:rPr lang="en-US" altLang="ko-KR" sz="2300" b="1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Foreground </a:t>
              </a:r>
              <a:r>
                <a:rPr lang="ko-KR" altLang="en-US" sz="2300" b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상태인 앱 정보 확인  </a:t>
              </a:r>
              <a:endParaRPr lang="ko-KR" altLang="en-US" sz="2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354356" y="1338704"/>
              <a:ext cx="8889895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현재 </a:t>
              </a:r>
              <a:r>
                <a:rPr lang="en-US" altLang="ko-KR" sz="2000" dirty="0" smtClean="0"/>
                <a:t>Foreground </a:t>
              </a:r>
              <a:r>
                <a:rPr lang="ko-KR" altLang="en-US" sz="2000" smtClean="0"/>
                <a:t>상태인 앱을 확인</a:t>
              </a: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명령어</a:t>
              </a:r>
              <a:r>
                <a:rPr lang="en-US" altLang="ko-KR" sz="2000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Foreground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상태의 앱 정보 확인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결과 확인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</a:t>
              </a:r>
              <a:r>
                <a:rPr lang="ko-KR" altLang="en-US" sz="2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Foreground </a:t>
              </a:r>
              <a:r>
                <a:rPr lang="ko-KR" altLang="en-US" sz="200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상태의 앱 정보를 확인합니다</a:t>
              </a:r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. 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" name="AutoShape 4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155575" y="-4572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C:\Users\mcguire\AppData\Local\Temp\SNAGHTML1906f66f.PNG"/>
          <p:cNvSpPr>
            <a:spLocks noChangeAspect="1" noChangeArrowheads="1"/>
          </p:cNvSpPr>
          <p:nvPr/>
        </p:nvSpPr>
        <p:spPr bwMode="auto">
          <a:xfrm>
            <a:off x="307975" y="-304800"/>
            <a:ext cx="65627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657088" y="3824288"/>
            <a:ext cx="8839200" cy="827437"/>
            <a:chOff x="7543800" y="4258128"/>
            <a:chExt cx="8839200" cy="82743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7512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500" dirty="0" err="1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luna</a:t>
              </a:r>
              <a:r>
                <a:rPr lang="en-US" altLang="ko-KR" sz="1500" dirty="0" smtClean="0">
                  <a:solidFill>
                    <a:schemeClr val="bg1"/>
                  </a:solidFill>
                  <a:ea typeface="LG스마트체2.0 Regular" panose="020B0600000101010101" pitchFamily="50" charset="-127"/>
                </a:rPr>
                <a:t>-send -n 1 -f luna://com.webos.applicationManager/getForegroundAppInfo </a:t>
              </a:r>
              <a:r>
                <a:rPr lang="en-US" altLang="ko-KR" sz="1500" dirty="0" smtClean="0">
                  <a:solidFill>
                    <a:srgbClr val="00B050"/>
                  </a:solidFill>
                  <a:ea typeface="LG스마트체2.0 Regular" panose="020B0600000101010101" pitchFamily="50" charset="-127"/>
                </a:rPr>
                <a:t>'{}＇</a:t>
              </a:r>
              <a:endParaRPr lang="en-US" altLang="ko-KR" sz="1500" dirty="0">
                <a:solidFill>
                  <a:srgbClr val="00B050"/>
                </a:solidFill>
                <a:ea typeface="LG스마트체2.0 Regular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494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12154</TotalTime>
  <Words>477</Words>
  <Application>Microsoft Office PowerPoint</Application>
  <PresentationFormat>사용자 지정</PresentationFormat>
  <Paragraphs>116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LG스마트체 Regular</vt:lpstr>
      <vt:lpstr>LG스마트체2.0 Regular</vt:lpstr>
      <vt:lpstr>맑은 고딕</vt:lpstr>
      <vt:lpstr>Arial</vt:lpstr>
      <vt:lpstr>LG스마트체 SemiBold</vt:lpstr>
      <vt:lpstr>LG스마트체2.0 SemiBold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229</cp:revision>
  <dcterms:created xsi:type="dcterms:W3CDTF">2006-08-16T00:00:00Z</dcterms:created>
  <dcterms:modified xsi:type="dcterms:W3CDTF">2024-06-20T07:02:29Z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2024-06-20T07:01:43Z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e7a66858-d470-4daa-8fb3-c6f97a26b3ce</vt:lpwstr>
  </property>
  <property fmtid="{D5CDD505-2E9C-101B-9397-08002B2CF9AE}" pid="8" name="MSIP_Label_dd59f345-fd0b-4b4e-aba2-7c7a20c52995_ContentBits">
    <vt:lpwstr>0</vt:lpwstr>
  </property>
</Properties>
</file>