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421" r:id="rId3"/>
    <p:sldId id="424" r:id="rId4"/>
    <p:sldId id="425" r:id="rId5"/>
    <p:sldId id="439" r:id="rId6"/>
    <p:sldId id="440" r:id="rId7"/>
    <p:sldId id="307" r:id="rId8"/>
    <p:sldId id="438" r:id="rId9"/>
    <p:sldId id="422" r:id="rId10"/>
    <p:sldId id="426" r:id="rId11"/>
    <p:sldId id="433" r:id="rId12"/>
    <p:sldId id="432" r:id="rId13"/>
    <p:sldId id="435" r:id="rId14"/>
    <p:sldId id="436" r:id="rId15"/>
    <p:sldId id="437" r:id="rId16"/>
    <p:sldId id="423" r:id="rId17"/>
    <p:sldId id="427" r:id="rId18"/>
    <p:sldId id="441" r:id="rId19"/>
    <p:sldId id="442" r:id="rId20"/>
    <p:sldId id="443" r:id="rId21"/>
    <p:sldId id="265" r:id="rId22"/>
  </p:sldIdLst>
  <p:sldSz cx="18288000" cy="10287000"/>
  <p:notesSz cx="6858000" cy="9144000"/>
  <p:embeddedFontLst>
    <p:embeddedFont>
      <p:font typeface="LG스마트체2.0 SemiBold" panose="020B0600000101010101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LG스마트체2.0 Regular" panose="020B0600000101010101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Impact" panose="020B080603090205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실습 샘플 앱" id="{00A8FDA5-8AAD-4FBC-BD3D-12229C6FE407}">
          <p14:sldIdLst>
            <p14:sldId id="256"/>
            <p14:sldId id="421"/>
            <p14:sldId id="424"/>
            <p14:sldId id="425"/>
            <p14:sldId id="439"/>
            <p14:sldId id="440"/>
            <p14:sldId id="307"/>
            <p14:sldId id="438"/>
            <p14:sldId id="422"/>
            <p14:sldId id="426"/>
            <p14:sldId id="433"/>
            <p14:sldId id="432"/>
            <p14:sldId id="435"/>
            <p14:sldId id="436"/>
            <p14:sldId id="437"/>
            <p14:sldId id="423"/>
            <p14:sldId id="427"/>
            <p14:sldId id="441"/>
            <p14:sldId id="442"/>
            <p14:sldId id="443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66" autoAdjust="0"/>
  </p:normalViewPr>
  <p:slideViewPr>
    <p:cSldViewPr>
      <p:cViewPr>
        <p:scale>
          <a:sx n="75" d="100"/>
          <a:sy n="75" d="100"/>
        </p:scale>
        <p:origin x="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8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5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8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6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0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80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7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1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9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4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1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3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4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0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3826830"/>
            <a:chOff x="11733030" y="3530280"/>
            <a:chExt cx="6669270" cy="3826830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25391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샘플 </a:t>
              </a:r>
              <a:r>
                <a:rPr lang="ko-KR" altLang="en-US" sz="6500" b="1" dirty="0" err="1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앱</a:t>
              </a:r>
              <a:r>
                <a:rPr lang="ko-KR" altLang="en-US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개발</a:t>
              </a:r>
              <a:endPara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r>
                <a:rPr lang="en-US" altLang="ko-KR" sz="3500" dirty="0">
                  <a:solidFill>
                    <a:srgbClr val="6B6B6B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Automotive Infotainment App</a:t>
              </a:r>
            </a:p>
            <a:p>
              <a:endPara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108444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Media Player App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미리보기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(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com.automotive.media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/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com.automotive.media.service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59" y="2857500"/>
            <a:ext cx="10451643" cy="5875644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58167"/>
              </p:ext>
            </p:extLst>
          </p:nvPr>
        </p:nvGraphicFramePr>
        <p:xfrm>
          <a:off x="6885189" y="7233743"/>
          <a:ext cx="10591800" cy="2774559"/>
        </p:xfrm>
        <a:graphic>
          <a:graphicData uri="http://schemas.openxmlformats.org/drawingml/2006/table">
            <a:tbl>
              <a:tblPr/>
              <a:tblGrid>
                <a:gridCol w="1905000"/>
                <a:gridCol w="6248400"/>
                <a:gridCol w="2438400"/>
              </a:tblGrid>
              <a:tr h="4237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 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기술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Media</a:t>
                      </a:r>
                      <a:r>
                        <a:rPr lang="en-US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Scan &amp; Control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Mediaindexer</a:t>
                      </a:r>
                      <a:r>
                        <a:rPr lang="ko-KR" altLang="en-US" sz="16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</a:t>
                      </a:r>
                      <a:r>
                        <a:rPr lang="en-US" altLang="ko-KR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이용하여 </a:t>
                      </a:r>
                      <a:r>
                        <a:rPr lang="en-US" altLang="ko-KR" sz="1600" baseline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webOS</a:t>
                      </a:r>
                      <a:r>
                        <a:rPr lang="en-US" altLang="ko-KR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기기내 </a:t>
                      </a:r>
                      <a:r>
                        <a:rPr lang="en-US" altLang="ko-KR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Media </a:t>
                      </a:r>
                      <a:r>
                        <a:rPr lang="ko-KR" altLang="en-US" sz="16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 검색 </a:t>
                      </a:r>
                      <a:endParaRPr lang="en-US" altLang="ko-KR" sz="1600" baseline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검색한 미디어의 실행 종료 관리</a:t>
                      </a:r>
                      <a:endParaRPr lang="en-US" altLang="ko-KR" sz="1600" baseline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</a:t>
                      </a:r>
                      <a:r>
                        <a:rPr lang="en-US" altLang="ko-KR" sz="1600" baseline="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WebAPP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Audio Control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Standard API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이용해 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Audio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 컨트롤 </a:t>
                      </a:r>
                      <a:endParaRPr lang="en-US" altLang="ko-KR" sz="1600" baseline="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종료 이후에도 실행된 오디오 파일이 유지되도록 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 Service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구현하여 오디오 파일 컨트롤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 Standard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API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Video Control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비디오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URL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재생하고 일정 시간 시청 후 자동 종료 및 알림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Notification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Applicationmanager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오디오 파일 검색 및 플레이 기능정의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498627"/>
            <a:ext cx="4267200" cy="26591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9400" y="5343195"/>
            <a:ext cx="11125200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Media Scan </a:t>
            </a:r>
          </a:p>
          <a:p>
            <a:pPr marL="1714500" lvl="3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Media Scan &gt;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getAudioList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displayAudioFiles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각 항목 별로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play stop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 생성 </a:t>
            </a: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 play</a:t>
            </a:r>
          </a:p>
          <a:p>
            <a:pPr marL="1714500" lvl="3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 클릭 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playAudio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loadAudio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정상적으로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실행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 pause</a:t>
            </a:r>
          </a:p>
          <a:p>
            <a:pPr marL="1714500" lvl="3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pause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 클릭 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pauseAudio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정상적으로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멈춤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audio-list.js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34800" y="244319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com.webos.media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com.webos.service.mediaindexer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7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오디오 파일 실행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잠시멈춤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정지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기능정의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9400" y="5343195"/>
            <a:ext cx="1112520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지정된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url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오디오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오디오 멈춤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정지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audio-player.js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22480" y="423382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사용되는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Standard API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719568"/>
            <a:ext cx="4765896" cy="23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9181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(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오디오 파일 실행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잠시멈춤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정지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기능정의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9400" y="5343195"/>
            <a:ext cx="11125200" cy="414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앱이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종료 되더라도 지속적으로 오디오 서비스가 실행 되도록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개발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지정된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url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오디오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오디오 멈춤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정지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Media-player.js</a:t>
            </a: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service_main.js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22480" y="423382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사용되는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com.automotive.media.service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Standard API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661518"/>
            <a:ext cx="4648200" cy="2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94096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비디오 파일 실행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잠시멈춤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정지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(video-player.js)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기능정의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7255" y="6312108"/>
            <a:ext cx="11125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지정된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url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비디오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오디오 멈춤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정지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일정 재생 시간 후 이용 시간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Noti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popup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및 실행 자동 종료 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8100" y="494642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사용되는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com.webos.notification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Standard API (Video control)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125" y="2485080"/>
            <a:ext cx="4000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Media Play menu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기능정의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7000" y="5524500"/>
            <a:ext cx="11125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 중인 화면 공유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(App mirror: DP0 &lt;&gt; DP1)</a:t>
            </a: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Main menu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전환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Game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앱으로 전환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356112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사용되는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com.webos.surfacemanager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com.webos.applicationmanager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com.webos.notification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571417"/>
            <a:ext cx="1000696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523540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 Setting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9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12746" y="2843433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8723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메뉴 미리 보기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com.automotive.infotainment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476500"/>
            <a:ext cx="10452328" cy="587846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0671"/>
              </p:ext>
            </p:extLst>
          </p:nvPr>
        </p:nvGraphicFramePr>
        <p:xfrm>
          <a:off x="6885189" y="7233743"/>
          <a:ext cx="10591800" cy="2530719"/>
        </p:xfrm>
        <a:graphic>
          <a:graphicData uri="http://schemas.openxmlformats.org/drawingml/2006/table">
            <a:tbl>
              <a:tblPr/>
              <a:tblGrid>
                <a:gridCol w="1905000"/>
                <a:gridCol w="6248400"/>
                <a:gridCol w="2438400"/>
              </a:tblGrid>
              <a:tr h="4237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 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기술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</a:t>
                      </a:r>
                      <a:r>
                        <a:rPr lang="en-US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adapter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연결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연결 가능한 </a:t>
                      </a:r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 adapter</a:t>
                      </a:r>
                      <a:r>
                        <a:rPr lang="ko-KR" altLang="en-US" sz="16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검색하고 연결</a:t>
                      </a:r>
                      <a:endParaRPr lang="en-US" altLang="ko-KR" sz="1600" baseline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Bluetooth2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 검색 및 페어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주변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 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기기를 검색 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검색된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 페어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Bluetooth2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 연결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비디오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URL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재생하고 일정 시간 시청 후 자동 종료 및 알림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12746" y="2843433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 adapter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연결 기능 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55625" y="6778466"/>
            <a:ext cx="1112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 fontAlgn="t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기기에서 사용가능한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Bluetooth adapter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검색하고 시작 설정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bluetoothsetting.js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509965"/>
            <a:ext cx="9977437" cy="40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12746" y="2843433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메뉴 미리 보기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596649"/>
            <a:ext cx="9982200" cy="428337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55625" y="6778466"/>
            <a:ext cx="1112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 fontAlgn="t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기기에서 사용가능한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Bluetooth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기기를 검색하고 원하는 기기를 페어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bluetoothsetting.js</a:t>
            </a:r>
          </a:p>
        </p:txBody>
      </p:sp>
    </p:spTree>
    <p:extLst>
      <p:ext uri="{BB962C8B-B14F-4D97-AF65-F5344CB8AC3E}">
        <p14:creationId xmlns:p14="http://schemas.microsoft.com/office/powerpoint/2010/main" val="1488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282449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Main 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화면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403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메뉴 미리 보기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22487"/>
          <a:stretch/>
        </p:blipFill>
        <p:spPr>
          <a:xfrm>
            <a:off x="6873702" y="2408507"/>
            <a:ext cx="10658420" cy="46471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55625" y="7086243"/>
            <a:ext cx="1112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 fontAlgn="t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기기와 페어 설정이 완료된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Bluetooth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기기를 표시하고 원하는 기기를 연결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bluetoothsetting.js</a:t>
            </a:r>
          </a:p>
        </p:txBody>
      </p:sp>
    </p:spTree>
    <p:extLst>
      <p:ext uri="{BB962C8B-B14F-4D97-AF65-F5344CB8AC3E}">
        <p14:creationId xmlns:p14="http://schemas.microsoft.com/office/powerpoint/2010/main" val="7469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Main </a:t>
            </a:r>
            <a:r>
              <a:rPr lang="ko-KR" altLang="en-US" smtClean="0"/>
              <a:t>화면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850" y="585755"/>
            <a:ext cx="10744200" cy="652640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75918"/>
              </p:ext>
            </p:extLst>
          </p:nvPr>
        </p:nvGraphicFramePr>
        <p:xfrm>
          <a:off x="6553200" y="7611400"/>
          <a:ext cx="9906001" cy="1752600"/>
        </p:xfrm>
        <a:graphic>
          <a:graphicData uri="http://schemas.openxmlformats.org/drawingml/2006/table">
            <a:tbl>
              <a:tblPr/>
              <a:tblGrid>
                <a:gridCol w="2286002"/>
                <a:gridCol w="7619999"/>
              </a:tblGrid>
              <a:tr h="1606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 err="1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메뉴명</a:t>
                      </a:r>
                      <a:r>
                        <a:rPr lang="ko-KR" altLang="en-US" sz="20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ko-KR" altLang="en-US" sz="20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Othello Game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Othello</a:t>
                      </a:r>
                      <a:r>
                        <a:rPr lang="en-US" altLang="ko-KR" sz="20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Game</a:t>
                      </a:r>
                      <a:r>
                        <a:rPr lang="ko-KR" altLang="en-US" sz="20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과 채팅을 할 수 있는 메뉴입니다</a:t>
                      </a:r>
                      <a:r>
                        <a:rPr lang="en-US" altLang="ko-KR" sz="20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 </a:t>
                      </a:r>
                      <a:endParaRPr lang="en-US" altLang="ko-KR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Music</a:t>
                      </a:r>
                      <a:r>
                        <a:rPr lang="en-US" sz="20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Play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Media</a:t>
                      </a:r>
                      <a:r>
                        <a:rPr lang="en-US" altLang="ko-KR" sz="20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20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재생할 수 있는 기능을 제공합니다</a:t>
                      </a:r>
                      <a:r>
                        <a:rPr lang="en-US" altLang="ko-KR" sz="20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 </a:t>
                      </a:r>
                      <a:endParaRPr lang="en-US" altLang="ko-KR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Bluetooth </a:t>
                      </a:r>
                      <a:r>
                        <a:rPr lang="ko-KR" altLang="en-US" sz="20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연결할 수 있는 기능을 제공합니다</a:t>
                      </a:r>
                      <a:r>
                        <a:rPr lang="en-US" altLang="ko-KR" sz="20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 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345447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Game menu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Game Menu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20" y="2602467"/>
            <a:ext cx="11025138" cy="61960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68520" y="1866900"/>
            <a:ext cx="9485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Game / Chatting App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미리보기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com.automotive.game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82237"/>
              </p:ext>
            </p:extLst>
          </p:nvPr>
        </p:nvGraphicFramePr>
        <p:xfrm>
          <a:off x="6885189" y="7233743"/>
          <a:ext cx="10591800" cy="2530719"/>
        </p:xfrm>
        <a:graphic>
          <a:graphicData uri="http://schemas.openxmlformats.org/drawingml/2006/table">
            <a:tbl>
              <a:tblPr/>
              <a:tblGrid>
                <a:gridCol w="1905000"/>
                <a:gridCol w="6248400"/>
                <a:gridCol w="2438400"/>
              </a:tblGrid>
              <a:tr h="4237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 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기술</a:t>
                      </a:r>
                      <a:endParaRPr lang="ko-KR" altLang="en-US" sz="1600" b="1" dirty="0">
                        <a:solidFill>
                          <a:srgbClr val="172B4D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Othello</a:t>
                      </a:r>
                      <a:r>
                        <a:rPr lang="en-US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Game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Open</a:t>
                      </a:r>
                      <a:r>
                        <a:rPr lang="en-US" altLang="ko-KR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Source</a:t>
                      </a:r>
                      <a:r>
                        <a:rPr lang="ko-KR" altLang="en-US" sz="16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게임을 </a:t>
                      </a:r>
                      <a:r>
                        <a:rPr lang="en-US" altLang="ko-KR" sz="1600" baseline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webOS</a:t>
                      </a:r>
                      <a:r>
                        <a:rPr lang="en-US" altLang="ko-KR" sz="16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앱으로 변환</a:t>
                      </a:r>
                      <a:endParaRPr lang="en-US" altLang="ko-KR" sz="1600" baseline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https://github.com/zuramai/othello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</a:t>
                      </a:r>
                      <a:r>
                        <a:rPr lang="en-US" altLang="ko-KR" sz="1600" baseline="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WebAPP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채팅 </a:t>
                      </a:r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websocket</a:t>
                      </a:r>
                      <a:r>
                        <a:rPr lang="en-US" altLang="ko-KR" sz="16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WebSocket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이용하여 채팅 앱 구현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외부 모듈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websocket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/ Express server)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Local/Session Storage </a:t>
                      </a:r>
                      <a:r>
                        <a:rPr lang="ko-KR" altLang="en-US" sz="1600" baseline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활용하여 채팅히스토리 저장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Websocket</a:t>
                      </a:r>
                      <a:endParaRPr lang="en-US" altLang="ko-KR" sz="1600" dirty="0" smtClean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Express server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Local</a:t>
                      </a: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Storage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Session Storage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전환</a:t>
                      </a:r>
                      <a:endParaRPr lang="en-US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Mainmenu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돌아가기 </a:t>
                      </a:r>
                      <a:r>
                        <a:rPr lang="en-US" altLang="ko-KR" sz="1600" dirty="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MusicApp</a:t>
                      </a:r>
                      <a:r>
                        <a:rPr lang="ko-KR" altLang="en-US" sz="1600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으로 이동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Applicationmanager</a:t>
                      </a:r>
                      <a:endParaRPr lang="en-US" altLang="ko-KR" sz="16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39312"/>
          <a:stretch/>
        </p:blipFill>
        <p:spPr>
          <a:xfrm>
            <a:off x="6668520" y="2602467"/>
            <a:ext cx="11025138" cy="37602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Othello Game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기능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5625" y="6464737"/>
            <a:ext cx="111252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 fontAlgn="t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Open Source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게임을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앱으로 변환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 fontAlgn="t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https://github.com/zuramai/othello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Chatting(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WebSocket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Game Menu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8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Chatting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기능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581275"/>
            <a:ext cx="2362200" cy="314517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55625" y="5829300"/>
            <a:ext cx="11125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webSocket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활용하여 채팅 앱 구현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채팅 내용을 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LocalStorage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SessionStorage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저장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 App: chat.js</a:t>
            </a: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Service: server.js /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websocket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espress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(server) / http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Game Menu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0648881" y="513154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사용되는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Standard API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668520" y="1866900"/>
            <a:ext cx="71998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Menu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기능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84" y="2552700"/>
            <a:ext cx="8657715" cy="7804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53200" y="3465756"/>
            <a:ext cx="1112520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메인 메뉴로 이동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Media Player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메뉴로 이동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 파일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menu.js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Game Menu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7168570"/>
            <a:ext cx="1234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API:	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com.webos.applicationmanager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Method: 		/launch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Parameter: 	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appID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com.automotive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.infotainment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com.automotive.media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8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376866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Media Player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17449</TotalTime>
  <Words>625</Words>
  <Application>Microsoft Office PowerPoint</Application>
  <PresentationFormat>사용자 지정</PresentationFormat>
  <Paragraphs>202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LG스마트체2.0 SemiBold</vt:lpstr>
      <vt:lpstr>Arial</vt:lpstr>
      <vt:lpstr>맑은 고딕</vt:lpstr>
      <vt:lpstr>LG스마트체2.0 Regular</vt:lpstr>
      <vt:lpstr>Calibri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215</cp:revision>
  <dcterms:created xsi:type="dcterms:W3CDTF">2006-08-16T00:00:00Z</dcterms:created>
  <dcterms:modified xsi:type="dcterms:W3CDTF">2024-06-27T03:28:03Z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2024-06-20T06:42:50Z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90504cb0-d81d-48a0-8527-1e68f0546fcc</vt:lpwstr>
  </property>
  <property fmtid="{D5CDD505-2E9C-101B-9397-08002B2CF9AE}" pid="8" name="MSIP_Label_dd59f345-fd0b-4b4e-aba2-7c7a20c52995_ContentBits">
    <vt:lpwstr>0</vt:lpwstr>
  </property>
</Properties>
</file>