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13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2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88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76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1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86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6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9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664E-3CAE-5347-897B-655CC8E3D3AB}" type="datetimeFigureOut">
              <a:rPr kumimoji="1" lang="ja-JP" altLang="en-US" smtClean="0"/>
              <a:t>13/08/03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A76C-5654-E944-A629-887E8F59F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0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saoripseudo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321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x, y</a:t>
            </a:r>
            <a:r>
              <a:rPr lang="ja-JP" altLang="en-US" dirty="0" smtClean="0"/>
              <a:t>の組が与えられて</a:t>
            </a:r>
            <a:r>
              <a:rPr lang="en-US" altLang="ja-JP" dirty="0" smtClean="0"/>
              <a:t> y = ax + b</a:t>
            </a:r>
            <a:r>
              <a:rPr lang="ja-JP" altLang="en-US" dirty="0" smtClean="0"/>
              <a:t>に近似する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y</a:t>
            </a:r>
            <a:r>
              <a:rPr kumimoji="1" lang="ja-JP" altLang="en-US" dirty="0" smtClean="0"/>
              <a:t>はランダムに生成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n= 1000000</a:t>
            </a:r>
          </a:p>
          <a:p>
            <a:r>
              <a:rPr kumimoji="1" lang="en-US" altLang="ja-JP" dirty="0" err="1" smtClean="0"/>
              <a:t>OpenMP</a:t>
            </a:r>
            <a:r>
              <a:rPr kumimoji="1" lang="ja-JP" altLang="en-US" dirty="0" smtClean="0"/>
              <a:t>で並列化</a:t>
            </a:r>
            <a:endParaRPr kumimoji="1" lang="ja-JP" altLang="en-US" dirty="0"/>
          </a:p>
        </p:txBody>
      </p:sp>
      <p:pic>
        <p:nvPicPr>
          <p:cNvPr id="4" name="図 3" descr="309c7bbb62647d11dc9b285910d8b98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9" y="4604238"/>
            <a:ext cx="4071263" cy="1802034"/>
          </a:xfrm>
          <a:prstGeom prst="rect">
            <a:avLst/>
          </a:prstGeom>
        </p:spPr>
      </p:pic>
      <p:pic>
        <p:nvPicPr>
          <p:cNvPr id="5" name="図 4" descr="cc8b10aa58d755331990f5030a9b78a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06" y="4628519"/>
            <a:ext cx="4608990" cy="17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Xeon </a:t>
            </a:r>
            <a:r>
              <a:rPr lang="ja-JP" altLang="en-US" dirty="0" smtClean="0"/>
              <a:t>シングルスレッド：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0.132405</a:t>
            </a:r>
            <a:r>
              <a:rPr lang="ja-JP" altLang="en-US" dirty="0" smtClean="0"/>
              <a:t> </a:t>
            </a:r>
            <a:r>
              <a:rPr lang="en-US" altLang="ja-JP" dirty="0" smtClean="0"/>
              <a:t>[sec]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Xeon</a:t>
            </a:r>
            <a:r>
              <a:rPr lang="ja-JP" altLang="en-US" dirty="0" smtClean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0.0206461</a:t>
            </a:r>
            <a:r>
              <a:rPr lang="ja-JP" altLang="en-US" dirty="0" smtClean="0"/>
              <a:t> </a:t>
            </a:r>
            <a:r>
              <a:rPr lang="en-US" altLang="ja-JP" dirty="0" smtClean="0"/>
              <a:t>[sec]</a:t>
            </a:r>
            <a:endParaRPr lang="en-US" altLang="ja-JP" dirty="0"/>
          </a:p>
          <a:p>
            <a:r>
              <a:rPr kumimoji="1" lang="en-US" altLang="ja-JP" dirty="0" smtClean="0"/>
              <a:t>Phi   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0.0838652</a:t>
            </a:r>
            <a:r>
              <a:rPr lang="ja-JP" altLang="en-US" dirty="0" smtClean="0"/>
              <a:t> </a:t>
            </a:r>
            <a:r>
              <a:rPr lang="en-US" altLang="ja-JP" dirty="0" smtClean="0"/>
              <a:t>[sec]</a:t>
            </a:r>
          </a:p>
          <a:p>
            <a:r>
              <a:rPr lang="en-US" altLang="ja-JP" dirty="0" smtClean="0"/>
              <a:t>Phi </a:t>
            </a:r>
            <a:r>
              <a:rPr lang="ja-JP" altLang="en-US" dirty="0" smtClean="0"/>
              <a:t>プリフェッチ：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0.0892489 [sec]</a:t>
            </a:r>
            <a:r>
              <a:rPr lang="en-US" altLang="ja-JP" dirty="0" smtClean="0"/>
              <a:t>	</a:t>
            </a:r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en-US" altLang="ja-JP" sz="4000" dirty="0" smtClean="0"/>
              <a:t>&gt;&lt;</a:t>
            </a:r>
            <a:r>
              <a:rPr lang="ja-JP" altLang="en-US" sz="4000" dirty="0" smtClean="0"/>
              <a:t>；</a:t>
            </a:r>
            <a:endParaRPr kumimoji="1"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2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内訳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236534"/>
              </p:ext>
            </p:extLst>
          </p:nvPr>
        </p:nvGraphicFramePr>
        <p:xfrm>
          <a:off x="457200" y="2522867"/>
          <a:ext cx="7867136" cy="360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84"/>
                <a:gridCol w="1966784"/>
                <a:gridCol w="1966784"/>
                <a:gridCol w="1966784"/>
              </a:tblGrid>
              <a:tr h="90082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Phi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Xeon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/>
                </a:tc>
              </a:tr>
              <a:tr h="90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initialization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time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0.0801241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initialization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time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0.0178392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calculation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time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0.00374103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calculation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time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0.0028069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0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total time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0.0838652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total time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0.0206461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乱数の発生に時間がかかっている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48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気になるところ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rand()</a:t>
            </a:r>
            <a:r>
              <a:rPr kumimoji="1" lang="ja-JP" altLang="en-US" dirty="0" smtClean="0"/>
              <a:t>が遅いらしいので</a:t>
            </a:r>
            <a:r>
              <a:rPr kumimoji="1" lang="en-US" altLang="ja-JP" dirty="0" err="1" smtClean="0"/>
              <a:t>XorShift</a:t>
            </a:r>
            <a:r>
              <a:rPr kumimoji="1" lang="ja-JP" altLang="en-US" dirty="0" smtClean="0"/>
              <a:t>を使う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→ Xeon</a:t>
            </a:r>
            <a:r>
              <a:rPr lang="ja-JP" altLang="en-US" dirty="0" smtClean="0"/>
              <a:t>の方も早くなる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そもそも初期化部分がベクトル化されず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970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81</Words>
  <Application>Microsoft Macintosh PowerPoint</Application>
  <PresentationFormat>画面に合わせる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報告</vt:lpstr>
      <vt:lpstr>やったこと</vt:lpstr>
      <vt:lpstr>結果</vt:lpstr>
      <vt:lpstr>内訳</vt:lpstr>
      <vt:lpstr>気になるところ</vt:lpstr>
    </vt:vector>
  </TitlesOfParts>
  <Company>同志社大学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報告</dc:title>
  <dc:creator>須戸 里織</dc:creator>
  <cp:lastModifiedBy>須戸 里織</cp:lastModifiedBy>
  <cp:revision>12</cp:revision>
  <dcterms:created xsi:type="dcterms:W3CDTF">2013-08-03T11:39:09Z</dcterms:created>
  <dcterms:modified xsi:type="dcterms:W3CDTF">2013-08-03T12:31:08Z</dcterms:modified>
</cp:coreProperties>
</file>