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D958-1E44-4AD6-96AA-9AB440A5B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95907-FB46-4266-9549-0BA6394DE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326B3-0B69-4B22-A66F-7869C5D1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FE03-7C67-46E8-96BA-BD70CDC80BAC}" type="datetimeFigureOut">
              <a:rPr lang="en-CA" smtClean="0"/>
              <a:t>2018-03-20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FE5FD-A9CC-4781-8A0F-261A03A1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DB132-A15B-49D8-96A0-7624F23A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6833-9317-4057-8CC4-F5AB91C610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97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8686-826D-40CC-AB41-4D8BEC6A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4862B-19D6-4868-B1F9-4D082B187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E476E-2D0C-415D-B74A-9D92EB5C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FE03-7C67-46E8-96BA-BD70CDC80BAC}" type="datetimeFigureOut">
              <a:rPr lang="en-CA" smtClean="0"/>
              <a:t>2018-03-20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09B2B-82B0-4DD8-A0C4-E4AA766D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92E4F-7D20-4431-85EF-3B8FE2E3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6833-9317-4057-8CC4-F5AB91C610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554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A3FFF-CE2B-4F93-B198-4B804F00F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A05D1-89D2-4E2E-BE33-C150CAED8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CA002-C658-40D6-8FEE-60F90AC1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FE03-7C67-46E8-96BA-BD70CDC80BAC}" type="datetimeFigureOut">
              <a:rPr lang="en-CA" smtClean="0"/>
              <a:t>2018-03-20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FC5F7-45CB-4D5B-8DE4-6104041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FAADB-5E9E-4681-9D5D-DA877A3F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6833-9317-4057-8CC4-F5AB91C610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18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D38-5E85-478D-BF93-534EC87A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86B3E-4E15-4D0D-9B5C-EE0ECC8E0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83286-043C-4600-9CBE-B478FAA2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FE03-7C67-46E8-96BA-BD70CDC80BAC}" type="datetimeFigureOut">
              <a:rPr lang="en-CA" smtClean="0"/>
              <a:t>2018-03-20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F2725-0026-432B-81A2-82E5515E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AEB2F-3068-4EB8-821A-9A1C9A81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6833-9317-4057-8CC4-F5AB91C610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16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96BA-DF52-4A89-A7F7-9F89125F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F7594-2415-4506-82B1-09214DA0A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C1DEC-30AF-4983-85A4-3C8B44D3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FE03-7C67-46E8-96BA-BD70CDC80BAC}" type="datetimeFigureOut">
              <a:rPr lang="en-CA" smtClean="0"/>
              <a:t>2018-03-20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C4544-D112-4F94-9766-F7A74B04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2E9A5-CD5A-4200-BEFD-64ACA6A9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6833-9317-4057-8CC4-F5AB91C610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15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8F9D-6695-4836-8F41-E60C7882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9EF90-8CB0-4523-B922-52625B52A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82507-8552-49F0-9CB3-E0E0AC547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FB55B-EB5C-4386-8BAC-6FC3C6C9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FE03-7C67-46E8-96BA-BD70CDC80BAC}" type="datetimeFigureOut">
              <a:rPr lang="en-CA" smtClean="0"/>
              <a:t>2018-03-20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4B35C-5258-44A6-80B3-AB49EAC0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94009-5804-47AD-9051-36F36099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6833-9317-4057-8CC4-F5AB91C610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423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45D4-67C6-4C78-8B5D-E55188B9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90EC8-B316-47A6-9A7A-DB2480134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96383-A26E-4762-AA4C-74D916C20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08A36-6D84-4F77-B8DA-5AB32FA1E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E2505-64FC-4829-9A39-E7D99B6F7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669D5-4FC3-4E07-A836-49773F5B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FE03-7C67-46E8-96BA-BD70CDC80BAC}" type="datetimeFigureOut">
              <a:rPr lang="en-CA" smtClean="0"/>
              <a:t>2018-03-20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EA165-1023-4562-BD52-DC9C97BB0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C3D8E-0E2E-4AEA-9457-0718A880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6833-9317-4057-8CC4-F5AB91C610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81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90D0-573A-4349-AC13-7C121096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A0641-BC33-4A47-8D92-CACA5B7D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FE03-7C67-46E8-96BA-BD70CDC80BAC}" type="datetimeFigureOut">
              <a:rPr lang="en-CA" smtClean="0"/>
              <a:t>2018-03-20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3CDAB-5850-4C58-B26F-0E29ECC9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454D0-E9CC-44B2-9ED5-3129D814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6833-9317-4057-8CC4-F5AB91C610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49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4AB77-B4B3-4930-B0B1-AE2B7CE5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FE03-7C67-46E8-96BA-BD70CDC80BAC}" type="datetimeFigureOut">
              <a:rPr lang="en-CA" smtClean="0"/>
              <a:t>2018-03-20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6451A-A7E0-4E68-90CB-B6ADA096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99170-067C-435E-8E56-16455A1B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6833-9317-4057-8CC4-F5AB91C610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24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87AE-3D7A-4553-B3EF-A8671103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CDC8-907D-4E7D-8E3F-0FEEBA89D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2F445-8702-4DD1-8C13-CC19A9604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02DF9-09A9-47EF-A526-36D59535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FE03-7C67-46E8-96BA-BD70CDC80BAC}" type="datetimeFigureOut">
              <a:rPr lang="en-CA" smtClean="0"/>
              <a:t>2018-03-20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75B53-A131-41EC-BC3A-570F9833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71817-7BBF-4FBC-A2AA-B3988227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6833-9317-4057-8CC4-F5AB91C610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096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A785-C291-4159-BC11-32B0D36F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8250B-2A6C-4756-98E9-193139A8A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2FED5-1549-4275-925D-F53723DDB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C700-928C-40FA-80C8-B96450B7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FE03-7C67-46E8-96BA-BD70CDC80BAC}" type="datetimeFigureOut">
              <a:rPr lang="en-CA" smtClean="0"/>
              <a:t>2018-03-20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AD57E-2EC1-46B3-BA9D-92454D83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9D41B-99A1-4F23-BC04-5950E0F8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6833-9317-4057-8CC4-F5AB91C610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94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15B76-FAAB-4FA6-A5FA-96969235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2ED49-D356-47B0-B03E-003448C3E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9A5BB-02D3-4560-BEF3-23E861433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5FE03-7C67-46E8-96BA-BD70CDC80BAC}" type="datetimeFigureOut">
              <a:rPr lang="en-CA" smtClean="0"/>
              <a:t>2018-03-20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22D5E-F946-4601-A566-5BD6D174C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DF690-15C5-4BCB-912D-45373C6E2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26833-9317-4057-8CC4-F5AB91C610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58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9DF983-2D8A-422F-970A-DEF27B259E78}"/>
              </a:ext>
            </a:extLst>
          </p:cNvPr>
          <p:cNvSpPr/>
          <p:nvPr/>
        </p:nvSpPr>
        <p:spPr>
          <a:xfrm>
            <a:off x="1166649" y="835572"/>
            <a:ext cx="4929352" cy="5044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84DEAD-D2A2-415A-8B11-2CF00F3899BB}"/>
              </a:ext>
            </a:extLst>
          </p:cNvPr>
          <p:cNvSpPr txBox="1"/>
          <p:nvPr/>
        </p:nvSpPr>
        <p:spPr>
          <a:xfrm>
            <a:off x="1166648" y="466240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Global Environment</a:t>
            </a:r>
            <a:endParaRPr lang="en-CA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AFAAB6C-97C2-4356-9955-D29771463952}"/>
              </a:ext>
            </a:extLst>
          </p:cNvPr>
          <p:cNvGraphicFramePr>
            <a:graphicFrameLocks noGrp="1"/>
          </p:cNvGraphicFramePr>
          <p:nvPr/>
        </p:nvGraphicFramePr>
        <p:xfrm>
          <a:off x="1318160" y="977462"/>
          <a:ext cx="2156560" cy="369332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860690">
                  <a:extLst>
                    <a:ext uri="{9D8B030D-6E8A-4147-A177-3AD203B41FA5}">
                      <a16:colId xmlns:a16="http://schemas.microsoft.com/office/drawing/2014/main" val="1127784075"/>
                    </a:ext>
                  </a:extLst>
                </a:gridCol>
                <a:gridCol w="1295870">
                  <a:extLst>
                    <a:ext uri="{9D8B030D-6E8A-4147-A177-3AD203B41FA5}">
                      <a16:colId xmlns:a16="http://schemas.microsoft.com/office/drawing/2014/main" val="379494511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Consolas" panose="020B0609020204030204" pitchFamily="49" charset="0"/>
                        </a:rPr>
                        <a:t>f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b="0" dirty="0">
                          <a:latin typeface="Consolas" panose="020B0609020204030204" pitchFamily="49" charset="0"/>
                        </a:rPr>
                        <a:t>λ</a:t>
                      </a:r>
                      <a:r>
                        <a:rPr lang="en-US" b="0" dirty="0">
                          <a:latin typeface="Consolas" panose="020B0609020204030204" pitchFamily="49" charset="0"/>
                        </a:rPr>
                        <a:t> (1)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267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A046567-98A7-4C87-9CB5-F93A0529D43C}"/>
              </a:ext>
            </a:extLst>
          </p:cNvPr>
          <p:cNvSpPr txBox="1"/>
          <p:nvPr/>
        </p:nvSpPr>
        <p:spPr>
          <a:xfrm>
            <a:off x="1166648" y="551120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Π = 9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DE25BF0-5C29-46D3-B4FD-C0EC2C82233E}"/>
              </a:ext>
            </a:extLst>
          </p:cNvPr>
          <p:cNvCxnSpPr>
            <a:cxnSpLocks/>
          </p:cNvCxnSpPr>
          <p:nvPr/>
        </p:nvCxnSpPr>
        <p:spPr>
          <a:xfrm flipV="1">
            <a:off x="3325091" y="835572"/>
            <a:ext cx="987027" cy="339208"/>
          </a:xfrm>
          <a:prstGeom prst="bentConnector3">
            <a:avLst>
              <a:gd name="adj1" fmla="val 99329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9EFD5E7-695B-4B6C-A4B5-25E92B271F85}"/>
              </a:ext>
            </a:extLst>
          </p:cNvPr>
          <p:cNvSpPr/>
          <p:nvPr/>
        </p:nvSpPr>
        <p:spPr>
          <a:xfrm>
            <a:off x="1655546" y="2034146"/>
            <a:ext cx="3735852" cy="3023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E71B3-05B3-4277-9C4B-BF7FC2F505D0}"/>
              </a:ext>
            </a:extLst>
          </p:cNvPr>
          <p:cNvSpPr txBox="1"/>
          <p:nvPr/>
        </p:nvSpPr>
        <p:spPr>
          <a:xfrm>
            <a:off x="1655545" y="16596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f’</a:t>
            </a:r>
            <a:endParaRPr lang="en-CA" dirty="0">
              <a:latin typeface="Consolas" panose="020B0609020204030204" pitchFamily="49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B35A603-FDC7-4558-BB46-B39CF94C214D}"/>
              </a:ext>
            </a:extLst>
          </p:cNvPr>
          <p:cNvGraphicFramePr>
            <a:graphicFrameLocks noGrp="1"/>
          </p:cNvGraphicFramePr>
          <p:nvPr/>
        </p:nvGraphicFramePr>
        <p:xfrm>
          <a:off x="1778568" y="2363995"/>
          <a:ext cx="2244792" cy="76360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17437">
                  <a:extLst>
                    <a:ext uri="{9D8B030D-6E8A-4147-A177-3AD203B41FA5}">
                      <a16:colId xmlns:a16="http://schemas.microsoft.com/office/drawing/2014/main" val="1127784075"/>
                    </a:ext>
                  </a:extLst>
                </a:gridCol>
                <a:gridCol w="1227355">
                  <a:extLst>
                    <a:ext uri="{9D8B030D-6E8A-4147-A177-3AD203B41FA5}">
                      <a16:colId xmlns:a16="http://schemas.microsoft.com/office/drawing/2014/main" val="3794945114"/>
                    </a:ext>
                  </a:extLst>
                </a:gridCol>
              </a:tblGrid>
              <a:tr h="318993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Consolas" panose="020B0609020204030204" pitchFamily="49" charset="0"/>
                        </a:rPr>
                        <a:t>n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Consolas" panose="020B0609020204030204" pitchFamily="49" charset="0"/>
                        </a:rPr>
                        <a:t>5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26708"/>
                  </a:ext>
                </a:extLst>
              </a:tr>
              <a:tr h="397841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Consolas" panose="020B0609020204030204" pitchFamily="49" charset="0"/>
                        </a:rPr>
                        <a:t>iter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0" dirty="0">
                          <a:latin typeface="Consolas" panose="020B0609020204030204" pitchFamily="49" charset="0"/>
                        </a:rPr>
                        <a:t>λ</a:t>
                      </a:r>
                      <a:r>
                        <a:rPr lang="en-US" b="0" dirty="0">
                          <a:latin typeface="Consolas" panose="020B0609020204030204" pitchFamily="49" charset="0"/>
                        </a:rPr>
                        <a:t> (2)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52446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48E3FDC-399D-4C03-915E-546A3435DF70}"/>
              </a:ext>
            </a:extLst>
          </p:cNvPr>
          <p:cNvSpPr txBox="1"/>
          <p:nvPr/>
        </p:nvSpPr>
        <p:spPr>
          <a:xfrm>
            <a:off x="1655544" y="466610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Π = 6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717B5E03-CC9F-461C-B522-A91A5850CE66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1318164" y="4850772"/>
            <a:ext cx="337381" cy="578892"/>
          </a:xfrm>
          <a:prstGeom prst="curved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3A4153A-851D-4FCB-A41A-56DE89EC6D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24689" y="2225104"/>
            <a:ext cx="948418" cy="556204"/>
          </a:xfrm>
          <a:prstGeom prst="bentConnector3">
            <a:avLst>
              <a:gd name="adj1" fmla="val -85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20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9DF983-2D8A-422F-970A-DEF27B259E78}"/>
              </a:ext>
            </a:extLst>
          </p:cNvPr>
          <p:cNvSpPr/>
          <p:nvPr/>
        </p:nvSpPr>
        <p:spPr>
          <a:xfrm>
            <a:off x="1166648" y="835572"/>
            <a:ext cx="8915503" cy="5044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84DEAD-D2A2-415A-8B11-2CF00F3899BB}"/>
              </a:ext>
            </a:extLst>
          </p:cNvPr>
          <p:cNvSpPr txBox="1"/>
          <p:nvPr/>
        </p:nvSpPr>
        <p:spPr>
          <a:xfrm>
            <a:off x="1166648" y="466240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Global Environment</a:t>
            </a:r>
            <a:endParaRPr lang="en-CA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AFAAB6C-97C2-4356-9955-D29771463952}"/>
              </a:ext>
            </a:extLst>
          </p:cNvPr>
          <p:cNvGraphicFramePr>
            <a:graphicFrameLocks noGrp="1"/>
          </p:cNvGraphicFramePr>
          <p:nvPr/>
        </p:nvGraphicFramePr>
        <p:xfrm>
          <a:off x="1318160" y="977462"/>
          <a:ext cx="2156560" cy="369332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860690">
                  <a:extLst>
                    <a:ext uri="{9D8B030D-6E8A-4147-A177-3AD203B41FA5}">
                      <a16:colId xmlns:a16="http://schemas.microsoft.com/office/drawing/2014/main" val="1127784075"/>
                    </a:ext>
                  </a:extLst>
                </a:gridCol>
                <a:gridCol w="1295870">
                  <a:extLst>
                    <a:ext uri="{9D8B030D-6E8A-4147-A177-3AD203B41FA5}">
                      <a16:colId xmlns:a16="http://schemas.microsoft.com/office/drawing/2014/main" val="379494511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Consolas" panose="020B0609020204030204" pitchFamily="49" charset="0"/>
                        </a:rPr>
                        <a:t>f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b="0" dirty="0">
                          <a:latin typeface="Consolas" panose="020B0609020204030204" pitchFamily="49" charset="0"/>
                        </a:rPr>
                        <a:t>λ</a:t>
                      </a:r>
                      <a:r>
                        <a:rPr lang="en-US" b="0" dirty="0">
                          <a:latin typeface="Consolas" panose="020B0609020204030204" pitchFamily="49" charset="0"/>
                        </a:rPr>
                        <a:t> (1)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267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A046567-98A7-4C87-9CB5-F93A0529D43C}"/>
              </a:ext>
            </a:extLst>
          </p:cNvPr>
          <p:cNvSpPr txBox="1"/>
          <p:nvPr/>
        </p:nvSpPr>
        <p:spPr>
          <a:xfrm>
            <a:off x="1166648" y="551120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Π = 9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DE25BF0-5C29-46D3-B4FD-C0EC2C82233E}"/>
              </a:ext>
            </a:extLst>
          </p:cNvPr>
          <p:cNvCxnSpPr>
            <a:cxnSpLocks/>
          </p:cNvCxnSpPr>
          <p:nvPr/>
        </p:nvCxnSpPr>
        <p:spPr>
          <a:xfrm flipV="1">
            <a:off x="3325091" y="835572"/>
            <a:ext cx="987027" cy="339208"/>
          </a:xfrm>
          <a:prstGeom prst="bentConnector3">
            <a:avLst>
              <a:gd name="adj1" fmla="val 99329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9EFD5E7-695B-4B6C-A4B5-25E92B271F85}"/>
              </a:ext>
            </a:extLst>
          </p:cNvPr>
          <p:cNvSpPr/>
          <p:nvPr/>
        </p:nvSpPr>
        <p:spPr>
          <a:xfrm>
            <a:off x="1655545" y="2034146"/>
            <a:ext cx="8248476" cy="3023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E71B3-05B3-4277-9C4B-BF7FC2F505D0}"/>
              </a:ext>
            </a:extLst>
          </p:cNvPr>
          <p:cNvSpPr txBox="1"/>
          <p:nvPr/>
        </p:nvSpPr>
        <p:spPr>
          <a:xfrm>
            <a:off x="1655545" y="16596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f’</a:t>
            </a:r>
            <a:endParaRPr lang="en-CA" dirty="0">
              <a:latin typeface="Consolas" panose="020B0609020204030204" pitchFamily="49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B35A603-FDC7-4558-BB46-B39CF94C214D}"/>
              </a:ext>
            </a:extLst>
          </p:cNvPr>
          <p:cNvGraphicFramePr>
            <a:graphicFrameLocks noGrp="1"/>
          </p:cNvGraphicFramePr>
          <p:nvPr/>
        </p:nvGraphicFramePr>
        <p:xfrm>
          <a:off x="1778568" y="2363995"/>
          <a:ext cx="2244792" cy="76360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17437">
                  <a:extLst>
                    <a:ext uri="{9D8B030D-6E8A-4147-A177-3AD203B41FA5}">
                      <a16:colId xmlns:a16="http://schemas.microsoft.com/office/drawing/2014/main" val="1127784075"/>
                    </a:ext>
                  </a:extLst>
                </a:gridCol>
                <a:gridCol w="1227355">
                  <a:extLst>
                    <a:ext uri="{9D8B030D-6E8A-4147-A177-3AD203B41FA5}">
                      <a16:colId xmlns:a16="http://schemas.microsoft.com/office/drawing/2014/main" val="3794945114"/>
                    </a:ext>
                  </a:extLst>
                </a:gridCol>
              </a:tblGrid>
              <a:tr h="318993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Consolas" panose="020B0609020204030204" pitchFamily="49" charset="0"/>
                        </a:rPr>
                        <a:t>n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Consolas" panose="020B0609020204030204" pitchFamily="49" charset="0"/>
                        </a:rPr>
                        <a:t>5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26708"/>
                  </a:ext>
                </a:extLst>
              </a:tr>
              <a:tr h="397841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Consolas" panose="020B0609020204030204" pitchFamily="49" charset="0"/>
                        </a:rPr>
                        <a:t>iter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0" dirty="0">
                          <a:latin typeface="Consolas" panose="020B0609020204030204" pitchFamily="49" charset="0"/>
                        </a:rPr>
                        <a:t>λ</a:t>
                      </a:r>
                      <a:r>
                        <a:rPr lang="en-US" b="0" dirty="0">
                          <a:latin typeface="Consolas" panose="020B0609020204030204" pitchFamily="49" charset="0"/>
                        </a:rPr>
                        <a:t> (2)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52446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48E3FDC-399D-4C03-915E-546A3435DF70}"/>
              </a:ext>
            </a:extLst>
          </p:cNvPr>
          <p:cNvSpPr txBox="1"/>
          <p:nvPr/>
        </p:nvSpPr>
        <p:spPr>
          <a:xfrm>
            <a:off x="1655544" y="466610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Π = 6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3A4153A-851D-4FCB-A41A-56DE89EC6D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24689" y="2225104"/>
            <a:ext cx="948418" cy="556204"/>
          </a:xfrm>
          <a:prstGeom prst="bentConnector3">
            <a:avLst>
              <a:gd name="adj1" fmla="val 1167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00237B3-819C-4262-9C3D-B9865AB7F39D}"/>
              </a:ext>
            </a:extLst>
          </p:cNvPr>
          <p:cNvSpPr/>
          <p:nvPr/>
        </p:nvSpPr>
        <p:spPr>
          <a:xfrm>
            <a:off x="4963886" y="2683823"/>
            <a:ext cx="2244793" cy="1982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F38E45E-9593-4796-9163-733CC20BE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230053"/>
              </p:ext>
            </p:extLst>
          </p:nvPr>
        </p:nvGraphicFramePr>
        <p:xfrm>
          <a:off x="5086909" y="2786197"/>
          <a:ext cx="1978909" cy="109728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896927">
                  <a:extLst>
                    <a:ext uri="{9D8B030D-6E8A-4147-A177-3AD203B41FA5}">
                      <a16:colId xmlns:a16="http://schemas.microsoft.com/office/drawing/2014/main" val="1127784075"/>
                    </a:ext>
                  </a:extLst>
                </a:gridCol>
                <a:gridCol w="1081982">
                  <a:extLst>
                    <a:ext uri="{9D8B030D-6E8A-4147-A177-3AD203B41FA5}">
                      <a16:colId xmlns:a16="http://schemas.microsoft.com/office/drawing/2014/main" val="3794945114"/>
                    </a:ext>
                  </a:extLst>
                </a:gridCol>
              </a:tblGrid>
              <a:tr h="318993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Consolas" panose="020B0609020204030204" pitchFamily="49" charset="0"/>
                        </a:rPr>
                        <a:t>a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Consolas" panose="020B0609020204030204" pitchFamily="49" charset="0"/>
                        </a:rPr>
                        <a:t>5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26708"/>
                  </a:ext>
                </a:extLst>
              </a:tr>
              <a:tr h="198921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Consolas" panose="020B0609020204030204" pitchFamily="49" charset="0"/>
                        </a:rPr>
                        <a:t>b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onsolas" panose="020B0609020204030204" pitchFamily="49" charset="0"/>
                        </a:rPr>
                        <a:t>4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524468"/>
                  </a:ext>
                </a:extLst>
              </a:tr>
              <a:tr h="198921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Consolas" panose="020B0609020204030204" pitchFamily="49" charset="0"/>
                        </a:rPr>
                        <a:t>c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onsolas" panose="020B0609020204030204" pitchFamily="49" charset="0"/>
                        </a:rPr>
                        <a:t>3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22022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A6321C4-E03E-437D-8DCC-6143AD158851}"/>
              </a:ext>
            </a:extLst>
          </p:cNvPr>
          <p:cNvSpPr txBox="1"/>
          <p:nvPr/>
        </p:nvSpPr>
        <p:spPr>
          <a:xfrm>
            <a:off x="4993280" y="23393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iter’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8DC267-614E-4C1F-9585-D0BE0ECAB7FB}"/>
              </a:ext>
            </a:extLst>
          </p:cNvPr>
          <p:cNvSpPr txBox="1"/>
          <p:nvPr/>
        </p:nvSpPr>
        <p:spPr>
          <a:xfrm>
            <a:off x="5030228" y="425733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Π = 4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D35BAD-7A75-4BE7-B1A5-8D10B19E5858}"/>
              </a:ext>
            </a:extLst>
          </p:cNvPr>
          <p:cNvSpPr/>
          <p:nvPr/>
        </p:nvSpPr>
        <p:spPr>
          <a:xfrm>
            <a:off x="7447769" y="2689463"/>
            <a:ext cx="2244793" cy="1982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180190B-7E19-437A-A871-4270FC10E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03518"/>
              </p:ext>
            </p:extLst>
          </p:nvPr>
        </p:nvGraphicFramePr>
        <p:xfrm>
          <a:off x="7570792" y="2791837"/>
          <a:ext cx="1978909" cy="109728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896927">
                  <a:extLst>
                    <a:ext uri="{9D8B030D-6E8A-4147-A177-3AD203B41FA5}">
                      <a16:colId xmlns:a16="http://schemas.microsoft.com/office/drawing/2014/main" val="1127784075"/>
                    </a:ext>
                  </a:extLst>
                </a:gridCol>
                <a:gridCol w="1081982">
                  <a:extLst>
                    <a:ext uri="{9D8B030D-6E8A-4147-A177-3AD203B41FA5}">
                      <a16:colId xmlns:a16="http://schemas.microsoft.com/office/drawing/2014/main" val="3794945114"/>
                    </a:ext>
                  </a:extLst>
                </a:gridCol>
              </a:tblGrid>
              <a:tr h="318993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Consolas" panose="020B0609020204030204" pitchFamily="49" charset="0"/>
                        </a:rPr>
                        <a:t>a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Consolas" panose="020B0609020204030204" pitchFamily="49" charset="0"/>
                        </a:rPr>
                        <a:t>12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26708"/>
                  </a:ext>
                </a:extLst>
              </a:tr>
              <a:tr h="198921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Consolas" panose="020B0609020204030204" pitchFamily="49" charset="0"/>
                        </a:rPr>
                        <a:t>b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onsolas" panose="020B0609020204030204" pitchFamily="49" charset="0"/>
                        </a:rPr>
                        <a:t>5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524468"/>
                  </a:ext>
                </a:extLst>
              </a:tr>
              <a:tr h="198921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Consolas" panose="020B0609020204030204" pitchFamily="49" charset="0"/>
                        </a:rPr>
                        <a:t>c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onsolas" panose="020B0609020204030204" pitchFamily="49" charset="0"/>
                        </a:rPr>
                        <a:t>4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22022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2A5E688-FF43-4307-8FD2-9481AB08D294}"/>
              </a:ext>
            </a:extLst>
          </p:cNvPr>
          <p:cNvSpPr txBox="1"/>
          <p:nvPr/>
        </p:nvSpPr>
        <p:spPr>
          <a:xfrm>
            <a:off x="7477163" y="23450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iter’’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E5247D-0F22-4519-8741-191D0075487A}"/>
              </a:ext>
            </a:extLst>
          </p:cNvPr>
          <p:cNvSpPr txBox="1"/>
          <p:nvPr/>
        </p:nvSpPr>
        <p:spPr>
          <a:xfrm>
            <a:off x="7514111" y="426297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Π = 4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F74F3F86-2713-4FB1-B702-FCC8E583791A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 flipV="1">
            <a:off x="2473398" y="4441996"/>
            <a:ext cx="2490489" cy="40877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E1E1D07-14B5-454A-AA5C-BEFBEDB0C5F9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1318160" y="4850771"/>
            <a:ext cx="337384" cy="638519"/>
          </a:xfrm>
          <a:prstGeom prst="curved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717B5E03-CC9F-461C-B522-A91A5850CE66}"/>
              </a:ext>
            </a:extLst>
          </p:cNvPr>
          <p:cNvCxnSpPr>
            <a:cxnSpLocks/>
          </p:cNvCxnSpPr>
          <p:nvPr/>
        </p:nvCxnSpPr>
        <p:spPr>
          <a:xfrm rot="10800000">
            <a:off x="5848083" y="4441996"/>
            <a:ext cx="1599686" cy="1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11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9DF983-2D8A-422F-970A-DEF27B259E78}"/>
              </a:ext>
            </a:extLst>
          </p:cNvPr>
          <p:cNvSpPr/>
          <p:nvPr/>
        </p:nvSpPr>
        <p:spPr>
          <a:xfrm>
            <a:off x="1166648" y="835572"/>
            <a:ext cx="8915503" cy="5044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84DEAD-D2A2-415A-8B11-2CF00F3899BB}"/>
              </a:ext>
            </a:extLst>
          </p:cNvPr>
          <p:cNvSpPr txBox="1"/>
          <p:nvPr/>
        </p:nvSpPr>
        <p:spPr>
          <a:xfrm>
            <a:off x="1166648" y="466240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Global Environment</a:t>
            </a:r>
            <a:endParaRPr lang="en-CA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AFAAB6C-97C2-4356-9955-D29771463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361593"/>
              </p:ext>
            </p:extLst>
          </p:nvPr>
        </p:nvGraphicFramePr>
        <p:xfrm>
          <a:off x="1318160" y="977462"/>
          <a:ext cx="2307909" cy="73152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109730">
                  <a:extLst>
                    <a:ext uri="{9D8B030D-6E8A-4147-A177-3AD203B41FA5}">
                      <a16:colId xmlns:a16="http://schemas.microsoft.com/office/drawing/2014/main" val="1127784075"/>
                    </a:ext>
                  </a:extLst>
                </a:gridCol>
                <a:gridCol w="1198179">
                  <a:extLst>
                    <a:ext uri="{9D8B030D-6E8A-4147-A177-3AD203B41FA5}">
                      <a16:colId xmlns:a16="http://schemas.microsoft.com/office/drawing/2014/main" val="3794945114"/>
                    </a:ext>
                  </a:extLst>
                </a:gridCol>
              </a:tblGrid>
              <a:tr h="184666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Consolas" panose="020B0609020204030204" pitchFamily="49" charset="0"/>
                        </a:rPr>
                        <a:t>outer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b="0" dirty="0">
                          <a:latin typeface="Consolas" panose="020B0609020204030204" pitchFamily="49" charset="0"/>
                        </a:rPr>
                        <a:t>λ</a:t>
                      </a:r>
                      <a:r>
                        <a:rPr lang="en-US" b="0" dirty="0">
                          <a:latin typeface="Consolas" panose="020B0609020204030204" pitchFamily="49" charset="0"/>
                        </a:rPr>
                        <a:t> (1)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26708"/>
                  </a:ext>
                </a:extLst>
              </a:tr>
              <a:tr h="184666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Consolas" panose="020B0609020204030204" pitchFamily="49" charset="0"/>
                        </a:rPr>
                        <a:t>closure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0" dirty="0">
                          <a:latin typeface="Consolas" panose="020B0609020204030204" pitchFamily="49" charset="0"/>
                        </a:rPr>
                        <a:t>λ</a:t>
                      </a:r>
                      <a:r>
                        <a:rPr lang="en-US" b="0" dirty="0">
                          <a:latin typeface="Consolas" panose="020B0609020204030204" pitchFamily="49" charset="0"/>
                        </a:rPr>
                        <a:t> (11)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486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A046567-98A7-4C87-9CB5-F93A0529D43C}"/>
              </a:ext>
            </a:extLst>
          </p:cNvPr>
          <p:cNvSpPr txBox="1"/>
          <p:nvPr/>
        </p:nvSpPr>
        <p:spPr>
          <a:xfrm>
            <a:off x="1166648" y="551120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Π = 12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DE25BF0-5C29-46D3-B4FD-C0EC2C82233E}"/>
              </a:ext>
            </a:extLst>
          </p:cNvPr>
          <p:cNvCxnSpPr>
            <a:cxnSpLocks/>
          </p:cNvCxnSpPr>
          <p:nvPr/>
        </p:nvCxnSpPr>
        <p:spPr>
          <a:xfrm flipV="1">
            <a:off x="3478924" y="835572"/>
            <a:ext cx="833194" cy="383628"/>
          </a:xfrm>
          <a:prstGeom prst="bentConnector3">
            <a:avLst>
              <a:gd name="adj1" fmla="val 100458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4124D8F-D499-4316-95D2-A002E1E09F4D}"/>
              </a:ext>
            </a:extLst>
          </p:cNvPr>
          <p:cNvCxnSpPr>
            <a:cxnSpLocks/>
          </p:cNvCxnSpPr>
          <p:nvPr/>
        </p:nvCxnSpPr>
        <p:spPr>
          <a:xfrm flipV="1">
            <a:off x="3478924" y="835572"/>
            <a:ext cx="1208690" cy="699464"/>
          </a:xfrm>
          <a:prstGeom prst="bentConnector3">
            <a:avLst>
              <a:gd name="adj1" fmla="val 100435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3262903-2861-4D5E-9507-C2DB187CCCE8}"/>
              </a:ext>
            </a:extLst>
          </p:cNvPr>
          <p:cNvSpPr/>
          <p:nvPr/>
        </p:nvSpPr>
        <p:spPr>
          <a:xfrm>
            <a:off x="1729117" y="2445941"/>
            <a:ext cx="7615605" cy="2693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C22541-9EEB-43F1-AE52-34C48F3627BB}"/>
              </a:ext>
            </a:extLst>
          </p:cNvPr>
          <p:cNvSpPr txBox="1"/>
          <p:nvPr/>
        </p:nvSpPr>
        <p:spPr>
          <a:xfrm>
            <a:off x="1729117" y="208088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outer’</a:t>
            </a:r>
            <a:endParaRPr lang="en-CA" dirty="0">
              <a:latin typeface="Consolas" panose="020B0609020204030204" pitchFamily="49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433B188-7FA2-44AF-9CAC-EB61805FA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475628"/>
              </p:ext>
            </p:extLst>
          </p:nvPr>
        </p:nvGraphicFramePr>
        <p:xfrm>
          <a:off x="1930198" y="2619887"/>
          <a:ext cx="2244792" cy="146304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17437">
                  <a:extLst>
                    <a:ext uri="{9D8B030D-6E8A-4147-A177-3AD203B41FA5}">
                      <a16:colId xmlns:a16="http://schemas.microsoft.com/office/drawing/2014/main" val="1127784075"/>
                    </a:ext>
                  </a:extLst>
                </a:gridCol>
                <a:gridCol w="1227355">
                  <a:extLst>
                    <a:ext uri="{9D8B030D-6E8A-4147-A177-3AD203B41FA5}">
                      <a16:colId xmlns:a16="http://schemas.microsoft.com/office/drawing/2014/main" val="3794945114"/>
                    </a:ext>
                  </a:extLst>
                </a:gridCol>
              </a:tblGrid>
              <a:tr h="318993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Consolas" panose="020B0609020204030204" pitchFamily="49" charset="0"/>
                        </a:rPr>
                        <a:t>z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Consolas" panose="020B0609020204030204" pitchFamily="49" charset="0"/>
                        </a:rPr>
                        <a:t>30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26708"/>
                  </a:ext>
                </a:extLst>
              </a:tr>
              <a:tr h="198921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Consolas" panose="020B0609020204030204" pitchFamily="49" charset="0"/>
                        </a:rPr>
                        <a:t>x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onsolas" panose="020B0609020204030204" pitchFamily="49" charset="0"/>
                        </a:rPr>
                        <a:t>2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5244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Consolas" panose="020B0609020204030204" pitchFamily="49" charset="0"/>
                        </a:rPr>
                        <a:t>in1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0" dirty="0">
                          <a:latin typeface="Consolas" panose="020B0609020204030204" pitchFamily="49" charset="0"/>
                        </a:rPr>
                        <a:t>λ</a:t>
                      </a:r>
                      <a:r>
                        <a:rPr lang="en-US" b="0" dirty="0">
                          <a:latin typeface="Consolas" panose="020B0609020204030204" pitchFamily="49" charset="0"/>
                        </a:rPr>
                        <a:t> (3)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426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Consolas" panose="020B0609020204030204" pitchFamily="49" charset="0"/>
                        </a:rPr>
                        <a:t>in2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0" dirty="0">
                          <a:latin typeface="Consolas" panose="020B0609020204030204" pitchFamily="49" charset="0"/>
                        </a:rPr>
                        <a:t>λ</a:t>
                      </a:r>
                      <a:r>
                        <a:rPr lang="en-US" b="0" dirty="0">
                          <a:latin typeface="Consolas" panose="020B0609020204030204" pitchFamily="49" charset="0"/>
                        </a:rPr>
                        <a:t> (6)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61706"/>
                  </a:ext>
                </a:extLst>
              </a:tr>
            </a:tbl>
          </a:graphicData>
        </a:graphic>
      </p:graphicFrame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C39DD9A-DA79-4595-85CD-4F759E83829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79190" y="2832151"/>
            <a:ext cx="1083093" cy="310674"/>
          </a:xfrm>
          <a:prstGeom prst="bentConnector3">
            <a:avLst>
              <a:gd name="adj1" fmla="val 58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5CDCABA-A5B4-4430-B364-BCA9B2A3A9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86936" y="2839990"/>
            <a:ext cx="1444574" cy="656476"/>
          </a:xfrm>
          <a:prstGeom prst="bentConnector3">
            <a:avLst>
              <a:gd name="adj1" fmla="val 596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274EB1B-8327-480D-A045-25C5DFDE1B90}"/>
              </a:ext>
            </a:extLst>
          </p:cNvPr>
          <p:cNvSpPr/>
          <p:nvPr/>
        </p:nvSpPr>
        <p:spPr>
          <a:xfrm>
            <a:off x="5179761" y="3029368"/>
            <a:ext cx="2663022" cy="1903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35CC83-74D1-4FC0-9E57-EA4F6CCDA49C}"/>
              </a:ext>
            </a:extLst>
          </p:cNvPr>
          <p:cNvSpPr txBox="1"/>
          <p:nvPr/>
        </p:nvSpPr>
        <p:spPr>
          <a:xfrm>
            <a:off x="5179760" y="26643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in1’</a:t>
            </a:r>
            <a:endParaRPr lang="en-CA" dirty="0">
              <a:latin typeface="Consolas" panose="020B0609020204030204" pitchFamily="49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11E1AA0-E40E-4FF5-A0EE-4AA070892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6950"/>
              </p:ext>
            </p:extLst>
          </p:nvPr>
        </p:nvGraphicFramePr>
        <p:xfrm>
          <a:off x="5380841" y="3203314"/>
          <a:ext cx="2244792" cy="3657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17437">
                  <a:extLst>
                    <a:ext uri="{9D8B030D-6E8A-4147-A177-3AD203B41FA5}">
                      <a16:colId xmlns:a16="http://schemas.microsoft.com/office/drawing/2014/main" val="1127784075"/>
                    </a:ext>
                  </a:extLst>
                </a:gridCol>
                <a:gridCol w="1227355">
                  <a:extLst>
                    <a:ext uri="{9D8B030D-6E8A-4147-A177-3AD203B41FA5}">
                      <a16:colId xmlns:a16="http://schemas.microsoft.com/office/drawing/2014/main" val="3794945114"/>
                    </a:ext>
                  </a:extLst>
                </a:gridCol>
              </a:tblGrid>
              <a:tr h="318993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Consolas" panose="020B0609020204030204" pitchFamily="49" charset="0"/>
                        </a:rPr>
                        <a:t>z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Consolas" panose="020B0609020204030204" pitchFamily="49" charset="0"/>
                        </a:rPr>
                        <a:t>22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2670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0471FD6D-7F37-41F9-9243-7A0C525ADC5D}"/>
              </a:ext>
            </a:extLst>
          </p:cNvPr>
          <p:cNvSpPr txBox="1"/>
          <p:nvPr/>
        </p:nvSpPr>
        <p:spPr>
          <a:xfrm>
            <a:off x="5257720" y="45631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Π = 5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CC9528F-494C-4E2E-92C8-5ACCED84D14C}"/>
              </a:ext>
            </a:extLst>
          </p:cNvPr>
          <p:cNvCxnSpPr>
            <a:cxnSpLocks/>
            <a:stCxn id="30" idx="1"/>
            <a:endCxn id="9" idx="3"/>
          </p:cNvCxnSpPr>
          <p:nvPr/>
        </p:nvCxnSpPr>
        <p:spPr>
          <a:xfrm rot="10800000" flipV="1">
            <a:off x="2111138" y="4747766"/>
            <a:ext cx="3146583" cy="94810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99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104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Maxwell</dc:creator>
  <cp:lastModifiedBy>Michael Maxwell</cp:lastModifiedBy>
  <cp:revision>1</cp:revision>
  <dcterms:created xsi:type="dcterms:W3CDTF">2018-03-14T21:39:09Z</dcterms:created>
  <dcterms:modified xsi:type="dcterms:W3CDTF">2018-03-21T00:48:27Z</dcterms:modified>
</cp:coreProperties>
</file>