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92B00-2C01-8146-9374-3E6E82A2D1F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F8C15-67DA-AC48-9417-BE1803891648}">
      <dgm:prSet custT="1"/>
      <dgm:spPr>
        <a:solidFill>
          <a:srgbClr val="0070C0"/>
        </a:solidFill>
      </dgm:spPr>
      <dgm:t>
        <a:bodyPr/>
        <a:lstStyle/>
        <a:p>
          <a:r>
            <a:rPr lang="en-GB" sz="600" dirty="0">
              <a:latin typeface="+mn-lt"/>
            </a:rPr>
            <a:t>Lisa </a:t>
          </a:r>
          <a:r>
            <a:rPr lang="en-GB" sz="600" dirty="0" err="1">
              <a:latin typeface="+mn-lt"/>
            </a:rPr>
            <a:t>Cresswell</a:t>
          </a:r>
          <a:endParaRPr lang="en-GB" sz="600" dirty="0">
            <a:latin typeface="+mn-lt"/>
          </a:endParaRPr>
        </a:p>
        <a:p>
          <a:r>
            <a:rPr lang="en-US" sz="600" b="0" dirty="0">
              <a:solidFill>
                <a:schemeClr val="bg1"/>
              </a:solidFill>
              <a:latin typeface="+mn-lt"/>
            </a:rPr>
            <a:t>Head of Solutions</a:t>
          </a:r>
        </a:p>
      </dgm:t>
    </dgm:pt>
    <dgm:pt modelId="{6A6327BE-FF2C-C348-91ED-7ECAAB87FAA0}" type="parTrans" cxnId="{7E43BB99-5AD9-864F-B1E4-903FD88918A9}">
      <dgm:prSet/>
      <dgm:spPr/>
      <dgm:t>
        <a:bodyPr/>
        <a:lstStyle/>
        <a:p>
          <a:endParaRPr lang="en-US" sz="600" b="0">
            <a:solidFill>
              <a:schemeClr val="bg1"/>
            </a:solidFill>
            <a:latin typeface="+mn-lt"/>
          </a:endParaRPr>
        </a:p>
      </dgm:t>
    </dgm:pt>
    <dgm:pt modelId="{52B5C035-D1FA-BD42-9F0F-835DEBC305FD}" type="sibTrans" cxnId="{7E43BB99-5AD9-864F-B1E4-903FD88918A9}">
      <dgm:prSet/>
      <dgm:spPr/>
      <dgm:t>
        <a:bodyPr/>
        <a:lstStyle/>
        <a:p>
          <a:endParaRPr lang="en-US" sz="600" b="0">
            <a:solidFill>
              <a:schemeClr val="bg1"/>
            </a:solidFill>
            <a:latin typeface="+mn-lt"/>
          </a:endParaRPr>
        </a:p>
      </dgm:t>
    </dgm:pt>
    <dgm:pt modelId="{AA4845EE-8DE0-ED4F-BADD-BB63CB147245}">
      <dgm:prSet custT="1"/>
      <dgm:spPr>
        <a:solidFill>
          <a:srgbClr val="962957"/>
        </a:solidFill>
      </dgm:spPr>
      <dgm:t>
        <a:bodyPr/>
        <a:lstStyle/>
        <a:p>
          <a:r>
            <a:rPr lang="en-US" sz="600" b="0" dirty="0">
              <a:solidFill>
                <a:schemeClr val="bg1"/>
              </a:solidFill>
              <a:latin typeface="+mn-lt"/>
            </a:rPr>
            <a:t>Tom Thirlwall</a:t>
          </a:r>
        </a:p>
        <a:p>
          <a:r>
            <a:rPr lang="en-US" sz="600" b="0" dirty="0">
              <a:solidFill>
                <a:schemeClr val="bg1"/>
              </a:solidFill>
              <a:latin typeface="+mn-lt"/>
            </a:rPr>
            <a:t>Chief Architect</a:t>
          </a:r>
          <a:endParaRPr lang="en-US" sz="600" dirty="0">
            <a:solidFill>
              <a:schemeClr val="bg1"/>
            </a:solidFill>
            <a:latin typeface="+mn-lt"/>
          </a:endParaRPr>
        </a:p>
      </dgm:t>
    </dgm:pt>
    <dgm:pt modelId="{D6581D59-D3E2-3342-8271-0949D9C6DE1B}" type="parTrans" cxnId="{46798DB2-177B-EA42-A817-BD1A8C7E6C31}">
      <dgm:prSet/>
      <dgm:spPr/>
      <dgm:t>
        <a:bodyPr/>
        <a:lstStyle/>
        <a:p>
          <a:endParaRPr lang="en-US" sz="600">
            <a:solidFill>
              <a:schemeClr val="bg1"/>
            </a:solidFill>
            <a:latin typeface="+mn-lt"/>
          </a:endParaRPr>
        </a:p>
      </dgm:t>
    </dgm:pt>
    <dgm:pt modelId="{16839CBB-B781-4347-A1A7-D5CCAC1AEF9C}" type="sibTrans" cxnId="{46798DB2-177B-EA42-A817-BD1A8C7E6C31}">
      <dgm:prSet/>
      <dgm:spPr/>
      <dgm:t>
        <a:bodyPr/>
        <a:lstStyle/>
        <a:p>
          <a:endParaRPr lang="en-US" sz="600">
            <a:solidFill>
              <a:schemeClr val="bg1"/>
            </a:solidFill>
            <a:latin typeface="+mn-lt"/>
          </a:endParaRPr>
        </a:p>
      </dgm:t>
    </dgm:pt>
    <dgm:pt modelId="{6A83815A-5B6B-8E44-8AFF-A0E590783BF8}">
      <dgm:prSet custT="1"/>
      <dgm:spPr>
        <a:solidFill>
          <a:srgbClr val="962957"/>
        </a:solidFill>
      </dgm:spPr>
      <dgm:t>
        <a:bodyPr/>
        <a:lstStyle/>
        <a:p>
          <a:r>
            <a:rPr lang="en-US" sz="600" b="0">
              <a:solidFill>
                <a:schemeClr val="bg1"/>
              </a:solidFill>
              <a:latin typeface="+mn-lt"/>
            </a:rPr>
            <a:t>Scott Hudson</a:t>
          </a:r>
        </a:p>
        <a:p>
          <a:r>
            <a:rPr lang="en-US" sz="600" b="0">
              <a:solidFill>
                <a:schemeClr val="bg1"/>
              </a:solidFill>
              <a:latin typeface="+mn-lt"/>
            </a:rPr>
            <a:t>COO</a:t>
          </a:r>
          <a:endParaRPr lang="en-US" sz="600" b="0" dirty="0">
            <a:solidFill>
              <a:schemeClr val="bg1"/>
            </a:solidFill>
            <a:latin typeface="+mn-lt"/>
          </a:endParaRPr>
        </a:p>
      </dgm:t>
    </dgm:pt>
    <dgm:pt modelId="{4948B066-3A8D-2C45-8351-EF3CF64E9DAE}" type="sibTrans" cxnId="{DE8EF2B1-AFFA-7F4B-AB10-149F863983A1}">
      <dgm:prSet/>
      <dgm:spPr/>
      <dgm:t>
        <a:bodyPr/>
        <a:lstStyle/>
        <a:p>
          <a:endParaRPr lang="en-US" sz="600" b="0">
            <a:solidFill>
              <a:schemeClr val="bg1"/>
            </a:solidFill>
            <a:latin typeface="+mn-lt"/>
          </a:endParaRPr>
        </a:p>
      </dgm:t>
    </dgm:pt>
    <dgm:pt modelId="{15E6F9E5-E97E-7748-B961-B1662D2E1FE4}" type="parTrans" cxnId="{DE8EF2B1-AFFA-7F4B-AB10-149F863983A1}">
      <dgm:prSet/>
      <dgm:spPr/>
      <dgm:t>
        <a:bodyPr/>
        <a:lstStyle/>
        <a:p>
          <a:endParaRPr lang="en-US" sz="600" b="0">
            <a:solidFill>
              <a:schemeClr val="bg1"/>
            </a:solidFill>
            <a:latin typeface="+mn-lt"/>
          </a:endParaRPr>
        </a:p>
      </dgm:t>
    </dgm:pt>
    <dgm:pt modelId="{1E283352-A281-5C42-9431-14D619732003}">
      <dgm:prSet custT="1"/>
      <dgm:spPr>
        <a:solidFill>
          <a:srgbClr val="962957"/>
        </a:solidFill>
      </dgm:spPr>
      <dgm:t>
        <a:bodyPr/>
        <a:lstStyle/>
        <a:p>
          <a:r>
            <a:rPr lang="en-US" sz="600">
              <a:solidFill>
                <a:schemeClr val="bg1"/>
              </a:solidFill>
              <a:latin typeface="+mn-lt"/>
            </a:rPr>
            <a:t>Greig Johnston</a:t>
          </a:r>
        </a:p>
        <a:p>
          <a:r>
            <a:rPr lang="en-US" sz="600">
              <a:solidFill>
                <a:schemeClr val="bg1"/>
              </a:solidFill>
              <a:latin typeface="+mn-lt"/>
            </a:rPr>
            <a:t>CEO</a:t>
          </a:r>
          <a:endParaRPr lang="en-US" sz="600" dirty="0">
            <a:solidFill>
              <a:schemeClr val="bg1"/>
            </a:solidFill>
            <a:latin typeface="+mn-lt"/>
          </a:endParaRPr>
        </a:p>
      </dgm:t>
    </dgm:pt>
    <dgm:pt modelId="{B7ADD297-159F-7548-8273-896B9FF78880}" type="parTrans" cxnId="{34184929-4516-A444-9D2C-A0E7BD6FC55A}">
      <dgm:prSet/>
      <dgm:spPr/>
      <dgm:t>
        <a:bodyPr/>
        <a:lstStyle/>
        <a:p>
          <a:endParaRPr lang="en-US" sz="600">
            <a:solidFill>
              <a:schemeClr val="bg1"/>
            </a:solidFill>
            <a:latin typeface="+mn-lt"/>
          </a:endParaRPr>
        </a:p>
      </dgm:t>
    </dgm:pt>
    <dgm:pt modelId="{3BF8C171-B5B1-934B-BF49-41C82C1DD236}" type="sibTrans" cxnId="{34184929-4516-A444-9D2C-A0E7BD6FC55A}">
      <dgm:prSet/>
      <dgm:spPr/>
      <dgm:t>
        <a:bodyPr/>
        <a:lstStyle/>
        <a:p>
          <a:endParaRPr lang="en-US" sz="600">
            <a:solidFill>
              <a:schemeClr val="bg1"/>
            </a:solidFill>
            <a:latin typeface="+mn-lt"/>
          </a:endParaRPr>
        </a:p>
      </dgm:t>
    </dgm:pt>
    <dgm:pt modelId="{425626D5-593E-1E46-BB58-64D6C4F9F3F8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Andrew McCabe</a:t>
          </a:r>
        </a:p>
        <a:p>
          <a:r>
            <a:rPr lang="en-GB" sz="600" dirty="0">
              <a:latin typeface="+mn-lt"/>
            </a:rPr>
            <a:t>Support Engineer</a:t>
          </a:r>
        </a:p>
      </dgm:t>
    </dgm:pt>
    <dgm:pt modelId="{2AE8C4E4-D5D6-6A47-BA34-3BF927598724}" type="parTrans" cxnId="{D213AECF-3C34-E14B-9F3A-EA80CBB0088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22403FC1-2BEF-C54E-A919-A83D46431753}" type="sibTrans" cxnId="{D213AECF-3C34-E14B-9F3A-EA80CBB0088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FEA90DD2-60B4-6E46-9494-5DDC75C56981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Sharon Ferguson</a:t>
          </a:r>
        </a:p>
        <a:p>
          <a:r>
            <a:rPr lang="en-GB" sz="600" dirty="0">
              <a:latin typeface="+mn-lt"/>
            </a:rPr>
            <a:t>Senior QA</a:t>
          </a:r>
        </a:p>
      </dgm:t>
    </dgm:pt>
    <dgm:pt modelId="{8B11E57D-C45D-2D4C-8A88-401719F91951}" type="parTrans" cxnId="{AB82388D-576C-2842-9869-A6D7D1DC2D34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DA90041-64F5-B547-AD57-E127193FB6FE}" type="sibTrans" cxnId="{AB82388D-576C-2842-9869-A6D7D1DC2D34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448617C8-5AB5-6C4B-9F94-29632AA23E21}">
      <dgm:prSet custT="1"/>
      <dgm:spPr>
        <a:solidFill>
          <a:srgbClr val="962957"/>
        </a:solidFill>
      </dgm:spPr>
      <dgm:t>
        <a:bodyPr/>
        <a:lstStyle/>
        <a:p>
          <a:r>
            <a:rPr lang="en-US" sz="600" b="0" dirty="0">
              <a:solidFill>
                <a:schemeClr val="bg1"/>
              </a:solidFill>
              <a:latin typeface="+mn-lt"/>
            </a:rPr>
            <a:t>Chris Hadley</a:t>
          </a:r>
        </a:p>
        <a:p>
          <a:r>
            <a:rPr lang="en-US" sz="600" b="0" dirty="0">
              <a:solidFill>
                <a:schemeClr val="bg1"/>
              </a:solidFill>
              <a:latin typeface="+mn-lt"/>
            </a:rPr>
            <a:t>Head of Project Delivery</a:t>
          </a:r>
          <a:endParaRPr lang="en-GB" sz="600" dirty="0">
            <a:latin typeface="+mn-lt"/>
          </a:endParaRPr>
        </a:p>
      </dgm:t>
    </dgm:pt>
    <dgm:pt modelId="{24E266AF-D7EB-074A-8CF6-6F99256DB3D8}" type="parTrans" cxnId="{B3764FC1-EC4F-1F46-8E6D-9D8EA5A837E7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0D8F601-6D5D-1344-80B3-A1D6D58D210D}" type="sibTrans" cxnId="{B3764FC1-EC4F-1F46-8E6D-9D8EA5A837E7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7A37642A-A18A-FA46-9E84-25B11632CA02}">
      <dgm:prSet custT="1"/>
      <dgm:spPr>
        <a:solidFill>
          <a:srgbClr val="962957"/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  <a:latin typeface="+mn-lt"/>
            </a:rPr>
            <a:t>Sara  Christie</a:t>
          </a:r>
        </a:p>
        <a:p>
          <a:r>
            <a:rPr lang="en-US" sz="600" dirty="0">
              <a:solidFill>
                <a:schemeClr val="bg1"/>
              </a:solidFill>
              <a:latin typeface="+mn-lt"/>
            </a:rPr>
            <a:t>Project Manager</a:t>
          </a:r>
        </a:p>
      </dgm:t>
    </dgm:pt>
    <dgm:pt modelId="{1717B984-BF9D-644C-9B11-AC41CC1AC2AA}" type="parTrans" cxnId="{1EBCA760-1F02-9F4E-982E-5461222537A6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5D8CB3E2-088C-3B4A-89C7-95414C6E322C}" type="sibTrans" cxnId="{1EBCA760-1F02-9F4E-982E-5461222537A6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FB3EC550-43FB-214D-AF15-19A6DF834B47}">
      <dgm:prSet custT="1"/>
      <dgm:spPr>
        <a:solidFill>
          <a:srgbClr val="962957"/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  <a:latin typeface="+mn-lt"/>
            </a:rPr>
            <a:t>Alan Donald</a:t>
          </a:r>
        </a:p>
        <a:p>
          <a:r>
            <a:rPr lang="en-US" sz="600" dirty="0">
              <a:solidFill>
                <a:schemeClr val="bg1"/>
              </a:solidFill>
              <a:latin typeface="+mn-lt"/>
            </a:rPr>
            <a:t>Project Manager</a:t>
          </a:r>
        </a:p>
      </dgm:t>
    </dgm:pt>
    <dgm:pt modelId="{388EF0CD-22BF-5349-A475-0CD8C60F662E}" type="parTrans" cxnId="{1E89D855-623A-6840-80E1-FCD1F1A14492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58646109-B7A4-164B-ADA3-F5416EB56FA4}" type="sibTrans" cxnId="{1E89D855-623A-6840-80E1-FCD1F1A14492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848F556-6954-1F45-BB50-D216444EEC79}">
      <dgm:prSet custT="1"/>
      <dgm:spPr>
        <a:solidFill>
          <a:srgbClr val="962957"/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  <a:latin typeface="+mn-lt"/>
            </a:rPr>
            <a:t>Anne-Marie Mann</a:t>
          </a:r>
        </a:p>
        <a:p>
          <a:r>
            <a:rPr lang="en-US" sz="600" dirty="0">
              <a:solidFill>
                <a:schemeClr val="bg1"/>
              </a:solidFill>
              <a:latin typeface="+mn-lt"/>
            </a:rPr>
            <a:t>Project Manager</a:t>
          </a:r>
        </a:p>
      </dgm:t>
    </dgm:pt>
    <dgm:pt modelId="{156E6612-D501-624D-937A-E3D85CBE5F75}" type="parTrans" cxnId="{4E518F97-F647-7049-8501-084F0AA7E03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DB7D13F-91D0-3142-A8B1-20BD3EA2552C}" type="sibTrans" cxnId="{4E518F97-F647-7049-8501-084F0AA7E03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C24A6890-BA26-2D4B-BD51-EB86E63E5ABA}">
      <dgm:prSet custT="1"/>
      <dgm:spPr>
        <a:solidFill>
          <a:srgbClr val="962957"/>
        </a:solidFill>
      </dgm:spPr>
      <dgm:t>
        <a:bodyPr/>
        <a:lstStyle/>
        <a:p>
          <a:r>
            <a:rPr lang="en-GB" sz="600" u="none" strike="noStrike">
              <a:solidFill>
                <a:schemeClr val="bg1"/>
              </a:solidFill>
              <a:latin typeface="+mn-lt"/>
            </a:rPr>
            <a:t>Steve Bruce</a:t>
          </a:r>
        </a:p>
        <a:p>
          <a:r>
            <a:rPr lang="en-GB" sz="600">
              <a:solidFill>
                <a:schemeClr val="bg1"/>
              </a:solidFill>
              <a:latin typeface="+mn-lt"/>
            </a:rPr>
            <a:t>Product Manager</a:t>
          </a:r>
          <a:endParaRPr lang="en-GB" sz="600" dirty="0">
            <a:solidFill>
              <a:schemeClr val="bg1"/>
            </a:solidFill>
            <a:latin typeface="+mn-lt"/>
          </a:endParaRPr>
        </a:p>
      </dgm:t>
    </dgm:pt>
    <dgm:pt modelId="{FA9A07C9-DB1D-FC4A-902C-DDF80EBE639D}" type="parTrans" cxnId="{FC868F2F-2C7E-C340-BBE9-D8EA5536A530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F10EF44-D8B8-6144-B6E6-AFD7404CF06D}" type="sibTrans" cxnId="{FC868F2F-2C7E-C340-BBE9-D8EA5536A530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C2F63445-D04D-2E41-94C1-5E24F8D3F209}">
      <dgm:prSet custT="1"/>
      <dgm:spPr>
        <a:solidFill>
          <a:srgbClr val="0070C0"/>
        </a:solidFill>
      </dgm:spPr>
      <dgm:t>
        <a:bodyPr/>
        <a:lstStyle/>
        <a:p>
          <a:r>
            <a:rPr lang="en-GB" sz="600" u="none" strike="noStrike">
              <a:latin typeface="+mn-lt"/>
            </a:rPr>
            <a:t>Andrea Salvatore</a:t>
          </a:r>
          <a:endParaRPr lang="en-GB" sz="600" u="none" strike="noStrike">
            <a:solidFill>
              <a:srgbClr val="FF0000"/>
            </a:solidFill>
            <a:latin typeface="+mn-lt"/>
          </a:endParaRPr>
        </a:p>
        <a:p>
          <a:r>
            <a:rPr lang="en-GB" sz="600">
              <a:latin typeface="+mn-lt"/>
            </a:rPr>
            <a:t>Mobile App Team Lead</a:t>
          </a:r>
          <a:endParaRPr lang="en-GB" sz="600" dirty="0">
            <a:latin typeface="+mn-lt"/>
          </a:endParaRPr>
        </a:p>
      </dgm:t>
    </dgm:pt>
    <dgm:pt modelId="{8D22D781-D817-7F40-BABF-75F649A77D83}" type="parTrans" cxnId="{FFC3C3E8-FEFF-ED4F-AA25-8F5D79F8007F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B3218C9-AD7D-A347-825A-FEF788CD49B4}" type="sibTrans" cxnId="{FFC3C3E8-FEFF-ED4F-AA25-8F5D79F8007F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931F1B6D-4BF5-244E-907E-C127135E4B86}">
      <dgm:prSet custT="1"/>
      <dgm:spPr>
        <a:solidFill>
          <a:srgbClr val="0C6682"/>
        </a:solidFill>
      </dgm:spPr>
      <dgm:t>
        <a:bodyPr/>
        <a:lstStyle/>
        <a:p>
          <a:r>
            <a:rPr lang="en-US" sz="600" b="0" dirty="0">
              <a:solidFill>
                <a:schemeClr val="bg1"/>
              </a:solidFill>
              <a:latin typeface="+mn-lt"/>
            </a:rPr>
            <a:t>Jordan Duncan</a:t>
          </a:r>
        </a:p>
        <a:p>
          <a:r>
            <a:rPr lang="en-US" sz="600" b="0">
              <a:solidFill>
                <a:schemeClr val="bg1"/>
              </a:solidFill>
              <a:latin typeface="+mn-lt"/>
            </a:rPr>
            <a:t>Head of Software Dev</a:t>
          </a:r>
          <a:endParaRPr lang="en-US" sz="600" b="0" dirty="0">
            <a:solidFill>
              <a:schemeClr val="bg1"/>
            </a:solidFill>
            <a:latin typeface="+mn-lt"/>
          </a:endParaRPr>
        </a:p>
      </dgm:t>
    </dgm:pt>
    <dgm:pt modelId="{8FBD8375-55A0-9A41-B112-A1AF7D2F4539}" type="parTrans" cxnId="{D8BC576F-3487-C142-B67E-66016AAAEC1D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1E732B1B-5DF0-404B-BBC3-129D7E116D78}" type="sibTrans" cxnId="{D8BC576F-3487-C142-B67E-66016AAAEC1D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E53908EF-63C6-AE4A-A09C-F91114CC8819}">
      <dgm:prSet custT="1"/>
      <dgm:spPr>
        <a:solidFill>
          <a:srgbClr val="0070C0"/>
        </a:solidFill>
      </dgm:spPr>
      <dgm:t>
        <a:bodyPr/>
        <a:lstStyle/>
        <a:p>
          <a:r>
            <a:rPr lang="en-US" sz="600" b="0">
              <a:solidFill>
                <a:schemeClr val="bg1"/>
              </a:solidFill>
              <a:latin typeface="+mn-lt"/>
            </a:rPr>
            <a:t>Klaudia Nemeth</a:t>
          </a:r>
        </a:p>
        <a:p>
          <a:r>
            <a:rPr lang="en-US" sz="600" b="0">
              <a:solidFill>
                <a:schemeClr val="bg1"/>
              </a:solidFill>
              <a:latin typeface="+mn-lt"/>
            </a:rPr>
            <a:t>Android Developer</a:t>
          </a:r>
          <a:endParaRPr lang="en-US" sz="600" dirty="0">
            <a:solidFill>
              <a:schemeClr val="bg1"/>
            </a:solidFill>
            <a:latin typeface="+mn-lt"/>
          </a:endParaRPr>
        </a:p>
      </dgm:t>
    </dgm:pt>
    <dgm:pt modelId="{1A835E24-DA49-5742-A2F8-576C0380E5FF}" type="parTrans" cxnId="{D6BD4A71-0524-EE4E-A083-8A7B385058B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49A9036B-8A35-CF41-BD6F-0AB2225CA393}" type="sibTrans" cxnId="{D6BD4A71-0524-EE4E-A083-8A7B385058B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2BB4610F-15A6-E44A-B77D-967570840E3C}">
      <dgm:prSet custT="1"/>
      <dgm:spPr>
        <a:solidFill>
          <a:srgbClr val="0C6682"/>
        </a:solidFill>
      </dgm:spPr>
      <dgm:t>
        <a:bodyPr/>
        <a:lstStyle/>
        <a:p>
          <a:r>
            <a:rPr lang="en-US" sz="600" b="0" strike="noStrike" dirty="0">
              <a:solidFill>
                <a:schemeClr val="bg1"/>
              </a:solidFill>
              <a:latin typeface="+mn-lt"/>
            </a:rPr>
            <a:t>Scott Ewart</a:t>
          </a:r>
        </a:p>
        <a:p>
          <a:r>
            <a:rPr lang="en-US" sz="600" b="0" dirty="0">
              <a:solidFill>
                <a:schemeClr val="bg1"/>
              </a:solidFill>
              <a:latin typeface="+mn-lt"/>
            </a:rPr>
            <a:t>IOS Developer</a:t>
          </a:r>
          <a:endParaRPr lang="en-US" sz="600" dirty="0">
            <a:solidFill>
              <a:schemeClr val="bg1"/>
            </a:solidFill>
            <a:latin typeface="+mn-lt"/>
          </a:endParaRPr>
        </a:p>
      </dgm:t>
    </dgm:pt>
    <dgm:pt modelId="{33338085-7968-6042-8DC7-663093BFC435}" type="parTrans" cxnId="{20043D33-FFBB-DB41-80BF-6B43A3560E81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470D140-60F3-204A-9C21-F9AD57D3B17B}" type="sibTrans" cxnId="{20043D33-FFBB-DB41-80BF-6B43A3560E81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03C6B916-3B6F-AE48-AC93-7CA28B053731}">
      <dgm:prSet custT="1"/>
      <dgm:spPr>
        <a:solidFill>
          <a:srgbClr val="0070C0"/>
        </a:solidFill>
      </dgm:spPr>
      <dgm:t>
        <a:bodyPr/>
        <a:lstStyle/>
        <a:p>
          <a:r>
            <a:rPr lang="en-US" sz="600" b="0">
              <a:solidFill>
                <a:schemeClr val="bg1"/>
              </a:solidFill>
              <a:latin typeface="+mn-lt"/>
            </a:rPr>
            <a:t>Victor Aremu</a:t>
          </a:r>
        </a:p>
        <a:p>
          <a:r>
            <a:rPr lang="en-US" sz="600" b="0">
              <a:solidFill>
                <a:schemeClr val="bg1"/>
              </a:solidFill>
              <a:latin typeface="+mn-lt"/>
            </a:rPr>
            <a:t>IOS Developer</a:t>
          </a:r>
          <a:endParaRPr lang="en-US" sz="600" dirty="0">
            <a:solidFill>
              <a:schemeClr val="bg1"/>
            </a:solidFill>
            <a:latin typeface="+mn-lt"/>
          </a:endParaRPr>
        </a:p>
      </dgm:t>
    </dgm:pt>
    <dgm:pt modelId="{39DD5D0E-F020-FE49-9F8C-8DF81C4CB53C}" type="parTrans" cxnId="{B98BCB6E-C0AE-6548-8DF2-C13C4E1343A5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3FC568CD-416D-5349-B685-D00926B3C561}" type="sibTrans" cxnId="{B98BCB6E-C0AE-6548-8DF2-C13C4E1343A5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F8253105-058B-1849-813D-D275A12DDD9B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Dan </a:t>
          </a:r>
          <a:r>
            <a:rPr lang="en-GB" sz="600" dirty="0" err="1">
              <a:latin typeface="+mn-lt"/>
            </a:rPr>
            <a:t>Hanslow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Junior QA</a:t>
          </a:r>
        </a:p>
      </dgm:t>
    </dgm:pt>
    <dgm:pt modelId="{540A4390-5831-5A42-AE0B-EA758BAC16AC}" type="parTrans" cxnId="{6F635AA5-B4AC-A64B-980D-E152DAC619B5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EEABFA67-2446-C245-A678-2B63C2632293}" type="sibTrans" cxnId="{6F635AA5-B4AC-A64B-980D-E152DAC619B5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A6FD1627-8ACB-154C-AED1-267B74478CFE}">
      <dgm:prSet custT="1"/>
      <dgm:spPr>
        <a:solidFill>
          <a:srgbClr val="0C6682"/>
        </a:solidFill>
      </dgm:spPr>
      <dgm:t>
        <a:bodyPr/>
        <a:lstStyle/>
        <a:p>
          <a:r>
            <a:rPr lang="en-GB" sz="600" dirty="0">
              <a:latin typeface="+mn-lt"/>
            </a:rPr>
            <a:t>Alexander Macdonald</a:t>
          </a:r>
        </a:p>
        <a:p>
          <a:r>
            <a:rPr lang="en-GB" sz="600" dirty="0">
              <a:latin typeface="+mn-lt"/>
            </a:rPr>
            <a:t>Developer </a:t>
          </a:r>
        </a:p>
      </dgm:t>
    </dgm:pt>
    <dgm:pt modelId="{28C12B6A-B88D-7C41-8174-E81160D66A36}" type="parTrans" cxnId="{4252A035-B462-514F-B8C3-FEAB13051115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1B56548-809F-0446-9E55-E548D2A66B40}" type="sibTrans" cxnId="{4252A035-B462-514F-B8C3-FEAB13051115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60D651A1-0E7D-CC49-BAFF-5507D9016860}">
      <dgm:prSet custT="1"/>
      <dgm:spPr>
        <a:solidFill>
          <a:schemeClr val="accent1"/>
        </a:solidFill>
      </dgm:spPr>
      <dgm:t>
        <a:bodyPr/>
        <a:lstStyle/>
        <a:p>
          <a:r>
            <a:rPr lang="en-GB" sz="600" dirty="0">
              <a:solidFill>
                <a:schemeClr val="bg1"/>
              </a:solidFill>
              <a:latin typeface="+mn-lt"/>
            </a:rPr>
            <a:t>Pedro Lourenco</a:t>
          </a:r>
        </a:p>
        <a:p>
          <a:r>
            <a:rPr lang="en-GB" sz="600" dirty="0">
              <a:solidFill>
                <a:schemeClr val="bg1"/>
              </a:solidFill>
              <a:latin typeface="+mn-lt"/>
            </a:rPr>
            <a:t>Developer</a:t>
          </a:r>
          <a:endParaRPr lang="en-GB" sz="600" dirty="0">
            <a:latin typeface="+mn-lt"/>
          </a:endParaRPr>
        </a:p>
      </dgm:t>
    </dgm:pt>
    <dgm:pt modelId="{16BACB65-69BD-E748-8BD0-D24857F04C8C}" type="parTrans" cxnId="{8DC08FAB-838C-CB4C-8B35-5AFE86856D7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FD43A45F-72C2-F741-8EEB-DE64DFC20482}" type="sibTrans" cxnId="{8DC08FAB-838C-CB4C-8B35-5AFE86856D7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B603624B-9C36-324D-96CD-0B35319E8D7C}">
      <dgm:prSet custT="1"/>
      <dgm:spPr>
        <a:solidFill>
          <a:schemeClr val="accent1"/>
        </a:solidFill>
      </dgm:spPr>
      <dgm:t>
        <a:bodyPr/>
        <a:lstStyle/>
        <a:p>
          <a:r>
            <a:rPr lang="en-US" sz="600" dirty="0">
              <a:solidFill>
                <a:schemeClr val="bg1"/>
              </a:solidFill>
              <a:latin typeface="+mn-lt"/>
            </a:rPr>
            <a:t>Eugenio </a:t>
          </a:r>
          <a:r>
            <a:rPr lang="en-US" sz="600" dirty="0" err="1">
              <a:solidFill>
                <a:schemeClr val="bg1"/>
              </a:solidFill>
              <a:latin typeface="+mn-lt"/>
            </a:rPr>
            <a:t>Galioto</a:t>
          </a:r>
          <a:endParaRPr lang="en-US" sz="600" dirty="0">
            <a:solidFill>
              <a:schemeClr val="bg1"/>
            </a:solidFill>
            <a:latin typeface="+mn-lt"/>
          </a:endParaRPr>
        </a:p>
        <a:p>
          <a:r>
            <a:rPr lang="en-US" sz="600" dirty="0">
              <a:solidFill>
                <a:schemeClr val="bg1"/>
              </a:solidFill>
              <a:latin typeface="+mn-lt"/>
            </a:rPr>
            <a:t>Developer</a:t>
          </a:r>
          <a:endParaRPr lang="en-GB" sz="600" dirty="0">
            <a:latin typeface="+mn-lt"/>
          </a:endParaRPr>
        </a:p>
      </dgm:t>
    </dgm:pt>
    <dgm:pt modelId="{25A8BC12-7C55-8C48-A897-2993D929BA74}" type="parTrans" cxnId="{584A5CCD-CA1B-5E49-9751-7945EE60773A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C86158F6-1EDE-4E40-B37D-C79D2E0C3311}" type="sibTrans" cxnId="{584A5CCD-CA1B-5E49-9751-7945EE60773A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95791C1-454F-AB40-8A8F-D851C43A576A}">
      <dgm:prSet custT="1"/>
      <dgm:spPr>
        <a:gradFill flip="none" rotWithShape="1">
          <a:gsLst>
            <a:gs pos="0">
              <a:srgbClr val="92D050"/>
            </a:gs>
            <a:gs pos="40000">
              <a:srgbClr val="92D050"/>
            </a:gs>
            <a:gs pos="67000">
              <a:srgbClr val="0070C0"/>
            </a:gs>
            <a:gs pos="100000">
              <a:srgbClr val="0070C0"/>
            </a:gs>
          </a:gsLst>
          <a:lin ang="10800000" scaled="1"/>
          <a:tileRect/>
        </a:gradFill>
      </dgm:spPr>
      <dgm:t>
        <a:bodyPr/>
        <a:lstStyle/>
        <a:p>
          <a:r>
            <a:rPr lang="en-GB" sz="600" dirty="0">
              <a:latin typeface="+mn-lt"/>
            </a:rPr>
            <a:t>Paul </a:t>
          </a:r>
          <a:r>
            <a:rPr lang="en-GB" sz="600" dirty="0" err="1">
              <a:latin typeface="+mn-lt"/>
            </a:rPr>
            <a:t>Burrowes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Product Development ©</a:t>
          </a:r>
        </a:p>
      </dgm:t>
    </dgm:pt>
    <dgm:pt modelId="{46F5C800-475F-AF46-8E89-F458A3F5F4E0}" type="parTrans" cxnId="{8A6169F4-9716-9E44-8E19-2132BD844AB2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E5600599-0350-2749-BE07-6FF2032A3709}" type="sibTrans" cxnId="{8A6169F4-9716-9E44-8E19-2132BD844AB2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50B2D8A6-B9BF-FD43-9863-A2240AAEF6CF}">
      <dgm:prSet custT="1"/>
      <dgm:spPr>
        <a:solidFill>
          <a:srgbClr val="962957"/>
        </a:solidFill>
      </dgm:spPr>
      <dgm:t>
        <a:bodyPr/>
        <a:lstStyle/>
        <a:p>
          <a:r>
            <a:rPr lang="en-GB" sz="600" u="none" strike="noStrike" dirty="0">
              <a:solidFill>
                <a:schemeClr val="bg1"/>
              </a:solidFill>
              <a:latin typeface="+mn-lt"/>
            </a:rPr>
            <a:t>Sarah Baillie</a:t>
          </a:r>
        </a:p>
        <a:p>
          <a:r>
            <a:rPr lang="en-GB" sz="600" dirty="0">
              <a:latin typeface="+mn-lt"/>
            </a:rPr>
            <a:t>Solutions  Consultant</a:t>
          </a:r>
        </a:p>
      </dgm:t>
    </dgm:pt>
    <dgm:pt modelId="{4643F5E1-2773-CD48-A3B6-00EACA86B529}" type="parTrans" cxnId="{DFE8AB86-7201-5E41-80E6-09698132FDE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A4D989AD-3F39-DD49-B610-78417EF6B259}" type="sibTrans" cxnId="{DFE8AB86-7201-5E41-80E6-09698132FDEE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B51FF185-E07F-0C49-8B56-6EB7608A708B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Daniel </a:t>
          </a:r>
          <a:r>
            <a:rPr lang="en-GB" sz="600" dirty="0" err="1">
              <a:latin typeface="+mn-lt"/>
            </a:rPr>
            <a:t>Mclaren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UI/UX Designer</a:t>
          </a:r>
        </a:p>
      </dgm:t>
    </dgm:pt>
    <dgm:pt modelId="{1D66AB46-5166-F344-A8BE-F945DFFE31E6}" type="parTrans" cxnId="{3F689884-12E5-7343-B4FE-0E2274EDA508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77FEC86-D188-494C-8C61-58D0A1C9AA15}" type="sibTrans" cxnId="{3F689884-12E5-7343-B4FE-0E2274EDA508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4EAB5813-03B3-3245-B5F9-AA50BF94AB5D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Steven Clark</a:t>
          </a:r>
        </a:p>
        <a:p>
          <a:r>
            <a:rPr lang="en-GB" sz="600" dirty="0">
              <a:latin typeface="+mn-lt"/>
            </a:rPr>
            <a:t>UI/UX Designer</a:t>
          </a:r>
        </a:p>
      </dgm:t>
    </dgm:pt>
    <dgm:pt modelId="{4FAC941B-B119-694D-9678-FC53BB87EF96}" type="parTrans" cxnId="{37FCDFD4-911D-9F4F-9FC0-32FE70946927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B0103C86-0C39-5642-AD77-D9E71CBC510E}" type="sibTrans" cxnId="{37FCDFD4-911D-9F4F-9FC0-32FE70946927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5D4D47F4-ACAC-1942-A348-2B22AC0E0D52}">
      <dgm:prSet custT="1"/>
      <dgm:spPr>
        <a:solidFill>
          <a:schemeClr val="accent1"/>
        </a:solidFill>
      </dgm:spPr>
      <dgm:t>
        <a:bodyPr/>
        <a:lstStyle/>
        <a:p>
          <a:r>
            <a:rPr lang="en-GB" sz="600" dirty="0">
              <a:latin typeface="+mn-lt"/>
            </a:rPr>
            <a:t>Radha </a:t>
          </a:r>
          <a:r>
            <a:rPr lang="en-GB" sz="600" dirty="0" err="1">
              <a:latin typeface="+mn-lt"/>
            </a:rPr>
            <a:t>Medasani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Engage4 Dev ©</a:t>
          </a:r>
        </a:p>
      </dgm:t>
    </dgm:pt>
    <dgm:pt modelId="{F65E7C38-307B-A549-AFE6-0C38CA4EDB4A}" type="parTrans" cxnId="{A1AC8A5F-C18E-8F42-A75B-0749AF5EB38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733BCEC5-AE90-F94F-981D-F946AFA08CD8}" type="sibTrans" cxnId="{A1AC8A5F-C18E-8F42-A75B-0749AF5EB38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41832887-451E-6E4B-BCB1-D48B4210FDD5}">
      <dgm:prSet custT="1"/>
      <dgm:spPr>
        <a:solidFill>
          <a:schemeClr val="accent1"/>
        </a:solidFill>
      </dgm:spPr>
      <dgm:t>
        <a:bodyPr/>
        <a:lstStyle/>
        <a:p>
          <a:r>
            <a:rPr lang="en-GB" sz="600" dirty="0">
              <a:latin typeface="+mn-lt"/>
            </a:rPr>
            <a:t>Drago Kolev</a:t>
          </a:r>
        </a:p>
        <a:p>
          <a:r>
            <a:rPr lang="en-GB" sz="600" dirty="0">
              <a:latin typeface="+mn-lt"/>
            </a:rPr>
            <a:t>Engage4 Dev ©</a:t>
          </a:r>
        </a:p>
      </dgm:t>
    </dgm:pt>
    <dgm:pt modelId="{77B10188-3616-4E40-84F6-20E8D8764381}" type="parTrans" cxnId="{DD7BEEA1-80A3-F845-830B-C9BD29643CB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B8837DB9-C3F8-944A-B66D-D39A4B170576}" type="sibTrans" cxnId="{DD7BEEA1-80A3-F845-830B-C9BD29643CB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17934803-A247-B943-B024-F939937EAD60}">
      <dgm:prSet custT="1"/>
      <dgm:spPr>
        <a:solidFill>
          <a:srgbClr val="0C6682"/>
        </a:solidFill>
      </dgm:spPr>
      <dgm:t>
        <a:bodyPr/>
        <a:lstStyle/>
        <a:p>
          <a:r>
            <a:rPr lang="en-GB" sz="600" dirty="0">
              <a:latin typeface="+mn-lt"/>
            </a:rPr>
            <a:t>Oskar Kuklinski</a:t>
          </a:r>
        </a:p>
        <a:p>
          <a:r>
            <a:rPr lang="en-GB" sz="600" dirty="0">
              <a:latin typeface="+mn-lt"/>
            </a:rPr>
            <a:t>Junior Developer</a:t>
          </a:r>
        </a:p>
      </dgm:t>
    </dgm:pt>
    <dgm:pt modelId="{239AB233-6915-3B40-9A88-C5FE7E34B5A2}" type="parTrans" cxnId="{DD710B1A-09A4-4043-A3D8-4F0BDC6FD641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B2A4E4B-A9EE-A24D-B421-416B5CDF686B}" type="sibTrans" cxnId="{DD710B1A-09A4-4043-A3D8-4F0BDC6FD641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6D33715E-BEF6-E84B-9C58-13D7A76511E6}">
      <dgm:prSet custT="1"/>
      <dgm:spPr>
        <a:solidFill>
          <a:srgbClr val="0C6682"/>
        </a:solidFill>
      </dgm:spPr>
      <dgm:t>
        <a:bodyPr/>
        <a:lstStyle/>
        <a:p>
          <a:r>
            <a:rPr lang="en-GB" sz="600" dirty="0">
              <a:latin typeface="+mn-lt"/>
            </a:rPr>
            <a:t>Joel Muir</a:t>
          </a:r>
        </a:p>
        <a:p>
          <a:r>
            <a:rPr lang="en-GB" sz="600" dirty="0">
              <a:latin typeface="+mn-lt"/>
            </a:rPr>
            <a:t>Junior Developer</a:t>
          </a:r>
        </a:p>
      </dgm:t>
    </dgm:pt>
    <dgm:pt modelId="{19B2FA17-2EB0-2D4B-8165-77AA6CC9BB9F}" type="parTrans" cxnId="{8FE88448-D8DD-5A42-8B43-0257DEF5DC34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BEF1701F-428C-964B-86CB-56338B947BEB}" type="sibTrans" cxnId="{8FE88448-D8DD-5A42-8B43-0257DEF5DC34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489E3B19-FE2B-7142-A322-F8F1E0FF4939}">
      <dgm:prSet custT="1"/>
      <dgm:spPr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175" tIns="3175" rIns="3175" bIns="3175" numCol="1" spcCol="1270" anchor="ctr" anchorCtr="0"/>
        <a:lstStyle/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Natasha Johnston</a:t>
          </a:r>
        </a:p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Project Manager </a:t>
          </a:r>
        </a:p>
      </dgm:t>
    </dgm:pt>
    <dgm:pt modelId="{3B76ACEF-1769-764D-94C7-EA405C193AE3}" type="parTrans" cxnId="{54B8FA6F-9457-0D45-8D76-3EF12C744D7A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278BB64C-C9E0-F34A-A8A8-734E20DCE692}" type="sibTrans" cxnId="{54B8FA6F-9457-0D45-8D76-3EF12C744D7A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B8B0FA78-DACC-F745-8AE1-04453A0163E4}">
      <dgm:prSet custT="1"/>
      <dgm:spPr>
        <a:solidFill>
          <a:srgbClr val="0C668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175" tIns="3175" rIns="3175" bIns="3175" numCol="1" spcCol="1270" anchor="ctr" anchorCtr="0"/>
        <a:lstStyle/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>
              <a:latin typeface="+mn-lt"/>
            </a:rPr>
            <a:t>Benjamin Watson</a:t>
          </a:r>
        </a:p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Junior Developer</a:t>
          </a:r>
        </a:p>
      </dgm:t>
    </dgm:pt>
    <dgm:pt modelId="{C1074392-2152-D54B-A569-907BD60FF79E}" type="parTrans" cxnId="{58E17372-F04B-4D4B-AA6C-383273D59CF7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22CC34F-1B58-1349-974D-D2037C6278BE}" type="sibTrans" cxnId="{58E17372-F04B-4D4B-AA6C-383273D59CF7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B5F1DAAE-13CE-F54F-9898-6FE7601386CA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Chris Turns</a:t>
          </a:r>
        </a:p>
        <a:p>
          <a:r>
            <a:rPr lang="en-GB" sz="600" dirty="0">
              <a:latin typeface="+mn-lt"/>
            </a:rPr>
            <a:t>Web team lead</a:t>
          </a:r>
        </a:p>
      </dgm:t>
    </dgm:pt>
    <dgm:pt modelId="{D51DD195-D9ED-9146-AE65-6DFEEB8CC9C9}" type="parTrans" cxnId="{C245B325-04F9-E94D-9253-DD2AB9741D5B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A0754CC6-9205-694E-9604-D3240D3C7983}" type="sibTrans" cxnId="{C245B325-04F9-E94D-9253-DD2AB9741D5B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FA459FF1-349E-954E-95FE-4AA75B7470CD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Stephen </a:t>
          </a:r>
          <a:r>
            <a:rPr lang="en-GB" sz="600" dirty="0" err="1">
              <a:latin typeface="+mn-lt"/>
            </a:rPr>
            <a:t>Whipp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Web Developer</a:t>
          </a:r>
        </a:p>
      </dgm:t>
    </dgm:pt>
    <dgm:pt modelId="{3CC245C5-8A96-594D-B280-822D5B67F100}" type="parTrans" cxnId="{CE6ECFFB-BF89-CD47-8909-0CDF2B87B212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F871FBC-FB93-6948-AB59-4B52DEAB983D}" type="sibTrans" cxnId="{CE6ECFFB-BF89-CD47-8909-0CDF2B87B212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30163E45-AF80-0543-9C55-E3070F6E848F}">
      <dgm:prSet custT="1"/>
      <dgm:spPr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175" tIns="3175" rIns="3175" bIns="3175" numCol="1" spcCol="1270" anchor="ctr" anchorCtr="0"/>
        <a:lstStyle/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Michael </a:t>
          </a:r>
          <a:r>
            <a:rPr lang="en-GB" sz="600" kern="1200" dirty="0" err="1">
              <a:solidFill>
                <a:schemeClr val="bg1"/>
              </a:solidFill>
              <a:latin typeface="+mn-lt"/>
              <a:ea typeface="+mn-ea"/>
              <a:cs typeface="+mn-cs"/>
            </a:rPr>
            <a:t>McGrorty</a:t>
          </a:r>
          <a:endParaRPr lang="en-GB" sz="6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Junior Web Dev</a:t>
          </a:r>
        </a:p>
      </dgm:t>
    </dgm:pt>
    <dgm:pt modelId="{9068E936-25BE-1B4C-9633-D1E36802BBD6}" type="parTrans" cxnId="{C053950E-C092-4847-8D51-9A2A0E100F94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CF13ED25-3230-8141-ADF6-5A61A334702B}" type="sibTrans" cxnId="{C053950E-C092-4847-8D51-9A2A0E100F94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A5684462-9F23-8E41-94DE-7E235DE0244E}">
      <dgm:prSet custT="1"/>
      <dgm:spPr>
        <a:solidFill>
          <a:srgbClr val="962957"/>
        </a:solidFill>
      </dgm:spPr>
      <dgm:t>
        <a:bodyPr/>
        <a:lstStyle/>
        <a:p>
          <a:r>
            <a:rPr lang="en-GB" sz="600" dirty="0">
              <a:latin typeface="+mn-lt"/>
            </a:rPr>
            <a:t>Malik Mustapha</a:t>
          </a:r>
        </a:p>
        <a:p>
          <a:r>
            <a:rPr lang="en-GB" sz="600" dirty="0">
              <a:latin typeface="+mn-lt"/>
            </a:rPr>
            <a:t>Project Manager</a:t>
          </a:r>
        </a:p>
      </dgm:t>
    </dgm:pt>
    <dgm:pt modelId="{26504C4F-3407-694B-9B03-114AC5780494}" type="parTrans" cxnId="{5D136432-088A-9D4D-ADEC-D18EB05D348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FA492BEE-839E-5A4E-A362-5E2820471551}" type="sibTrans" cxnId="{5D136432-088A-9D4D-ADEC-D18EB05D348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5B67374-5DB4-8A4D-8FB3-9B814DE09AB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 rtlCol="0" anchor="ctr"/>
        <a:lstStyle/>
        <a:p>
          <a:r>
            <a:rPr lang="en-GB" sz="600" kern="1200" dirty="0">
              <a:latin typeface="+mn-lt"/>
            </a:rPr>
            <a:t>Ivan </a:t>
          </a:r>
          <a:r>
            <a:rPr lang="en-GB" sz="600" kern="1200" dirty="0" err="1">
              <a:latin typeface="+mn-lt"/>
            </a:rPr>
            <a:t>Verkalets</a:t>
          </a:r>
          <a:endParaRPr lang="en-GB" sz="600" kern="1200" dirty="0">
            <a:latin typeface="+mn-lt"/>
          </a:endParaRPr>
        </a:p>
        <a:p>
          <a:r>
            <a:rPr lang="en-GB" sz="600" kern="1200" dirty="0">
              <a:latin typeface="+mn-lt"/>
            </a:rPr>
            <a:t>Coax </a:t>
          </a:r>
          <a:r>
            <a:rPr lang="en-GB" sz="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resource</a:t>
          </a:r>
          <a:r>
            <a:rPr lang="en-GB" sz="600" kern="1200" dirty="0">
              <a:latin typeface="+mn-lt"/>
            </a:rPr>
            <a:t> </a:t>
          </a:r>
        </a:p>
      </dgm:t>
    </dgm:pt>
    <dgm:pt modelId="{230F9EED-93C4-534E-911C-C63C57274666}" type="parTrans" cxnId="{1130E066-2866-FD41-9218-C077D6B734FB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4AC2FFAB-55D5-DD40-A13F-C30D14295FAD}" type="sibTrans" cxnId="{1130E066-2866-FD41-9218-C077D6B734FB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0CAB1106-D98E-A145-8CB5-9210F7909ED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0B050"/>
        </a:solidFill>
        <a:ln/>
      </dgm:spPr>
      <dgm:t>
        <a:bodyPr spcFirstLastPara="0" vert="horz" wrap="square" lIns="3810" tIns="3810" rIns="3810" bIns="3810" numCol="1" spcCol="1270" rtlCol="0" anchor="ctr" anchorCtr="0"/>
        <a:lstStyle/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Misha Push</a:t>
          </a:r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Developer</a:t>
          </a:r>
        </a:p>
      </dgm:t>
    </dgm:pt>
    <dgm:pt modelId="{4D3486DD-7B1B-7A43-870F-637A5FC73B15}" type="parTrans" cxnId="{43E9FE80-E233-0243-99C1-046A495E0D10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CF16558D-F368-4644-BC72-1BDB71B758CC}" type="sibTrans" cxnId="{43E9FE80-E233-0243-99C1-046A495E0D10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88C6AF1E-1D70-5240-BAAA-9A84F2D9E10A}">
      <dgm:prSet custT="1"/>
      <dgm:spPr>
        <a:solidFill>
          <a:srgbClr val="00B050"/>
        </a:solidFill>
      </dgm:spPr>
      <dgm:t>
        <a:bodyPr/>
        <a:lstStyle/>
        <a:p>
          <a:r>
            <a:rPr lang="en-GB" sz="600" dirty="0">
              <a:latin typeface="+mn-lt"/>
            </a:rPr>
            <a:t>Ivan </a:t>
          </a:r>
          <a:r>
            <a:rPr lang="en-GB" sz="600" dirty="0" err="1">
              <a:latin typeface="+mn-lt"/>
            </a:rPr>
            <a:t>Pushkedra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Developer</a:t>
          </a:r>
        </a:p>
      </dgm:t>
    </dgm:pt>
    <dgm:pt modelId="{448D25A8-8064-BF4D-AA94-6A7E1909DECF}" type="parTrans" cxnId="{0E2647EE-3414-4B4C-A86E-F0BABCF10870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679CE9B0-100D-C948-9EB6-0445F4F042AC}" type="sibTrans" cxnId="{0E2647EE-3414-4B4C-A86E-F0BABCF10870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6801ED8-FB1D-EF4C-A83E-38C8E784D72E}">
      <dgm:prSet custT="1"/>
      <dgm:spPr>
        <a:solidFill>
          <a:srgbClr val="00B050"/>
        </a:solidFill>
      </dgm:spPr>
      <dgm:t>
        <a:bodyPr/>
        <a:lstStyle/>
        <a:p>
          <a:r>
            <a:rPr lang="en-GB" sz="600" dirty="0" err="1">
              <a:latin typeface="+mn-lt"/>
            </a:rPr>
            <a:t>Taras</a:t>
          </a:r>
          <a:r>
            <a:rPr lang="en-GB" sz="600" dirty="0">
              <a:latin typeface="+mn-lt"/>
            </a:rPr>
            <a:t> </a:t>
          </a:r>
          <a:r>
            <a:rPr lang="en-GB" sz="600" dirty="0" err="1">
              <a:latin typeface="+mn-lt"/>
            </a:rPr>
            <a:t>Dumych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Developer</a:t>
          </a:r>
        </a:p>
      </dgm:t>
    </dgm:pt>
    <dgm:pt modelId="{565F55D6-1B8F-C24D-9952-FDD650F1152C}" type="parTrans" cxnId="{7A12C2ED-0DF6-3B49-82A0-D7085064BC21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44CC92F-851D-7F4E-AA6F-FF76338FB1A3}" type="sibTrans" cxnId="{7A12C2ED-0DF6-3B49-82A0-D7085064BC21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D2E40FE1-79A7-ED4A-B6CD-09628EC8CE82}">
      <dgm:prSet custT="1"/>
      <dgm:spPr>
        <a:solidFill>
          <a:srgbClr val="00B050"/>
        </a:solidFill>
      </dgm:spPr>
      <dgm:t>
        <a:bodyPr/>
        <a:lstStyle/>
        <a:p>
          <a:r>
            <a:rPr lang="en-GB" sz="600" dirty="0">
              <a:latin typeface="+mn-lt"/>
            </a:rPr>
            <a:t>Oleg </a:t>
          </a:r>
          <a:r>
            <a:rPr lang="en-GB" sz="600" dirty="0" err="1">
              <a:latin typeface="+mn-lt"/>
            </a:rPr>
            <a:t>Ferents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QA</a:t>
          </a:r>
        </a:p>
      </dgm:t>
    </dgm:pt>
    <dgm:pt modelId="{64082F34-6149-8E4D-B50A-6C16F5C642C1}" type="parTrans" cxnId="{9CF0C0EE-DC08-B144-94DD-45B8FC2ED9D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AD5F359A-1D3B-6D43-958F-767C1AE8F1D8}" type="sibTrans" cxnId="{9CF0C0EE-DC08-B144-94DD-45B8FC2ED9D9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6E23C89F-C983-3E4C-B496-81780A6AC051}">
      <dgm:prSet custT="1"/>
      <dgm:spPr>
        <a:solidFill>
          <a:srgbClr val="00B050"/>
        </a:solidFill>
      </dgm:spPr>
      <dgm:t>
        <a:bodyPr/>
        <a:lstStyle/>
        <a:p>
          <a:r>
            <a:rPr lang="en-GB" sz="600" dirty="0">
              <a:latin typeface="+mn-lt"/>
            </a:rPr>
            <a:t>Roman </a:t>
          </a:r>
          <a:r>
            <a:rPr lang="en-GB" sz="600" dirty="0" err="1">
              <a:latin typeface="+mn-lt"/>
            </a:rPr>
            <a:t>Savchuk</a:t>
          </a:r>
          <a:endParaRPr lang="en-GB" sz="600" dirty="0">
            <a:latin typeface="+mn-lt"/>
          </a:endParaRPr>
        </a:p>
        <a:p>
          <a:r>
            <a:rPr lang="en-GB" sz="600" dirty="0">
              <a:latin typeface="+mn-lt"/>
            </a:rPr>
            <a:t>Dev Ops</a:t>
          </a:r>
        </a:p>
      </dgm:t>
    </dgm:pt>
    <dgm:pt modelId="{7357B1BE-AC92-1143-BF1F-C4E9A0502309}" type="parTrans" cxnId="{38254151-BB7B-C24A-A698-18F5DF0770EF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260C2175-04D7-F64F-A2D4-A0F79EEC3AD8}" type="sibTrans" cxnId="{38254151-BB7B-C24A-A698-18F5DF0770EF}">
      <dgm:prSet/>
      <dgm:spPr/>
      <dgm:t>
        <a:bodyPr/>
        <a:lstStyle/>
        <a:p>
          <a:endParaRPr lang="en-GB" sz="600">
            <a:latin typeface="+mn-lt"/>
          </a:endParaRPr>
        </a:p>
      </dgm:t>
    </dgm:pt>
    <dgm:pt modelId="{9065B1A4-C196-3B4F-A35C-CF2C3FA4D5F2}">
      <dgm:prSet custT="1"/>
      <dgm:spPr>
        <a:solidFill>
          <a:srgbClr val="00B050"/>
        </a:solidFill>
      </dgm:spPr>
      <dgm:t>
        <a:bodyPr/>
        <a:lstStyle/>
        <a:p>
          <a:r>
            <a:rPr lang="en-GB" sz="600" dirty="0" err="1"/>
            <a:t>Yura</a:t>
          </a:r>
          <a:r>
            <a:rPr lang="en-GB" sz="600" dirty="0"/>
            <a:t> </a:t>
          </a:r>
          <a:r>
            <a:rPr lang="en-GB" sz="600" dirty="0" err="1"/>
            <a:t>Liubinets</a:t>
          </a:r>
          <a:endParaRPr lang="en-GB" sz="600" dirty="0"/>
        </a:p>
        <a:p>
          <a:r>
            <a:rPr lang="en-GB" sz="600" dirty="0"/>
            <a:t>Project Manager</a:t>
          </a:r>
        </a:p>
      </dgm:t>
    </dgm:pt>
    <dgm:pt modelId="{5085B62B-6E2A-DB4B-974E-7AAE1A46274F}" type="parTrans" cxnId="{FF7FE363-E88B-7C46-A207-183FBA41A756}">
      <dgm:prSet/>
      <dgm:spPr/>
      <dgm:t>
        <a:bodyPr/>
        <a:lstStyle/>
        <a:p>
          <a:endParaRPr lang="en-GB" sz="600"/>
        </a:p>
      </dgm:t>
    </dgm:pt>
    <dgm:pt modelId="{2650C4CE-2B40-3148-925D-C9804EE306B0}" type="sibTrans" cxnId="{FF7FE363-E88B-7C46-A207-183FBA41A756}">
      <dgm:prSet/>
      <dgm:spPr/>
      <dgm:t>
        <a:bodyPr/>
        <a:lstStyle/>
        <a:p>
          <a:endParaRPr lang="en-GB" sz="600"/>
        </a:p>
      </dgm:t>
    </dgm:pt>
    <dgm:pt modelId="{F04297F9-F58B-8447-BBAE-0FD425CB2DC8}">
      <dgm:prSet custT="1"/>
      <dgm:spPr/>
      <dgm:t>
        <a:bodyPr/>
        <a:lstStyle/>
        <a:p>
          <a:r>
            <a:rPr lang="en-GB" sz="600" dirty="0"/>
            <a:t>Leigh Hudson</a:t>
          </a:r>
        </a:p>
        <a:p>
          <a:r>
            <a:rPr lang="en-GB" sz="600" dirty="0"/>
            <a:t>HR Consultant </a:t>
          </a:r>
        </a:p>
      </dgm:t>
    </dgm:pt>
    <dgm:pt modelId="{FCB73929-8831-1E46-8A68-029DF34EF1A8}" type="parTrans" cxnId="{096840C3-32BB-984A-A769-BBBD987E2FD7}">
      <dgm:prSet/>
      <dgm:spPr/>
      <dgm:t>
        <a:bodyPr/>
        <a:lstStyle/>
        <a:p>
          <a:endParaRPr lang="en-GB" sz="600"/>
        </a:p>
      </dgm:t>
    </dgm:pt>
    <dgm:pt modelId="{CBF89BAD-DE05-7742-BA18-DFF548520EB1}" type="sibTrans" cxnId="{096840C3-32BB-984A-A769-BBBD987E2FD7}">
      <dgm:prSet/>
      <dgm:spPr/>
      <dgm:t>
        <a:bodyPr/>
        <a:lstStyle/>
        <a:p>
          <a:endParaRPr lang="en-GB" sz="600"/>
        </a:p>
      </dgm:t>
    </dgm:pt>
    <dgm:pt modelId="{E14E4221-B5C1-184A-B5FF-239D29746A63}">
      <dgm:prSet custT="1"/>
      <dgm:spPr>
        <a:solidFill>
          <a:srgbClr val="0C668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" tIns="3810" rIns="3810" bIns="3810" numCol="1" spcCol="1270" anchor="ctr" anchorCtr="0"/>
        <a:lstStyle/>
        <a:p>
          <a:r>
            <a:rPr lang="en-GB" sz="600" kern="1200" dirty="0"/>
            <a:t>Julie Duncan</a:t>
          </a:r>
        </a:p>
        <a:p>
          <a:r>
            <a:rPr lang="en-GB" sz="600" kern="1200" dirty="0"/>
            <a:t>Marketing </a:t>
          </a:r>
          <a:r>
            <a:rPr lang="en-GB" sz="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Director</a:t>
          </a:r>
        </a:p>
      </dgm:t>
    </dgm:pt>
    <dgm:pt modelId="{6CDDF70F-5600-4E47-8DAF-2E257F211B50}" type="parTrans" cxnId="{08678B91-8C52-7C49-86FF-504C9B6149D4}">
      <dgm:prSet/>
      <dgm:spPr/>
      <dgm:t>
        <a:bodyPr/>
        <a:lstStyle/>
        <a:p>
          <a:endParaRPr lang="en-GB" sz="600"/>
        </a:p>
      </dgm:t>
    </dgm:pt>
    <dgm:pt modelId="{369CFBDE-79C7-7E43-846E-FC8B2D98168A}" type="sibTrans" cxnId="{08678B91-8C52-7C49-86FF-504C9B6149D4}">
      <dgm:prSet/>
      <dgm:spPr/>
      <dgm:t>
        <a:bodyPr/>
        <a:lstStyle/>
        <a:p>
          <a:endParaRPr lang="en-GB" sz="600"/>
        </a:p>
      </dgm:t>
    </dgm:pt>
    <dgm:pt modelId="{37170A02-BBFE-0C41-941D-972035A0E4FD}">
      <dgm:prSet custT="1"/>
      <dgm:spPr>
        <a:solidFill>
          <a:srgbClr val="0C668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" tIns="3810" rIns="3810" bIns="3810" numCol="1" spcCol="1270" anchor="ctr" anchorCtr="0"/>
        <a:lstStyle/>
        <a:p>
          <a:r>
            <a:rPr lang="en-GB" sz="600" kern="1200" dirty="0"/>
            <a:t>Norman Thompson</a:t>
          </a:r>
        </a:p>
        <a:p>
          <a:r>
            <a:rPr lang="en-GB" sz="6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Finance</a:t>
          </a:r>
          <a:r>
            <a:rPr lang="en-GB" sz="600" kern="1200" dirty="0"/>
            <a:t> Director</a:t>
          </a:r>
        </a:p>
      </dgm:t>
    </dgm:pt>
    <dgm:pt modelId="{485CAD8E-B9F3-244C-A883-909663FC7256}" type="parTrans" cxnId="{768DBC0A-7743-CF48-B565-87C8A3F834FD}">
      <dgm:prSet/>
      <dgm:spPr/>
      <dgm:t>
        <a:bodyPr/>
        <a:lstStyle/>
        <a:p>
          <a:endParaRPr lang="en-GB" sz="600"/>
        </a:p>
      </dgm:t>
    </dgm:pt>
    <dgm:pt modelId="{57A2317C-F48C-E74E-8F29-265A9EE10080}" type="sibTrans" cxnId="{768DBC0A-7743-CF48-B565-87C8A3F834FD}">
      <dgm:prSet/>
      <dgm:spPr/>
      <dgm:t>
        <a:bodyPr/>
        <a:lstStyle/>
        <a:p>
          <a:endParaRPr lang="en-GB" sz="600"/>
        </a:p>
      </dgm:t>
    </dgm:pt>
    <dgm:pt modelId="{C039DD1D-8F20-5947-A3EA-973CDCA17A54}">
      <dgm:prSet custT="1"/>
      <dgm:spPr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" tIns="3810" rIns="3810" bIns="3810" numCol="1" spcCol="1270" anchor="ctr" anchorCtr="0"/>
        <a:lstStyle/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Ross Wilson</a:t>
          </a:r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Head of Sales</a:t>
          </a:r>
        </a:p>
      </dgm:t>
    </dgm:pt>
    <dgm:pt modelId="{AD841255-3890-D642-9533-68613B605B55}" type="parTrans" cxnId="{B28020F4-4EC4-4344-8739-67066F97C0A6}">
      <dgm:prSet/>
      <dgm:spPr/>
      <dgm:t>
        <a:bodyPr/>
        <a:lstStyle/>
        <a:p>
          <a:endParaRPr lang="en-GB" sz="600"/>
        </a:p>
      </dgm:t>
    </dgm:pt>
    <dgm:pt modelId="{52F99182-3875-F541-854A-809651940D79}" type="sibTrans" cxnId="{B28020F4-4EC4-4344-8739-67066F97C0A6}">
      <dgm:prSet/>
      <dgm:spPr/>
      <dgm:t>
        <a:bodyPr/>
        <a:lstStyle/>
        <a:p>
          <a:endParaRPr lang="en-GB" sz="600"/>
        </a:p>
      </dgm:t>
    </dgm:pt>
    <dgm:pt modelId="{7726B757-D44F-F645-89DA-0D36A1AFF944}">
      <dgm:prSet custT="1"/>
      <dgm:spPr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" tIns="3810" rIns="3810" bIns="3810" numCol="1" spcCol="1270" anchor="ctr" anchorCtr="0"/>
        <a:lstStyle/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Dave Park</a:t>
          </a:r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BDM</a:t>
          </a:r>
        </a:p>
      </dgm:t>
    </dgm:pt>
    <dgm:pt modelId="{221C617D-46EF-AE4B-BD37-D9A26AC32F78}" type="parTrans" cxnId="{B14AF3B6-54CD-C34D-B7C1-24A42BA9C01C}">
      <dgm:prSet/>
      <dgm:spPr/>
      <dgm:t>
        <a:bodyPr/>
        <a:lstStyle/>
        <a:p>
          <a:endParaRPr lang="en-GB" sz="600"/>
        </a:p>
      </dgm:t>
    </dgm:pt>
    <dgm:pt modelId="{E102C0C0-01DC-0749-8EA1-8A773F075AB8}" type="sibTrans" cxnId="{B14AF3B6-54CD-C34D-B7C1-24A42BA9C01C}">
      <dgm:prSet/>
      <dgm:spPr/>
      <dgm:t>
        <a:bodyPr/>
        <a:lstStyle/>
        <a:p>
          <a:endParaRPr lang="en-GB" sz="600"/>
        </a:p>
      </dgm:t>
    </dgm:pt>
    <dgm:pt modelId="{CC948CBC-0FE7-7649-BC2D-40DF7FA75BD2}">
      <dgm:prSet custT="1"/>
      <dgm:spPr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" tIns="3810" rIns="3810" bIns="3810" numCol="1" spcCol="1270" anchor="ctr" anchorCtr="0"/>
        <a:lstStyle/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Craig Blyth</a:t>
          </a:r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BDM</a:t>
          </a:r>
        </a:p>
      </dgm:t>
    </dgm:pt>
    <dgm:pt modelId="{1776ECE1-7482-404F-8651-23A690AFF920}" type="parTrans" cxnId="{F47434F3-96D3-8642-BB64-8B636D104151}">
      <dgm:prSet/>
      <dgm:spPr/>
      <dgm:t>
        <a:bodyPr/>
        <a:lstStyle/>
        <a:p>
          <a:endParaRPr lang="en-GB" sz="600"/>
        </a:p>
      </dgm:t>
    </dgm:pt>
    <dgm:pt modelId="{41466ADD-0A2F-4442-B982-55A790B8E537}" type="sibTrans" cxnId="{F47434F3-96D3-8642-BB64-8B636D104151}">
      <dgm:prSet/>
      <dgm:spPr/>
      <dgm:t>
        <a:bodyPr/>
        <a:lstStyle/>
        <a:p>
          <a:endParaRPr lang="en-GB" sz="600"/>
        </a:p>
      </dgm:t>
    </dgm:pt>
    <dgm:pt modelId="{9CDD9CBB-D7D4-E54E-A43F-661EAF804E34}">
      <dgm:prSet custT="1"/>
      <dgm:spPr/>
      <dgm:t>
        <a:bodyPr/>
        <a:lstStyle/>
        <a:p>
          <a:r>
            <a:rPr lang="en-GB" sz="600" dirty="0"/>
            <a:t>Andrew Macfarlane</a:t>
          </a:r>
        </a:p>
        <a:p>
          <a:r>
            <a:rPr lang="en-GB" sz="600" dirty="0"/>
            <a:t>Client Director</a:t>
          </a:r>
        </a:p>
      </dgm:t>
    </dgm:pt>
    <dgm:pt modelId="{5AA59FAE-B352-A84D-959D-E4DBA38B9C72}" type="parTrans" cxnId="{8862497F-F89E-9847-BF29-2E4BFC3159E0}">
      <dgm:prSet/>
      <dgm:spPr/>
      <dgm:t>
        <a:bodyPr/>
        <a:lstStyle/>
        <a:p>
          <a:endParaRPr lang="en-GB" sz="600"/>
        </a:p>
      </dgm:t>
    </dgm:pt>
    <dgm:pt modelId="{C7E6135A-3057-4344-A82D-B5486F87701B}" type="sibTrans" cxnId="{8862497F-F89E-9847-BF29-2E4BFC3159E0}">
      <dgm:prSet/>
      <dgm:spPr/>
      <dgm:t>
        <a:bodyPr/>
        <a:lstStyle/>
        <a:p>
          <a:endParaRPr lang="en-GB" sz="600"/>
        </a:p>
      </dgm:t>
    </dgm:pt>
    <dgm:pt modelId="{F253362B-9B02-7F42-A229-79FB53E07826}">
      <dgm:prSet custT="1"/>
      <dgm:spPr/>
      <dgm:t>
        <a:bodyPr/>
        <a:lstStyle/>
        <a:p>
          <a:r>
            <a:rPr lang="en-GB" sz="600" dirty="0"/>
            <a:t>TBC</a:t>
          </a:r>
        </a:p>
        <a:p>
          <a:r>
            <a:rPr lang="en-GB" sz="600" dirty="0"/>
            <a:t>Client Director</a:t>
          </a:r>
        </a:p>
      </dgm:t>
    </dgm:pt>
    <dgm:pt modelId="{CB0A0FE0-E8CA-194B-9A88-F928956D4D2F}" type="parTrans" cxnId="{FFAB87EB-B286-6E42-B610-09BDE0892D00}">
      <dgm:prSet/>
      <dgm:spPr/>
      <dgm:t>
        <a:bodyPr/>
        <a:lstStyle/>
        <a:p>
          <a:endParaRPr lang="en-GB" sz="600"/>
        </a:p>
      </dgm:t>
    </dgm:pt>
    <dgm:pt modelId="{0EB8794F-A3D1-FB4A-97CF-924E43D72419}" type="sibTrans" cxnId="{FFAB87EB-B286-6E42-B610-09BDE0892D00}">
      <dgm:prSet/>
      <dgm:spPr/>
      <dgm:t>
        <a:bodyPr/>
        <a:lstStyle/>
        <a:p>
          <a:endParaRPr lang="en-GB" sz="600"/>
        </a:p>
      </dgm:t>
    </dgm:pt>
    <dgm:pt modelId="{D1349681-BE11-5442-AB1F-DAFA854F46E9}">
      <dgm:prSet custT="1"/>
      <dgm:spPr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" tIns="3810" rIns="3810" bIns="3810" numCol="1" spcCol="1270" anchor="ctr" anchorCtr="0"/>
        <a:lstStyle/>
        <a:p>
          <a:r>
            <a:rPr lang="en-GB" sz="600" dirty="0"/>
            <a:t>Emily Young</a:t>
          </a:r>
        </a:p>
        <a:p>
          <a:r>
            <a:rPr lang="en-GB" sz="600" dirty="0"/>
            <a:t>Finance/Admin</a:t>
          </a:r>
        </a:p>
      </dgm:t>
    </dgm:pt>
    <dgm:pt modelId="{2625ACD0-2516-624C-B3F8-B6F9D09C0445}" type="parTrans" cxnId="{0FCDD20A-D4C1-684F-A910-6B68B681959F}">
      <dgm:prSet/>
      <dgm:spPr/>
      <dgm:t>
        <a:bodyPr/>
        <a:lstStyle/>
        <a:p>
          <a:endParaRPr lang="en-GB" sz="600"/>
        </a:p>
      </dgm:t>
    </dgm:pt>
    <dgm:pt modelId="{43367DC5-838B-954C-81AC-0666CF168946}" type="sibTrans" cxnId="{0FCDD20A-D4C1-684F-A910-6B68B681959F}">
      <dgm:prSet/>
      <dgm:spPr/>
      <dgm:t>
        <a:bodyPr/>
        <a:lstStyle/>
        <a:p>
          <a:endParaRPr lang="en-GB" sz="600"/>
        </a:p>
      </dgm:t>
    </dgm:pt>
    <dgm:pt modelId="{DFCF090D-5CC8-4040-969E-7FD21F223F0E}" type="pres">
      <dgm:prSet presAssocID="{E9792B00-2C01-8146-9374-3E6E82A2D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688C37-4AB1-7943-A5BB-FEDB81B7CDF3}" type="pres">
      <dgm:prSet presAssocID="{1E283352-A281-5C42-9431-14D619732003}" presName="hierRoot1" presStyleCnt="0">
        <dgm:presLayoutVars>
          <dgm:hierBranch val="init"/>
        </dgm:presLayoutVars>
      </dgm:prSet>
      <dgm:spPr/>
    </dgm:pt>
    <dgm:pt modelId="{E874C46E-5432-FC4D-B6DE-75E189B9ECE4}" type="pres">
      <dgm:prSet presAssocID="{1E283352-A281-5C42-9431-14D619732003}" presName="rootComposite1" presStyleCnt="0"/>
      <dgm:spPr/>
    </dgm:pt>
    <dgm:pt modelId="{3973AE13-6B8F-8641-BA64-0DCBD03182DA}" type="pres">
      <dgm:prSet presAssocID="{1E283352-A281-5C42-9431-14D619732003}" presName="rootText1" presStyleLbl="node0" presStyleIdx="0" presStyleCnt="1" custLinFactNeighborY="2383">
        <dgm:presLayoutVars>
          <dgm:chPref val="3"/>
        </dgm:presLayoutVars>
      </dgm:prSet>
      <dgm:spPr/>
    </dgm:pt>
    <dgm:pt modelId="{7BC2B121-E6D6-5D4E-B016-8DE3F4F5A122}" type="pres">
      <dgm:prSet presAssocID="{1E283352-A281-5C42-9431-14D619732003}" presName="rootConnector1" presStyleLbl="node1" presStyleIdx="0" presStyleCnt="0"/>
      <dgm:spPr/>
    </dgm:pt>
    <dgm:pt modelId="{603999BB-363B-8D4E-A377-B9C9C7393C55}" type="pres">
      <dgm:prSet presAssocID="{1E283352-A281-5C42-9431-14D619732003}" presName="hierChild2" presStyleCnt="0"/>
      <dgm:spPr/>
    </dgm:pt>
    <dgm:pt modelId="{979394F0-C4CB-D34C-B024-3FDD0DD7D257}" type="pres">
      <dgm:prSet presAssocID="{15E6F9E5-E97E-7748-B961-B1662D2E1FE4}" presName="Name37" presStyleLbl="parChTrans1D2" presStyleIdx="0" presStyleCnt="5"/>
      <dgm:spPr/>
    </dgm:pt>
    <dgm:pt modelId="{D8A183D8-DF8E-904C-9227-6F03CDBC88B7}" type="pres">
      <dgm:prSet presAssocID="{6A83815A-5B6B-8E44-8AFF-A0E590783BF8}" presName="hierRoot2" presStyleCnt="0">
        <dgm:presLayoutVars>
          <dgm:hierBranch val="init"/>
        </dgm:presLayoutVars>
      </dgm:prSet>
      <dgm:spPr/>
    </dgm:pt>
    <dgm:pt modelId="{C33A1D5B-AA6A-B241-A064-91EA996C9F7A}" type="pres">
      <dgm:prSet presAssocID="{6A83815A-5B6B-8E44-8AFF-A0E590783BF8}" presName="rootComposite" presStyleCnt="0"/>
      <dgm:spPr/>
    </dgm:pt>
    <dgm:pt modelId="{A8D8ECBB-5D74-974D-9E0A-E60051F40D34}" type="pres">
      <dgm:prSet presAssocID="{6A83815A-5B6B-8E44-8AFF-A0E590783BF8}" presName="rootText" presStyleLbl="node2" presStyleIdx="0" presStyleCnt="5" custLinFactNeighborY="2383">
        <dgm:presLayoutVars>
          <dgm:chPref val="3"/>
        </dgm:presLayoutVars>
      </dgm:prSet>
      <dgm:spPr/>
    </dgm:pt>
    <dgm:pt modelId="{CC448310-CC7F-DE45-9C36-76AEEB3CD34B}" type="pres">
      <dgm:prSet presAssocID="{6A83815A-5B6B-8E44-8AFF-A0E590783BF8}" presName="rootConnector" presStyleLbl="node2" presStyleIdx="0" presStyleCnt="5"/>
      <dgm:spPr/>
    </dgm:pt>
    <dgm:pt modelId="{E020633A-8A76-8048-B3F7-D285019CAAFE}" type="pres">
      <dgm:prSet presAssocID="{6A83815A-5B6B-8E44-8AFF-A0E590783BF8}" presName="hierChild4" presStyleCnt="0"/>
      <dgm:spPr/>
    </dgm:pt>
    <dgm:pt modelId="{B80A2E2F-DD00-0E48-A3BD-34E448323F34}" type="pres">
      <dgm:prSet presAssocID="{6A6327BE-FF2C-C348-91ED-7ECAAB87FAA0}" presName="Name37" presStyleLbl="parChTrans1D3" presStyleIdx="0" presStyleCnt="10"/>
      <dgm:spPr/>
    </dgm:pt>
    <dgm:pt modelId="{50D2BFD9-453F-8540-B4E5-19A17C5E7427}" type="pres">
      <dgm:prSet presAssocID="{2F3F8C15-67DA-AC48-9417-BE1803891648}" presName="hierRoot2" presStyleCnt="0">
        <dgm:presLayoutVars>
          <dgm:hierBranch val="hang"/>
        </dgm:presLayoutVars>
      </dgm:prSet>
      <dgm:spPr/>
    </dgm:pt>
    <dgm:pt modelId="{B392167E-A5E2-0643-9B84-0DDC2BD8EFC8}" type="pres">
      <dgm:prSet presAssocID="{2F3F8C15-67DA-AC48-9417-BE1803891648}" presName="rootComposite" presStyleCnt="0"/>
      <dgm:spPr/>
    </dgm:pt>
    <dgm:pt modelId="{087A81F7-56F9-324A-AB91-D4A7FE7E7956}" type="pres">
      <dgm:prSet presAssocID="{2F3F8C15-67DA-AC48-9417-BE1803891648}" presName="rootText" presStyleLbl="node3" presStyleIdx="0" presStyleCnt="10" custLinFactNeighborY="2383">
        <dgm:presLayoutVars>
          <dgm:chPref val="3"/>
        </dgm:presLayoutVars>
      </dgm:prSet>
      <dgm:spPr/>
    </dgm:pt>
    <dgm:pt modelId="{1424CC7F-80A9-4840-BAC7-35BFE14FCDA1}" type="pres">
      <dgm:prSet presAssocID="{2F3F8C15-67DA-AC48-9417-BE1803891648}" presName="rootConnector" presStyleLbl="node3" presStyleIdx="0" presStyleCnt="10"/>
      <dgm:spPr/>
    </dgm:pt>
    <dgm:pt modelId="{84C127D0-9AA5-A14B-9032-1BBD06244128}" type="pres">
      <dgm:prSet presAssocID="{2F3F8C15-67DA-AC48-9417-BE1803891648}" presName="hierChild4" presStyleCnt="0"/>
      <dgm:spPr/>
    </dgm:pt>
    <dgm:pt modelId="{A3ECB477-E75A-6B4F-A747-9815D1E1C89C}" type="pres">
      <dgm:prSet presAssocID="{1D66AB46-5166-F344-A8BE-F945DFFE31E6}" presName="Name48" presStyleLbl="parChTrans1D4" presStyleIdx="0" presStyleCnt="34"/>
      <dgm:spPr/>
    </dgm:pt>
    <dgm:pt modelId="{9982981C-EFCE-6A4B-BCAF-C7DBACC1150F}" type="pres">
      <dgm:prSet presAssocID="{B51FF185-E07F-0C49-8B56-6EB7608A708B}" presName="hierRoot2" presStyleCnt="0">
        <dgm:presLayoutVars>
          <dgm:hierBranch val="init"/>
        </dgm:presLayoutVars>
      </dgm:prSet>
      <dgm:spPr/>
    </dgm:pt>
    <dgm:pt modelId="{12D4FE9B-7CBA-DE41-B78C-DCBB86CF010A}" type="pres">
      <dgm:prSet presAssocID="{B51FF185-E07F-0C49-8B56-6EB7608A708B}" presName="rootComposite" presStyleCnt="0"/>
      <dgm:spPr/>
    </dgm:pt>
    <dgm:pt modelId="{A42F8A56-B92D-D24C-A8DF-797375055533}" type="pres">
      <dgm:prSet presAssocID="{B51FF185-E07F-0C49-8B56-6EB7608A708B}" presName="rootText" presStyleLbl="node4" presStyleIdx="0" presStyleCnt="34">
        <dgm:presLayoutVars>
          <dgm:chPref val="3"/>
        </dgm:presLayoutVars>
      </dgm:prSet>
      <dgm:spPr/>
    </dgm:pt>
    <dgm:pt modelId="{03201DF5-5C38-F143-9A9D-4BFAE35D5191}" type="pres">
      <dgm:prSet presAssocID="{B51FF185-E07F-0C49-8B56-6EB7608A708B}" presName="rootConnector" presStyleLbl="node4" presStyleIdx="0" presStyleCnt="34"/>
      <dgm:spPr/>
    </dgm:pt>
    <dgm:pt modelId="{EA85B3EC-CD51-3640-813A-2798AA15C4E2}" type="pres">
      <dgm:prSet presAssocID="{B51FF185-E07F-0C49-8B56-6EB7608A708B}" presName="hierChild4" presStyleCnt="0"/>
      <dgm:spPr/>
    </dgm:pt>
    <dgm:pt modelId="{BA958944-14F0-FC41-ADC4-3BCFDA5F307C}" type="pres">
      <dgm:prSet presAssocID="{B51FF185-E07F-0C49-8B56-6EB7608A708B}" presName="hierChild5" presStyleCnt="0"/>
      <dgm:spPr/>
    </dgm:pt>
    <dgm:pt modelId="{DB2458EC-4AD7-254F-9935-23049985FB1F}" type="pres">
      <dgm:prSet presAssocID="{4643F5E1-2773-CD48-A3B6-00EACA86B529}" presName="Name48" presStyleLbl="parChTrans1D4" presStyleIdx="1" presStyleCnt="34"/>
      <dgm:spPr/>
    </dgm:pt>
    <dgm:pt modelId="{E52CEF93-BA29-464C-9E2B-2B6DBA41A7DF}" type="pres">
      <dgm:prSet presAssocID="{50B2D8A6-B9BF-FD43-9863-A2240AAEF6CF}" presName="hierRoot2" presStyleCnt="0">
        <dgm:presLayoutVars>
          <dgm:hierBranch val="init"/>
        </dgm:presLayoutVars>
      </dgm:prSet>
      <dgm:spPr/>
    </dgm:pt>
    <dgm:pt modelId="{43860066-F0E6-D248-8918-671EFC9B9C1C}" type="pres">
      <dgm:prSet presAssocID="{50B2D8A6-B9BF-FD43-9863-A2240AAEF6CF}" presName="rootComposite" presStyleCnt="0"/>
      <dgm:spPr/>
    </dgm:pt>
    <dgm:pt modelId="{35E346DA-C923-2647-AA83-AAA234A0412F}" type="pres">
      <dgm:prSet presAssocID="{50B2D8A6-B9BF-FD43-9863-A2240AAEF6CF}" presName="rootText" presStyleLbl="node4" presStyleIdx="1" presStyleCnt="34">
        <dgm:presLayoutVars>
          <dgm:chPref val="3"/>
        </dgm:presLayoutVars>
      </dgm:prSet>
      <dgm:spPr/>
    </dgm:pt>
    <dgm:pt modelId="{643AEA19-C6F2-1B4C-BFF7-599E5C688FCC}" type="pres">
      <dgm:prSet presAssocID="{50B2D8A6-B9BF-FD43-9863-A2240AAEF6CF}" presName="rootConnector" presStyleLbl="node4" presStyleIdx="1" presStyleCnt="34"/>
      <dgm:spPr/>
    </dgm:pt>
    <dgm:pt modelId="{110FEB9D-B018-F544-957D-F5076EC3260E}" type="pres">
      <dgm:prSet presAssocID="{50B2D8A6-B9BF-FD43-9863-A2240AAEF6CF}" presName="hierChild4" presStyleCnt="0"/>
      <dgm:spPr/>
    </dgm:pt>
    <dgm:pt modelId="{B05B3195-974C-5649-9E77-0427140E8E57}" type="pres">
      <dgm:prSet presAssocID="{50B2D8A6-B9BF-FD43-9863-A2240AAEF6CF}" presName="hierChild5" presStyleCnt="0"/>
      <dgm:spPr/>
    </dgm:pt>
    <dgm:pt modelId="{F242F520-99AF-8D46-82D0-8185796727FE}" type="pres">
      <dgm:prSet presAssocID="{4FAC941B-B119-694D-9678-FC53BB87EF96}" presName="Name48" presStyleLbl="parChTrans1D4" presStyleIdx="2" presStyleCnt="34"/>
      <dgm:spPr/>
    </dgm:pt>
    <dgm:pt modelId="{1F48DABE-0CCE-B446-9888-66B0BC14E324}" type="pres">
      <dgm:prSet presAssocID="{4EAB5813-03B3-3245-B5F9-AA50BF94AB5D}" presName="hierRoot2" presStyleCnt="0">
        <dgm:presLayoutVars>
          <dgm:hierBranch val="init"/>
        </dgm:presLayoutVars>
      </dgm:prSet>
      <dgm:spPr/>
    </dgm:pt>
    <dgm:pt modelId="{E1306AA9-F8D5-0A44-AC29-B9305DCC07EE}" type="pres">
      <dgm:prSet presAssocID="{4EAB5813-03B3-3245-B5F9-AA50BF94AB5D}" presName="rootComposite" presStyleCnt="0"/>
      <dgm:spPr/>
    </dgm:pt>
    <dgm:pt modelId="{10F4AAAE-BED9-8B4B-8753-45EA04BA7E19}" type="pres">
      <dgm:prSet presAssocID="{4EAB5813-03B3-3245-B5F9-AA50BF94AB5D}" presName="rootText" presStyleLbl="node4" presStyleIdx="2" presStyleCnt="34">
        <dgm:presLayoutVars>
          <dgm:chPref val="3"/>
        </dgm:presLayoutVars>
      </dgm:prSet>
      <dgm:spPr/>
    </dgm:pt>
    <dgm:pt modelId="{052E53D5-9D9D-0F4E-9FA1-BB01D79CB63E}" type="pres">
      <dgm:prSet presAssocID="{4EAB5813-03B3-3245-B5F9-AA50BF94AB5D}" presName="rootConnector" presStyleLbl="node4" presStyleIdx="2" presStyleCnt="34"/>
      <dgm:spPr/>
    </dgm:pt>
    <dgm:pt modelId="{F961B9B8-0DA1-EA49-A34F-2E4D73A44F03}" type="pres">
      <dgm:prSet presAssocID="{4EAB5813-03B3-3245-B5F9-AA50BF94AB5D}" presName="hierChild4" presStyleCnt="0"/>
      <dgm:spPr/>
    </dgm:pt>
    <dgm:pt modelId="{22A9993A-AFEA-B842-9D31-2CD512CCDDB6}" type="pres">
      <dgm:prSet presAssocID="{4EAB5813-03B3-3245-B5F9-AA50BF94AB5D}" presName="hierChild5" presStyleCnt="0"/>
      <dgm:spPr/>
    </dgm:pt>
    <dgm:pt modelId="{5D6750C3-484F-3944-B902-52B2D8098EB2}" type="pres">
      <dgm:prSet presAssocID="{2F3F8C15-67DA-AC48-9417-BE1803891648}" presName="hierChild5" presStyleCnt="0"/>
      <dgm:spPr/>
    </dgm:pt>
    <dgm:pt modelId="{0FD3E507-E131-1E4C-8762-92FE0855828F}" type="pres">
      <dgm:prSet presAssocID="{D6581D59-D3E2-3342-8271-0949D9C6DE1B}" presName="Name37" presStyleLbl="parChTrans1D3" presStyleIdx="1" presStyleCnt="10"/>
      <dgm:spPr/>
    </dgm:pt>
    <dgm:pt modelId="{BF78EFF6-2E41-AE45-BC4B-566564760B0F}" type="pres">
      <dgm:prSet presAssocID="{AA4845EE-8DE0-ED4F-BADD-BB63CB147245}" presName="hierRoot2" presStyleCnt="0">
        <dgm:presLayoutVars>
          <dgm:hierBranch val="init"/>
        </dgm:presLayoutVars>
      </dgm:prSet>
      <dgm:spPr/>
    </dgm:pt>
    <dgm:pt modelId="{0F3657D2-768C-6144-88B0-130A3BEDB80E}" type="pres">
      <dgm:prSet presAssocID="{AA4845EE-8DE0-ED4F-BADD-BB63CB147245}" presName="rootComposite" presStyleCnt="0"/>
      <dgm:spPr/>
    </dgm:pt>
    <dgm:pt modelId="{66CF9EB2-7212-1249-8F7F-400DC12136AC}" type="pres">
      <dgm:prSet presAssocID="{AA4845EE-8DE0-ED4F-BADD-BB63CB147245}" presName="rootText" presStyleLbl="node3" presStyleIdx="1" presStyleCnt="10" custLinFactNeighborY="2383">
        <dgm:presLayoutVars>
          <dgm:chPref val="3"/>
        </dgm:presLayoutVars>
      </dgm:prSet>
      <dgm:spPr/>
    </dgm:pt>
    <dgm:pt modelId="{62586A80-9B36-B345-B790-6C8A22EAD70B}" type="pres">
      <dgm:prSet presAssocID="{AA4845EE-8DE0-ED4F-BADD-BB63CB147245}" presName="rootConnector" presStyleLbl="node3" presStyleIdx="1" presStyleCnt="10"/>
      <dgm:spPr/>
    </dgm:pt>
    <dgm:pt modelId="{8C6B879D-C619-9249-9368-0668BE01DE3B}" type="pres">
      <dgm:prSet presAssocID="{AA4845EE-8DE0-ED4F-BADD-BB63CB147245}" presName="hierChild4" presStyleCnt="0"/>
      <dgm:spPr/>
    </dgm:pt>
    <dgm:pt modelId="{E05A442D-73D3-6E4B-AF3A-DF503D4BCA8F}" type="pres">
      <dgm:prSet presAssocID="{2AE8C4E4-D5D6-6A47-BA34-3BF927598724}" presName="Name37" presStyleLbl="parChTrans1D4" presStyleIdx="3" presStyleCnt="34"/>
      <dgm:spPr/>
    </dgm:pt>
    <dgm:pt modelId="{CF5031C7-543A-2240-BEFF-7B5DACA5F039}" type="pres">
      <dgm:prSet presAssocID="{425626D5-593E-1E46-BB58-64D6C4F9F3F8}" presName="hierRoot2" presStyleCnt="0">
        <dgm:presLayoutVars>
          <dgm:hierBranch val="init"/>
        </dgm:presLayoutVars>
      </dgm:prSet>
      <dgm:spPr/>
    </dgm:pt>
    <dgm:pt modelId="{52603C79-1626-774A-B2E2-C05B93F5255C}" type="pres">
      <dgm:prSet presAssocID="{425626D5-593E-1E46-BB58-64D6C4F9F3F8}" presName="rootComposite" presStyleCnt="0"/>
      <dgm:spPr/>
    </dgm:pt>
    <dgm:pt modelId="{A27F4666-825B-1349-8D59-3B09543395A1}" type="pres">
      <dgm:prSet presAssocID="{425626D5-593E-1E46-BB58-64D6C4F9F3F8}" presName="rootText" presStyleLbl="node4" presStyleIdx="3" presStyleCnt="34">
        <dgm:presLayoutVars>
          <dgm:chPref val="3"/>
        </dgm:presLayoutVars>
      </dgm:prSet>
      <dgm:spPr/>
    </dgm:pt>
    <dgm:pt modelId="{66851AEC-BAAF-124C-A6C5-FCFD16D7E56B}" type="pres">
      <dgm:prSet presAssocID="{425626D5-593E-1E46-BB58-64D6C4F9F3F8}" presName="rootConnector" presStyleLbl="node4" presStyleIdx="3" presStyleCnt="34"/>
      <dgm:spPr/>
    </dgm:pt>
    <dgm:pt modelId="{9150DA6A-80A7-234C-B94A-584640CC4E00}" type="pres">
      <dgm:prSet presAssocID="{425626D5-593E-1E46-BB58-64D6C4F9F3F8}" presName="hierChild4" presStyleCnt="0"/>
      <dgm:spPr/>
    </dgm:pt>
    <dgm:pt modelId="{6BE6F07B-1A65-2F41-95FB-7E446C7962FF}" type="pres">
      <dgm:prSet presAssocID="{425626D5-593E-1E46-BB58-64D6C4F9F3F8}" presName="hierChild5" presStyleCnt="0"/>
      <dgm:spPr/>
    </dgm:pt>
    <dgm:pt modelId="{DEDAA055-D074-9C48-8270-64114B0B4E30}" type="pres">
      <dgm:prSet presAssocID="{8B11E57D-C45D-2D4C-8A88-401719F91951}" presName="Name37" presStyleLbl="parChTrans1D4" presStyleIdx="4" presStyleCnt="34"/>
      <dgm:spPr/>
    </dgm:pt>
    <dgm:pt modelId="{CA7540B0-3FA8-6241-B6C1-04086D8C7652}" type="pres">
      <dgm:prSet presAssocID="{FEA90DD2-60B4-6E46-9494-5DDC75C56981}" presName="hierRoot2" presStyleCnt="0">
        <dgm:presLayoutVars>
          <dgm:hierBranch val="init"/>
        </dgm:presLayoutVars>
      </dgm:prSet>
      <dgm:spPr/>
    </dgm:pt>
    <dgm:pt modelId="{E9647E9E-6375-B14F-82F1-24C3C486F4D4}" type="pres">
      <dgm:prSet presAssocID="{FEA90DD2-60B4-6E46-9494-5DDC75C56981}" presName="rootComposite" presStyleCnt="0"/>
      <dgm:spPr/>
    </dgm:pt>
    <dgm:pt modelId="{260B2AA6-ECB3-DB49-87F3-084C770009E1}" type="pres">
      <dgm:prSet presAssocID="{FEA90DD2-60B4-6E46-9494-5DDC75C56981}" presName="rootText" presStyleLbl="node4" presStyleIdx="4" presStyleCnt="34">
        <dgm:presLayoutVars>
          <dgm:chPref val="3"/>
        </dgm:presLayoutVars>
      </dgm:prSet>
      <dgm:spPr/>
    </dgm:pt>
    <dgm:pt modelId="{77E1433C-C3C3-3A42-A4DF-1B773A007563}" type="pres">
      <dgm:prSet presAssocID="{FEA90DD2-60B4-6E46-9494-5DDC75C56981}" presName="rootConnector" presStyleLbl="node4" presStyleIdx="4" presStyleCnt="34"/>
      <dgm:spPr/>
    </dgm:pt>
    <dgm:pt modelId="{F8D8DB0D-E70A-D34C-B712-E00FAF14C0D2}" type="pres">
      <dgm:prSet presAssocID="{FEA90DD2-60B4-6E46-9494-5DDC75C56981}" presName="hierChild4" presStyleCnt="0"/>
      <dgm:spPr/>
    </dgm:pt>
    <dgm:pt modelId="{4B951FB6-2695-D242-A5AE-0F9CA6506D30}" type="pres">
      <dgm:prSet presAssocID="{540A4390-5831-5A42-AE0B-EA758BAC16AC}" presName="Name37" presStyleLbl="parChTrans1D4" presStyleIdx="5" presStyleCnt="34"/>
      <dgm:spPr/>
    </dgm:pt>
    <dgm:pt modelId="{74D4F83F-8EF7-1542-9694-D9C96A39EB2C}" type="pres">
      <dgm:prSet presAssocID="{F8253105-058B-1849-813D-D275A12DDD9B}" presName="hierRoot2" presStyleCnt="0">
        <dgm:presLayoutVars>
          <dgm:hierBranch val="init"/>
        </dgm:presLayoutVars>
      </dgm:prSet>
      <dgm:spPr/>
    </dgm:pt>
    <dgm:pt modelId="{5528616B-CDE1-2B46-B9F6-FAAABA58F30F}" type="pres">
      <dgm:prSet presAssocID="{F8253105-058B-1849-813D-D275A12DDD9B}" presName="rootComposite" presStyleCnt="0"/>
      <dgm:spPr/>
    </dgm:pt>
    <dgm:pt modelId="{D4405451-7044-7B43-9EBD-3B2BAA4A994C}" type="pres">
      <dgm:prSet presAssocID="{F8253105-058B-1849-813D-D275A12DDD9B}" presName="rootText" presStyleLbl="node4" presStyleIdx="5" presStyleCnt="34">
        <dgm:presLayoutVars>
          <dgm:chPref val="3"/>
        </dgm:presLayoutVars>
      </dgm:prSet>
      <dgm:spPr/>
    </dgm:pt>
    <dgm:pt modelId="{398A4370-C639-6748-93C5-AB842F6EBA3C}" type="pres">
      <dgm:prSet presAssocID="{F8253105-058B-1849-813D-D275A12DDD9B}" presName="rootConnector" presStyleLbl="node4" presStyleIdx="5" presStyleCnt="34"/>
      <dgm:spPr/>
    </dgm:pt>
    <dgm:pt modelId="{2B207E2D-D5BE-3E42-80EA-F6BCF9ECBCE5}" type="pres">
      <dgm:prSet presAssocID="{F8253105-058B-1849-813D-D275A12DDD9B}" presName="hierChild4" presStyleCnt="0"/>
      <dgm:spPr/>
    </dgm:pt>
    <dgm:pt modelId="{758F20E0-65C8-B045-965F-809B45580F00}" type="pres">
      <dgm:prSet presAssocID="{F8253105-058B-1849-813D-D275A12DDD9B}" presName="hierChild5" presStyleCnt="0"/>
      <dgm:spPr/>
    </dgm:pt>
    <dgm:pt modelId="{50C92A5A-4F59-C948-A36F-07E6D9900841}" type="pres">
      <dgm:prSet presAssocID="{FEA90DD2-60B4-6E46-9494-5DDC75C56981}" presName="hierChild5" presStyleCnt="0"/>
      <dgm:spPr/>
    </dgm:pt>
    <dgm:pt modelId="{FB4AF774-069B-BA40-8B43-8DCC6ED9B4AE}" type="pres">
      <dgm:prSet presAssocID="{8D22D781-D817-7F40-BABF-75F649A77D83}" presName="Name37" presStyleLbl="parChTrans1D4" presStyleIdx="6" presStyleCnt="34"/>
      <dgm:spPr/>
    </dgm:pt>
    <dgm:pt modelId="{766AADE5-9167-774E-8FD5-8BEB5DCC23B1}" type="pres">
      <dgm:prSet presAssocID="{C2F63445-D04D-2E41-94C1-5E24F8D3F209}" presName="hierRoot2" presStyleCnt="0">
        <dgm:presLayoutVars>
          <dgm:hierBranch val="init"/>
        </dgm:presLayoutVars>
      </dgm:prSet>
      <dgm:spPr/>
    </dgm:pt>
    <dgm:pt modelId="{E34796CD-7766-E340-B2A3-7F514C2FFF9D}" type="pres">
      <dgm:prSet presAssocID="{C2F63445-D04D-2E41-94C1-5E24F8D3F209}" presName="rootComposite" presStyleCnt="0"/>
      <dgm:spPr/>
    </dgm:pt>
    <dgm:pt modelId="{29FEB9B5-7DD8-4F42-98C2-E0B630FDCD96}" type="pres">
      <dgm:prSet presAssocID="{C2F63445-D04D-2E41-94C1-5E24F8D3F209}" presName="rootText" presStyleLbl="node4" presStyleIdx="6" presStyleCnt="34">
        <dgm:presLayoutVars>
          <dgm:chPref val="3"/>
        </dgm:presLayoutVars>
      </dgm:prSet>
      <dgm:spPr/>
    </dgm:pt>
    <dgm:pt modelId="{FBC13268-227D-8A49-8FDE-793294F18A68}" type="pres">
      <dgm:prSet presAssocID="{C2F63445-D04D-2E41-94C1-5E24F8D3F209}" presName="rootConnector" presStyleLbl="node4" presStyleIdx="6" presStyleCnt="34"/>
      <dgm:spPr/>
    </dgm:pt>
    <dgm:pt modelId="{26F02C3F-A29E-5F4D-B3A2-2870E98FE1E2}" type="pres">
      <dgm:prSet presAssocID="{C2F63445-D04D-2E41-94C1-5E24F8D3F209}" presName="hierChild4" presStyleCnt="0"/>
      <dgm:spPr/>
    </dgm:pt>
    <dgm:pt modelId="{008A7447-8B4A-9947-8FB1-A2945FD15B46}" type="pres">
      <dgm:prSet presAssocID="{28C12B6A-B88D-7C41-8174-E81160D66A36}" presName="Name37" presStyleLbl="parChTrans1D4" presStyleIdx="7" presStyleCnt="34"/>
      <dgm:spPr/>
    </dgm:pt>
    <dgm:pt modelId="{8F8901E0-BCE7-DB46-9425-2AE4F81DA44D}" type="pres">
      <dgm:prSet presAssocID="{A6FD1627-8ACB-154C-AED1-267B74478CFE}" presName="hierRoot2" presStyleCnt="0">
        <dgm:presLayoutVars>
          <dgm:hierBranch val="init"/>
        </dgm:presLayoutVars>
      </dgm:prSet>
      <dgm:spPr/>
    </dgm:pt>
    <dgm:pt modelId="{5034AEAE-C396-FA4C-AA23-6FE1380FEB9C}" type="pres">
      <dgm:prSet presAssocID="{A6FD1627-8ACB-154C-AED1-267B74478CFE}" presName="rootComposite" presStyleCnt="0"/>
      <dgm:spPr/>
    </dgm:pt>
    <dgm:pt modelId="{A858915C-074F-374D-A012-765B1CD025E4}" type="pres">
      <dgm:prSet presAssocID="{A6FD1627-8ACB-154C-AED1-267B74478CFE}" presName="rootText" presStyleLbl="node4" presStyleIdx="7" presStyleCnt="34">
        <dgm:presLayoutVars>
          <dgm:chPref val="3"/>
        </dgm:presLayoutVars>
      </dgm:prSet>
      <dgm:spPr/>
    </dgm:pt>
    <dgm:pt modelId="{DD5F5618-A63D-9543-A286-DBEC17FEA770}" type="pres">
      <dgm:prSet presAssocID="{A6FD1627-8ACB-154C-AED1-267B74478CFE}" presName="rootConnector" presStyleLbl="node4" presStyleIdx="7" presStyleCnt="34"/>
      <dgm:spPr/>
    </dgm:pt>
    <dgm:pt modelId="{324ABD0B-BF3A-614B-BBE6-5FAD9F416EDC}" type="pres">
      <dgm:prSet presAssocID="{A6FD1627-8ACB-154C-AED1-267B74478CFE}" presName="hierChild4" presStyleCnt="0"/>
      <dgm:spPr/>
    </dgm:pt>
    <dgm:pt modelId="{A4F1942D-AF3B-DA41-8EBA-CCC8E298EC82}" type="pres">
      <dgm:prSet presAssocID="{A6FD1627-8ACB-154C-AED1-267B74478CFE}" presName="hierChild5" presStyleCnt="0"/>
      <dgm:spPr/>
    </dgm:pt>
    <dgm:pt modelId="{1D2D3A9C-9BE0-ED48-AC09-42429988403F}" type="pres">
      <dgm:prSet presAssocID="{16BACB65-69BD-E748-8BD0-D24857F04C8C}" presName="Name37" presStyleLbl="parChTrans1D4" presStyleIdx="8" presStyleCnt="34"/>
      <dgm:spPr/>
    </dgm:pt>
    <dgm:pt modelId="{FBC2D8C1-F0CD-E743-B299-846CDC6CAF96}" type="pres">
      <dgm:prSet presAssocID="{60D651A1-0E7D-CC49-BAFF-5507D9016860}" presName="hierRoot2" presStyleCnt="0">
        <dgm:presLayoutVars>
          <dgm:hierBranch val="init"/>
        </dgm:presLayoutVars>
      </dgm:prSet>
      <dgm:spPr/>
    </dgm:pt>
    <dgm:pt modelId="{6A3D625C-A971-3740-8DEB-C25C3D88650C}" type="pres">
      <dgm:prSet presAssocID="{60D651A1-0E7D-CC49-BAFF-5507D9016860}" presName="rootComposite" presStyleCnt="0"/>
      <dgm:spPr/>
    </dgm:pt>
    <dgm:pt modelId="{ADAF3AC1-EB6A-5747-A916-4E949DA1E4E1}" type="pres">
      <dgm:prSet presAssocID="{60D651A1-0E7D-CC49-BAFF-5507D9016860}" presName="rootText" presStyleLbl="node4" presStyleIdx="8" presStyleCnt="34">
        <dgm:presLayoutVars>
          <dgm:chPref val="3"/>
        </dgm:presLayoutVars>
      </dgm:prSet>
      <dgm:spPr/>
    </dgm:pt>
    <dgm:pt modelId="{6CBD4795-10B1-DB4D-A677-9EB9810BE0FB}" type="pres">
      <dgm:prSet presAssocID="{60D651A1-0E7D-CC49-BAFF-5507D9016860}" presName="rootConnector" presStyleLbl="node4" presStyleIdx="8" presStyleCnt="34"/>
      <dgm:spPr/>
    </dgm:pt>
    <dgm:pt modelId="{38B47DE1-256A-3342-8A84-5E7815D9DC15}" type="pres">
      <dgm:prSet presAssocID="{60D651A1-0E7D-CC49-BAFF-5507D9016860}" presName="hierChild4" presStyleCnt="0"/>
      <dgm:spPr/>
    </dgm:pt>
    <dgm:pt modelId="{3A8B4D68-DE53-D948-A679-5B9AC67D63BD}" type="pres">
      <dgm:prSet presAssocID="{60D651A1-0E7D-CC49-BAFF-5507D9016860}" presName="hierChild5" presStyleCnt="0"/>
      <dgm:spPr/>
    </dgm:pt>
    <dgm:pt modelId="{6BAA37E3-5D64-E944-8599-55DF7349D4A4}" type="pres">
      <dgm:prSet presAssocID="{25A8BC12-7C55-8C48-A897-2993D929BA74}" presName="Name37" presStyleLbl="parChTrans1D4" presStyleIdx="9" presStyleCnt="34"/>
      <dgm:spPr/>
    </dgm:pt>
    <dgm:pt modelId="{89A7F37E-72C0-8147-97F9-45D96FBD81D5}" type="pres">
      <dgm:prSet presAssocID="{B603624B-9C36-324D-96CD-0B35319E8D7C}" presName="hierRoot2" presStyleCnt="0">
        <dgm:presLayoutVars>
          <dgm:hierBranch val="init"/>
        </dgm:presLayoutVars>
      </dgm:prSet>
      <dgm:spPr/>
    </dgm:pt>
    <dgm:pt modelId="{8CA7BE36-4D97-364A-843C-EECBF0D6218B}" type="pres">
      <dgm:prSet presAssocID="{B603624B-9C36-324D-96CD-0B35319E8D7C}" presName="rootComposite" presStyleCnt="0"/>
      <dgm:spPr/>
    </dgm:pt>
    <dgm:pt modelId="{81DD27DC-4208-F44D-8331-9591948D6529}" type="pres">
      <dgm:prSet presAssocID="{B603624B-9C36-324D-96CD-0B35319E8D7C}" presName="rootText" presStyleLbl="node4" presStyleIdx="9" presStyleCnt="34">
        <dgm:presLayoutVars>
          <dgm:chPref val="3"/>
        </dgm:presLayoutVars>
      </dgm:prSet>
      <dgm:spPr/>
    </dgm:pt>
    <dgm:pt modelId="{C3C82822-7D44-0E4A-A9F4-00399CE3174E}" type="pres">
      <dgm:prSet presAssocID="{B603624B-9C36-324D-96CD-0B35319E8D7C}" presName="rootConnector" presStyleLbl="node4" presStyleIdx="9" presStyleCnt="34"/>
      <dgm:spPr/>
    </dgm:pt>
    <dgm:pt modelId="{D528986E-D7ED-FF44-B6A3-D4C033602512}" type="pres">
      <dgm:prSet presAssocID="{B603624B-9C36-324D-96CD-0B35319E8D7C}" presName="hierChild4" presStyleCnt="0"/>
      <dgm:spPr/>
    </dgm:pt>
    <dgm:pt modelId="{3CED14FB-10EB-DE4B-B3C0-33AB6702CEEA}" type="pres">
      <dgm:prSet presAssocID="{B603624B-9C36-324D-96CD-0B35319E8D7C}" presName="hierChild5" presStyleCnt="0"/>
      <dgm:spPr/>
    </dgm:pt>
    <dgm:pt modelId="{FA80B040-8589-0948-843C-650A7C245194}" type="pres">
      <dgm:prSet presAssocID="{239AB233-6915-3B40-9A88-C5FE7E34B5A2}" presName="Name37" presStyleLbl="parChTrans1D4" presStyleIdx="10" presStyleCnt="34"/>
      <dgm:spPr/>
    </dgm:pt>
    <dgm:pt modelId="{94586136-D9E4-2E4E-B8DA-350EB8E3E397}" type="pres">
      <dgm:prSet presAssocID="{17934803-A247-B943-B024-F939937EAD60}" presName="hierRoot2" presStyleCnt="0">
        <dgm:presLayoutVars>
          <dgm:hierBranch val="init"/>
        </dgm:presLayoutVars>
      </dgm:prSet>
      <dgm:spPr/>
    </dgm:pt>
    <dgm:pt modelId="{BA226643-819D-674F-9F5E-BF44051FF064}" type="pres">
      <dgm:prSet presAssocID="{17934803-A247-B943-B024-F939937EAD60}" presName="rootComposite" presStyleCnt="0"/>
      <dgm:spPr/>
    </dgm:pt>
    <dgm:pt modelId="{09BFC371-F417-5D4D-8997-5F59BC1A93CE}" type="pres">
      <dgm:prSet presAssocID="{17934803-A247-B943-B024-F939937EAD60}" presName="rootText" presStyleLbl="node4" presStyleIdx="10" presStyleCnt="34">
        <dgm:presLayoutVars>
          <dgm:chPref val="3"/>
        </dgm:presLayoutVars>
      </dgm:prSet>
      <dgm:spPr/>
    </dgm:pt>
    <dgm:pt modelId="{E30D8750-EBFA-2D41-B6F4-604DE6CAC11D}" type="pres">
      <dgm:prSet presAssocID="{17934803-A247-B943-B024-F939937EAD60}" presName="rootConnector" presStyleLbl="node4" presStyleIdx="10" presStyleCnt="34"/>
      <dgm:spPr/>
    </dgm:pt>
    <dgm:pt modelId="{7C2CAC82-AFBA-A642-90D6-9E3137C34498}" type="pres">
      <dgm:prSet presAssocID="{17934803-A247-B943-B024-F939937EAD60}" presName="hierChild4" presStyleCnt="0"/>
      <dgm:spPr/>
    </dgm:pt>
    <dgm:pt modelId="{23D4B28D-1E98-684F-8FEB-999D1F7C4D83}" type="pres">
      <dgm:prSet presAssocID="{17934803-A247-B943-B024-F939937EAD60}" presName="hierChild5" presStyleCnt="0"/>
      <dgm:spPr/>
    </dgm:pt>
    <dgm:pt modelId="{95EC40E7-BFE1-7141-9A04-951D734D7A65}" type="pres">
      <dgm:prSet presAssocID="{C2F63445-D04D-2E41-94C1-5E24F8D3F209}" presName="hierChild5" presStyleCnt="0"/>
      <dgm:spPr/>
    </dgm:pt>
    <dgm:pt modelId="{68D75158-1DF2-0C49-811C-0472A73739AA}" type="pres">
      <dgm:prSet presAssocID="{8FBD8375-55A0-9A41-B112-A1AF7D2F4539}" presName="Name37" presStyleLbl="parChTrans1D4" presStyleIdx="11" presStyleCnt="34"/>
      <dgm:spPr/>
    </dgm:pt>
    <dgm:pt modelId="{3D8B9CBA-5118-8C41-8C04-9745C3DFB558}" type="pres">
      <dgm:prSet presAssocID="{931F1B6D-4BF5-244E-907E-C127135E4B86}" presName="hierRoot2" presStyleCnt="0">
        <dgm:presLayoutVars>
          <dgm:hierBranch val="init"/>
        </dgm:presLayoutVars>
      </dgm:prSet>
      <dgm:spPr/>
    </dgm:pt>
    <dgm:pt modelId="{0805DCD8-9B7D-0E40-B9C9-18E06568F542}" type="pres">
      <dgm:prSet presAssocID="{931F1B6D-4BF5-244E-907E-C127135E4B86}" presName="rootComposite" presStyleCnt="0"/>
      <dgm:spPr/>
    </dgm:pt>
    <dgm:pt modelId="{BA799DE5-BFEA-0A48-8BF2-A1C6CCB08464}" type="pres">
      <dgm:prSet presAssocID="{931F1B6D-4BF5-244E-907E-C127135E4B86}" presName="rootText" presStyleLbl="node4" presStyleIdx="11" presStyleCnt="34" custLinFactNeighborY="2383">
        <dgm:presLayoutVars>
          <dgm:chPref val="3"/>
        </dgm:presLayoutVars>
      </dgm:prSet>
      <dgm:spPr/>
    </dgm:pt>
    <dgm:pt modelId="{F11B72A2-5BE6-1741-9CE7-A8DAB2C6FEC4}" type="pres">
      <dgm:prSet presAssocID="{931F1B6D-4BF5-244E-907E-C127135E4B86}" presName="rootConnector" presStyleLbl="node4" presStyleIdx="11" presStyleCnt="34"/>
      <dgm:spPr/>
    </dgm:pt>
    <dgm:pt modelId="{F7766535-2037-034E-89C7-9C5E80DCB50C}" type="pres">
      <dgm:prSet presAssocID="{931F1B6D-4BF5-244E-907E-C127135E4B86}" presName="hierChild4" presStyleCnt="0"/>
      <dgm:spPr/>
    </dgm:pt>
    <dgm:pt modelId="{9BE93C35-97FF-AE48-AC22-96D6CCA67511}" type="pres">
      <dgm:prSet presAssocID="{1A835E24-DA49-5742-A2F8-576C0380E5FF}" presName="Name37" presStyleLbl="parChTrans1D4" presStyleIdx="12" presStyleCnt="34"/>
      <dgm:spPr/>
    </dgm:pt>
    <dgm:pt modelId="{A8D04946-980B-AF4F-AFFF-9AE6CF82BC90}" type="pres">
      <dgm:prSet presAssocID="{E53908EF-63C6-AE4A-A09C-F91114CC8819}" presName="hierRoot2" presStyleCnt="0">
        <dgm:presLayoutVars>
          <dgm:hierBranch val="init"/>
        </dgm:presLayoutVars>
      </dgm:prSet>
      <dgm:spPr/>
    </dgm:pt>
    <dgm:pt modelId="{99008BC7-08D6-764C-AF33-9B62CFD6048B}" type="pres">
      <dgm:prSet presAssocID="{E53908EF-63C6-AE4A-A09C-F91114CC8819}" presName="rootComposite" presStyleCnt="0"/>
      <dgm:spPr/>
    </dgm:pt>
    <dgm:pt modelId="{3920DC4F-0997-DB4E-B168-EE4945E7B9EB}" type="pres">
      <dgm:prSet presAssocID="{E53908EF-63C6-AE4A-A09C-F91114CC8819}" presName="rootText" presStyleLbl="node4" presStyleIdx="12" presStyleCnt="34">
        <dgm:presLayoutVars>
          <dgm:chPref val="3"/>
        </dgm:presLayoutVars>
      </dgm:prSet>
      <dgm:spPr/>
    </dgm:pt>
    <dgm:pt modelId="{C50F5405-769C-E648-BA8F-087A8A3042F6}" type="pres">
      <dgm:prSet presAssocID="{E53908EF-63C6-AE4A-A09C-F91114CC8819}" presName="rootConnector" presStyleLbl="node4" presStyleIdx="12" presStyleCnt="34"/>
      <dgm:spPr/>
    </dgm:pt>
    <dgm:pt modelId="{A041CBD5-E71D-3F45-BF96-7662AE7DAC1E}" type="pres">
      <dgm:prSet presAssocID="{E53908EF-63C6-AE4A-A09C-F91114CC8819}" presName="hierChild4" presStyleCnt="0"/>
      <dgm:spPr/>
    </dgm:pt>
    <dgm:pt modelId="{3AFEDAF4-AF28-BB47-B8F7-EA0E9ED7CFAA}" type="pres">
      <dgm:prSet presAssocID="{E53908EF-63C6-AE4A-A09C-F91114CC8819}" presName="hierChild5" presStyleCnt="0"/>
      <dgm:spPr/>
    </dgm:pt>
    <dgm:pt modelId="{923B8950-E607-DB4A-8378-CC5444E7F9EF}" type="pres">
      <dgm:prSet presAssocID="{33338085-7968-6042-8DC7-663093BFC435}" presName="Name37" presStyleLbl="parChTrans1D4" presStyleIdx="13" presStyleCnt="34"/>
      <dgm:spPr/>
    </dgm:pt>
    <dgm:pt modelId="{55E30422-E440-DA49-8E5B-6898424CC2DE}" type="pres">
      <dgm:prSet presAssocID="{2BB4610F-15A6-E44A-B77D-967570840E3C}" presName="hierRoot2" presStyleCnt="0">
        <dgm:presLayoutVars>
          <dgm:hierBranch val="init"/>
        </dgm:presLayoutVars>
      </dgm:prSet>
      <dgm:spPr/>
    </dgm:pt>
    <dgm:pt modelId="{C69AFC8D-E1FD-A24B-8162-FCBB8A15330D}" type="pres">
      <dgm:prSet presAssocID="{2BB4610F-15A6-E44A-B77D-967570840E3C}" presName="rootComposite" presStyleCnt="0"/>
      <dgm:spPr/>
    </dgm:pt>
    <dgm:pt modelId="{C6031C4E-1ACF-B540-8211-D87FAE6DF434}" type="pres">
      <dgm:prSet presAssocID="{2BB4610F-15A6-E44A-B77D-967570840E3C}" presName="rootText" presStyleLbl="node4" presStyleIdx="13" presStyleCnt="34">
        <dgm:presLayoutVars>
          <dgm:chPref val="3"/>
        </dgm:presLayoutVars>
      </dgm:prSet>
      <dgm:spPr/>
    </dgm:pt>
    <dgm:pt modelId="{FA32976B-5915-DB43-86B9-DA950AEB7CD6}" type="pres">
      <dgm:prSet presAssocID="{2BB4610F-15A6-E44A-B77D-967570840E3C}" presName="rootConnector" presStyleLbl="node4" presStyleIdx="13" presStyleCnt="34"/>
      <dgm:spPr/>
    </dgm:pt>
    <dgm:pt modelId="{1D3C263A-61F1-8D43-9EF4-BB5076A58AA7}" type="pres">
      <dgm:prSet presAssocID="{2BB4610F-15A6-E44A-B77D-967570840E3C}" presName="hierChild4" presStyleCnt="0"/>
      <dgm:spPr/>
    </dgm:pt>
    <dgm:pt modelId="{47468CB6-0229-2840-B580-99C611406586}" type="pres">
      <dgm:prSet presAssocID="{2BB4610F-15A6-E44A-B77D-967570840E3C}" presName="hierChild5" presStyleCnt="0"/>
      <dgm:spPr/>
    </dgm:pt>
    <dgm:pt modelId="{E0E65C37-F709-AD43-AED4-257B96D64780}" type="pres">
      <dgm:prSet presAssocID="{39DD5D0E-F020-FE49-9F8C-8DF81C4CB53C}" presName="Name37" presStyleLbl="parChTrans1D4" presStyleIdx="14" presStyleCnt="34"/>
      <dgm:spPr/>
    </dgm:pt>
    <dgm:pt modelId="{237AB8FF-3ED5-174B-B3EA-5776624B9793}" type="pres">
      <dgm:prSet presAssocID="{03C6B916-3B6F-AE48-AC93-7CA28B053731}" presName="hierRoot2" presStyleCnt="0">
        <dgm:presLayoutVars>
          <dgm:hierBranch val="init"/>
        </dgm:presLayoutVars>
      </dgm:prSet>
      <dgm:spPr/>
    </dgm:pt>
    <dgm:pt modelId="{487E784D-3B98-094A-8037-C25836181C1D}" type="pres">
      <dgm:prSet presAssocID="{03C6B916-3B6F-AE48-AC93-7CA28B053731}" presName="rootComposite" presStyleCnt="0"/>
      <dgm:spPr/>
    </dgm:pt>
    <dgm:pt modelId="{B5FD4816-B69A-CB40-A4EE-688FD47ED7FB}" type="pres">
      <dgm:prSet presAssocID="{03C6B916-3B6F-AE48-AC93-7CA28B053731}" presName="rootText" presStyleLbl="node4" presStyleIdx="14" presStyleCnt="34" custLinFactNeighborY="1957">
        <dgm:presLayoutVars>
          <dgm:chPref val="3"/>
        </dgm:presLayoutVars>
      </dgm:prSet>
      <dgm:spPr/>
    </dgm:pt>
    <dgm:pt modelId="{53C5E0AB-F0C0-4545-8272-9D69F7444A8A}" type="pres">
      <dgm:prSet presAssocID="{03C6B916-3B6F-AE48-AC93-7CA28B053731}" presName="rootConnector" presStyleLbl="node4" presStyleIdx="14" presStyleCnt="34"/>
      <dgm:spPr/>
    </dgm:pt>
    <dgm:pt modelId="{C814CB6F-B092-AC47-BE8F-080FCB982BEF}" type="pres">
      <dgm:prSet presAssocID="{03C6B916-3B6F-AE48-AC93-7CA28B053731}" presName="hierChild4" presStyleCnt="0"/>
      <dgm:spPr/>
    </dgm:pt>
    <dgm:pt modelId="{7AC8FC2C-685D-694C-A4C1-C5C40D830C09}" type="pres">
      <dgm:prSet presAssocID="{03C6B916-3B6F-AE48-AC93-7CA28B053731}" presName="hierChild5" presStyleCnt="0"/>
      <dgm:spPr/>
    </dgm:pt>
    <dgm:pt modelId="{444F2175-C879-984A-88AE-14FB2E155352}" type="pres">
      <dgm:prSet presAssocID="{19B2FA17-2EB0-2D4B-8165-77AA6CC9BB9F}" presName="Name37" presStyleLbl="parChTrans1D4" presStyleIdx="15" presStyleCnt="34"/>
      <dgm:spPr/>
    </dgm:pt>
    <dgm:pt modelId="{DB388B0E-913F-DE4A-8145-5673B4699FF8}" type="pres">
      <dgm:prSet presAssocID="{6D33715E-BEF6-E84B-9C58-13D7A76511E6}" presName="hierRoot2" presStyleCnt="0">
        <dgm:presLayoutVars>
          <dgm:hierBranch val="init"/>
        </dgm:presLayoutVars>
      </dgm:prSet>
      <dgm:spPr/>
    </dgm:pt>
    <dgm:pt modelId="{4E41143D-5271-8546-89C9-977F2608D4D7}" type="pres">
      <dgm:prSet presAssocID="{6D33715E-BEF6-E84B-9C58-13D7A76511E6}" presName="rootComposite" presStyleCnt="0"/>
      <dgm:spPr/>
    </dgm:pt>
    <dgm:pt modelId="{8F8791E3-F59E-AB47-9901-1AC3F2D2B4D4}" type="pres">
      <dgm:prSet presAssocID="{6D33715E-BEF6-E84B-9C58-13D7A76511E6}" presName="rootText" presStyleLbl="node4" presStyleIdx="15" presStyleCnt="34">
        <dgm:presLayoutVars>
          <dgm:chPref val="3"/>
        </dgm:presLayoutVars>
      </dgm:prSet>
      <dgm:spPr/>
    </dgm:pt>
    <dgm:pt modelId="{8EDD0A05-1EF7-0B46-B460-25CC39FDAB93}" type="pres">
      <dgm:prSet presAssocID="{6D33715E-BEF6-E84B-9C58-13D7A76511E6}" presName="rootConnector" presStyleLbl="node4" presStyleIdx="15" presStyleCnt="34"/>
      <dgm:spPr/>
    </dgm:pt>
    <dgm:pt modelId="{437C4558-2DF0-6E4E-99C2-5FDE7D9A45EA}" type="pres">
      <dgm:prSet presAssocID="{6D33715E-BEF6-E84B-9C58-13D7A76511E6}" presName="hierChild4" presStyleCnt="0"/>
      <dgm:spPr/>
    </dgm:pt>
    <dgm:pt modelId="{46A17613-23D6-534A-BEEE-484F0A38C9C2}" type="pres">
      <dgm:prSet presAssocID="{6D33715E-BEF6-E84B-9C58-13D7A76511E6}" presName="hierChild5" presStyleCnt="0"/>
      <dgm:spPr/>
    </dgm:pt>
    <dgm:pt modelId="{156D718A-DF69-DD45-96A2-329F592BF4B5}" type="pres">
      <dgm:prSet presAssocID="{C1074392-2152-D54B-A569-907BD60FF79E}" presName="Name37" presStyleLbl="parChTrans1D4" presStyleIdx="16" presStyleCnt="34"/>
      <dgm:spPr/>
    </dgm:pt>
    <dgm:pt modelId="{0CA97541-C861-104E-B1CD-60AD421C14F3}" type="pres">
      <dgm:prSet presAssocID="{B8B0FA78-DACC-F745-8AE1-04453A0163E4}" presName="hierRoot2" presStyleCnt="0">
        <dgm:presLayoutVars>
          <dgm:hierBranch val="init"/>
        </dgm:presLayoutVars>
      </dgm:prSet>
      <dgm:spPr/>
    </dgm:pt>
    <dgm:pt modelId="{F4ACD3CC-04BC-0D4F-A51E-473545E7A189}" type="pres">
      <dgm:prSet presAssocID="{B8B0FA78-DACC-F745-8AE1-04453A0163E4}" presName="rootComposite" presStyleCnt="0"/>
      <dgm:spPr/>
    </dgm:pt>
    <dgm:pt modelId="{32832926-F966-A64B-97F5-3874D214BB9E}" type="pres">
      <dgm:prSet presAssocID="{B8B0FA78-DACC-F745-8AE1-04453A0163E4}" presName="rootText" presStyleLbl="node4" presStyleIdx="16" presStyleCnt="34">
        <dgm:presLayoutVars>
          <dgm:chPref val="3"/>
        </dgm:presLayoutVars>
      </dgm:prSet>
      <dgm:spPr>
        <a:xfrm>
          <a:off x="5718563" y="3450157"/>
          <a:ext cx="606663" cy="303331"/>
        </a:xfrm>
        <a:prstGeom prst="rect">
          <a:avLst/>
        </a:prstGeom>
      </dgm:spPr>
    </dgm:pt>
    <dgm:pt modelId="{3CC009A3-4190-1F42-BDB8-0822E6FEC7F1}" type="pres">
      <dgm:prSet presAssocID="{B8B0FA78-DACC-F745-8AE1-04453A0163E4}" presName="rootConnector" presStyleLbl="node4" presStyleIdx="16" presStyleCnt="34"/>
      <dgm:spPr/>
    </dgm:pt>
    <dgm:pt modelId="{11EDFD14-C8DD-BA40-941B-AE1907C9C4EE}" type="pres">
      <dgm:prSet presAssocID="{B8B0FA78-DACC-F745-8AE1-04453A0163E4}" presName="hierChild4" presStyleCnt="0"/>
      <dgm:spPr/>
    </dgm:pt>
    <dgm:pt modelId="{05FF3B91-B235-244F-B046-C1EB60070430}" type="pres">
      <dgm:prSet presAssocID="{B8B0FA78-DACC-F745-8AE1-04453A0163E4}" presName="hierChild5" presStyleCnt="0"/>
      <dgm:spPr/>
    </dgm:pt>
    <dgm:pt modelId="{E0F1101A-5999-BA41-ACB3-FBF5F3815940}" type="pres">
      <dgm:prSet presAssocID="{931F1B6D-4BF5-244E-907E-C127135E4B86}" presName="hierChild5" presStyleCnt="0"/>
      <dgm:spPr/>
    </dgm:pt>
    <dgm:pt modelId="{74717262-7784-E941-9F18-D2247F108A75}" type="pres">
      <dgm:prSet presAssocID="{D51DD195-D9ED-9146-AE65-6DFEEB8CC9C9}" presName="Name37" presStyleLbl="parChTrans1D4" presStyleIdx="17" presStyleCnt="34"/>
      <dgm:spPr/>
    </dgm:pt>
    <dgm:pt modelId="{86E12727-FC85-9A4B-A81E-1EBC8A7704C6}" type="pres">
      <dgm:prSet presAssocID="{B5F1DAAE-13CE-F54F-9898-6FE7601386CA}" presName="hierRoot2" presStyleCnt="0">
        <dgm:presLayoutVars>
          <dgm:hierBranch val="init"/>
        </dgm:presLayoutVars>
      </dgm:prSet>
      <dgm:spPr/>
    </dgm:pt>
    <dgm:pt modelId="{46AA7A15-72AD-5946-8FE9-367C454D0F1C}" type="pres">
      <dgm:prSet presAssocID="{B5F1DAAE-13CE-F54F-9898-6FE7601386CA}" presName="rootComposite" presStyleCnt="0"/>
      <dgm:spPr/>
    </dgm:pt>
    <dgm:pt modelId="{E0872008-3129-1148-A69F-0B6DF58C4D02}" type="pres">
      <dgm:prSet presAssocID="{B5F1DAAE-13CE-F54F-9898-6FE7601386CA}" presName="rootText" presStyleLbl="node4" presStyleIdx="17" presStyleCnt="34">
        <dgm:presLayoutVars>
          <dgm:chPref val="3"/>
        </dgm:presLayoutVars>
      </dgm:prSet>
      <dgm:spPr/>
    </dgm:pt>
    <dgm:pt modelId="{C0D5590F-9FC8-E141-A842-4C4481853BB4}" type="pres">
      <dgm:prSet presAssocID="{B5F1DAAE-13CE-F54F-9898-6FE7601386CA}" presName="rootConnector" presStyleLbl="node4" presStyleIdx="17" presStyleCnt="34"/>
      <dgm:spPr/>
    </dgm:pt>
    <dgm:pt modelId="{D6240A02-1EFA-9142-8412-C3DAEC552C21}" type="pres">
      <dgm:prSet presAssocID="{B5F1DAAE-13CE-F54F-9898-6FE7601386CA}" presName="hierChild4" presStyleCnt="0"/>
      <dgm:spPr/>
    </dgm:pt>
    <dgm:pt modelId="{FB714B93-75EA-024B-8FF8-7E04E92C335C}" type="pres">
      <dgm:prSet presAssocID="{3CC245C5-8A96-594D-B280-822D5B67F100}" presName="Name37" presStyleLbl="parChTrans1D4" presStyleIdx="18" presStyleCnt="34"/>
      <dgm:spPr/>
    </dgm:pt>
    <dgm:pt modelId="{BC494BFF-C96C-264F-AD5B-24AC2921D0C3}" type="pres">
      <dgm:prSet presAssocID="{FA459FF1-349E-954E-95FE-4AA75B7470CD}" presName="hierRoot2" presStyleCnt="0">
        <dgm:presLayoutVars>
          <dgm:hierBranch val="init"/>
        </dgm:presLayoutVars>
      </dgm:prSet>
      <dgm:spPr/>
    </dgm:pt>
    <dgm:pt modelId="{203DD722-68E5-0C43-B9DC-381895662624}" type="pres">
      <dgm:prSet presAssocID="{FA459FF1-349E-954E-95FE-4AA75B7470CD}" presName="rootComposite" presStyleCnt="0"/>
      <dgm:spPr/>
    </dgm:pt>
    <dgm:pt modelId="{A767399D-1455-B443-9DD4-8945AB095777}" type="pres">
      <dgm:prSet presAssocID="{FA459FF1-349E-954E-95FE-4AA75B7470CD}" presName="rootText" presStyleLbl="node4" presStyleIdx="18" presStyleCnt="34">
        <dgm:presLayoutVars>
          <dgm:chPref val="3"/>
        </dgm:presLayoutVars>
      </dgm:prSet>
      <dgm:spPr/>
    </dgm:pt>
    <dgm:pt modelId="{782F7DA7-712A-B645-B640-4166AA92F848}" type="pres">
      <dgm:prSet presAssocID="{FA459FF1-349E-954E-95FE-4AA75B7470CD}" presName="rootConnector" presStyleLbl="node4" presStyleIdx="18" presStyleCnt="34"/>
      <dgm:spPr/>
    </dgm:pt>
    <dgm:pt modelId="{DAEBB4C2-0A44-4B44-B147-44B69C4A1BA6}" type="pres">
      <dgm:prSet presAssocID="{FA459FF1-349E-954E-95FE-4AA75B7470CD}" presName="hierChild4" presStyleCnt="0"/>
      <dgm:spPr/>
    </dgm:pt>
    <dgm:pt modelId="{53D555D8-87F3-174F-8B0F-7D6B689681B2}" type="pres">
      <dgm:prSet presAssocID="{FA459FF1-349E-954E-95FE-4AA75B7470CD}" presName="hierChild5" presStyleCnt="0"/>
      <dgm:spPr/>
    </dgm:pt>
    <dgm:pt modelId="{3F789BF2-AA2A-1841-AE38-7C685AA3BEB8}" type="pres">
      <dgm:prSet presAssocID="{9068E936-25BE-1B4C-9633-D1E36802BBD6}" presName="Name37" presStyleLbl="parChTrans1D4" presStyleIdx="19" presStyleCnt="34"/>
      <dgm:spPr/>
    </dgm:pt>
    <dgm:pt modelId="{7D40E66E-D17E-4E48-A620-6A5A1D0236F6}" type="pres">
      <dgm:prSet presAssocID="{30163E45-AF80-0543-9C55-E3070F6E848F}" presName="hierRoot2" presStyleCnt="0">
        <dgm:presLayoutVars>
          <dgm:hierBranch val="init"/>
        </dgm:presLayoutVars>
      </dgm:prSet>
      <dgm:spPr/>
    </dgm:pt>
    <dgm:pt modelId="{373471B3-36A6-0540-867D-E7AA0B218B8B}" type="pres">
      <dgm:prSet presAssocID="{30163E45-AF80-0543-9C55-E3070F6E848F}" presName="rootComposite" presStyleCnt="0"/>
      <dgm:spPr/>
    </dgm:pt>
    <dgm:pt modelId="{3AF6EB48-E7CB-834C-BB01-D3B74EF4E609}" type="pres">
      <dgm:prSet presAssocID="{30163E45-AF80-0543-9C55-E3070F6E848F}" presName="rootText" presStyleLbl="node4" presStyleIdx="19" presStyleCnt="34">
        <dgm:presLayoutVars>
          <dgm:chPref val="3"/>
        </dgm:presLayoutVars>
      </dgm:prSet>
      <dgm:spPr>
        <a:xfrm>
          <a:off x="6452626" y="2588694"/>
          <a:ext cx="606663" cy="303331"/>
        </a:xfrm>
        <a:prstGeom prst="rect">
          <a:avLst/>
        </a:prstGeom>
      </dgm:spPr>
    </dgm:pt>
    <dgm:pt modelId="{2FCC2E1E-DCEB-654B-A356-936EABAEBC59}" type="pres">
      <dgm:prSet presAssocID="{30163E45-AF80-0543-9C55-E3070F6E848F}" presName="rootConnector" presStyleLbl="node4" presStyleIdx="19" presStyleCnt="34"/>
      <dgm:spPr/>
    </dgm:pt>
    <dgm:pt modelId="{A1674028-F221-4743-A273-8C6E4E6A916C}" type="pres">
      <dgm:prSet presAssocID="{30163E45-AF80-0543-9C55-E3070F6E848F}" presName="hierChild4" presStyleCnt="0"/>
      <dgm:spPr/>
    </dgm:pt>
    <dgm:pt modelId="{1B86A75B-9A7F-8649-B4FF-7CF532851BA7}" type="pres">
      <dgm:prSet presAssocID="{30163E45-AF80-0543-9C55-E3070F6E848F}" presName="hierChild5" presStyleCnt="0"/>
      <dgm:spPr/>
    </dgm:pt>
    <dgm:pt modelId="{38C83541-E475-274D-B703-B63B1A0B318A}" type="pres">
      <dgm:prSet presAssocID="{B5F1DAAE-13CE-F54F-9898-6FE7601386CA}" presName="hierChild5" presStyleCnt="0"/>
      <dgm:spPr/>
    </dgm:pt>
    <dgm:pt modelId="{0F04099B-B8A9-CC44-A006-7CDE575500F9}" type="pres">
      <dgm:prSet presAssocID="{AA4845EE-8DE0-ED4F-BADD-BB63CB147245}" presName="hierChild5" presStyleCnt="0"/>
      <dgm:spPr/>
    </dgm:pt>
    <dgm:pt modelId="{F335B2B5-26E6-AD42-AAD5-3E49029A8D63}" type="pres">
      <dgm:prSet presAssocID="{24E266AF-D7EB-074A-8CF6-6F99256DB3D8}" presName="Name37" presStyleLbl="parChTrans1D3" presStyleIdx="2" presStyleCnt="10"/>
      <dgm:spPr/>
    </dgm:pt>
    <dgm:pt modelId="{47E3CE7F-6466-2545-85CC-9F9766E1EA77}" type="pres">
      <dgm:prSet presAssocID="{448617C8-5AB5-6C4B-9F94-29632AA23E21}" presName="hierRoot2" presStyleCnt="0">
        <dgm:presLayoutVars>
          <dgm:hierBranch val="init"/>
        </dgm:presLayoutVars>
      </dgm:prSet>
      <dgm:spPr/>
    </dgm:pt>
    <dgm:pt modelId="{1B8A6071-13F0-B74D-B13C-D58462804F63}" type="pres">
      <dgm:prSet presAssocID="{448617C8-5AB5-6C4B-9F94-29632AA23E21}" presName="rootComposite" presStyleCnt="0"/>
      <dgm:spPr/>
    </dgm:pt>
    <dgm:pt modelId="{6CBBED5D-3A78-E447-8823-3B605B05B97B}" type="pres">
      <dgm:prSet presAssocID="{448617C8-5AB5-6C4B-9F94-29632AA23E21}" presName="rootText" presStyleLbl="node3" presStyleIdx="2" presStyleCnt="10" custLinFactNeighborX="-899">
        <dgm:presLayoutVars>
          <dgm:chPref val="3"/>
        </dgm:presLayoutVars>
      </dgm:prSet>
      <dgm:spPr/>
    </dgm:pt>
    <dgm:pt modelId="{635173A4-D17F-4048-96CB-A8B69F524E8D}" type="pres">
      <dgm:prSet presAssocID="{448617C8-5AB5-6C4B-9F94-29632AA23E21}" presName="rootConnector" presStyleLbl="node3" presStyleIdx="2" presStyleCnt="10"/>
      <dgm:spPr/>
    </dgm:pt>
    <dgm:pt modelId="{912A556B-79EC-9B41-BE29-82B9AF323C66}" type="pres">
      <dgm:prSet presAssocID="{448617C8-5AB5-6C4B-9F94-29632AA23E21}" presName="hierChild4" presStyleCnt="0"/>
      <dgm:spPr/>
    </dgm:pt>
    <dgm:pt modelId="{4560C703-6A80-4F49-BA71-E65494A65102}" type="pres">
      <dgm:prSet presAssocID="{1717B984-BF9D-644C-9B11-AC41CC1AC2AA}" presName="Name37" presStyleLbl="parChTrans1D4" presStyleIdx="20" presStyleCnt="34"/>
      <dgm:spPr/>
    </dgm:pt>
    <dgm:pt modelId="{65841D15-5F12-0A46-AFBB-611187386055}" type="pres">
      <dgm:prSet presAssocID="{7A37642A-A18A-FA46-9E84-25B11632CA02}" presName="hierRoot2" presStyleCnt="0">
        <dgm:presLayoutVars>
          <dgm:hierBranch val="init"/>
        </dgm:presLayoutVars>
      </dgm:prSet>
      <dgm:spPr/>
    </dgm:pt>
    <dgm:pt modelId="{844F58CB-65B7-BE41-95F5-CC0F7A7D1143}" type="pres">
      <dgm:prSet presAssocID="{7A37642A-A18A-FA46-9E84-25B11632CA02}" presName="rootComposite" presStyleCnt="0"/>
      <dgm:spPr/>
    </dgm:pt>
    <dgm:pt modelId="{0CF0D968-D8B1-B64F-A722-A1C3CD9C3E43}" type="pres">
      <dgm:prSet presAssocID="{7A37642A-A18A-FA46-9E84-25B11632CA02}" presName="rootText" presStyleLbl="node4" presStyleIdx="20" presStyleCnt="34" custLinFactNeighborY="2383">
        <dgm:presLayoutVars>
          <dgm:chPref val="3"/>
        </dgm:presLayoutVars>
      </dgm:prSet>
      <dgm:spPr/>
    </dgm:pt>
    <dgm:pt modelId="{92093B2A-3D83-274E-A2E8-7BD993A9E594}" type="pres">
      <dgm:prSet presAssocID="{7A37642A-A18A-FA46-9E84-25B11632CA02}" presName="rootConnector" presStyleLbl="node4" presStyleIdx="20" presStyleCnt="34"/>
      <dgm:spPr/>
    </dgm:pt>
    <dgm:pt modelId="{07700DAC-3123-B643-BA53-B63EA02B920D}" type="pres">
      <dgm:prSet presAssocID="{7A37642A-A18A-FA46-9E84-25B11632CA02}" presName="hierChild4" presStyleCnt="0"/>
      <dgm:spPr/>
    </dgm:pt>
    <dgm:pt modelId="{C65A773F-2099-2548-8E42-A2813CCBBDD2}" type="pres">
      <dgm:prSet presAssocID="{7A37642A-A18A-FA46-9E84-25B11632CA02}" presName="hierChild5" presStyleCnt="0"/>
      <dgm:spPr/>
    </dgm:pt>
    <dgm:pt modelId="{9DCF7626-7483-C745-AAAC-331B37D5B0B2}" type="pres">
      <dgm:prSet presAssocID="{388EF0CD-22BF-5349-A475-0CD8C60F662E}" presName="Name37" presStyleLbl="parChTrans1D4" presStyleIdx="21" presStyleCnt="34"/>
      <dgm:spPr/>
    </dgm:pt>
    <dgm:pt modelId="{0C33D088-7F7A-E943-A8DB-E4B6DF2D4318}" type="pres">
      <dgm:prSet presAssocID="{FB3EC550-43FB-214D-AF15-19A6DF834B47}" presName="hierRoot2" presStyleCnt="0">
        <dgm:presLayoutVars>
          <dgm:hierBranch val="init"/>
        </dgm:presLayoutVars>
      </dgm:prSet>
      <dgm:spPr/>
    </dgm:pt>
    <dgm:pt modelId="{8BF18CFD-0F9E-0E41-AEF1-D45633487159}" type="pres">
      <dgm:prSet presAssocID="{FB3EC550-43FB-214D-AF15-19A6DF834B47}" presName="rootComposite" presStyleCnt="0"/>
      <dgm:spPr/>
    </dgm:pt>
    <dgm:pt modelId="{35735C24-A72E-7E47-8459-7A0B47980DD8}" type="pres">
      <dgm:prSet presAssocID="{FB3EC550-43FB-214D-AF15-19A6DF834B47}" presName="rootText" presStyleLbl="node4" presStyleIdx="21" presStyleCnt="34" custLinFactNeighborY="2383">
        <dgm:presLayoutVars>
          <dgm:chPref val="3"/>
        </dgm:presLayoutVars>
      </dgm:prSet>
      <dgm:spPr/>
    </dgm:pt>
    <dgm:pt modelId="{28ACE652-A173-9148-85C1-38356D00E7B4}" type="pres">
      <dgm:prSet presAssocID="{FB3EC550-43FB-214D-AF15-19A6DF834B47}" presName="rootConnector" presStyleLbl="node4" presStyleIdx="21" presStyleCnt="34"/>
      <dgm:spPr/>
    </dgm:pt>
    <dgm:pt modelId="{63C091B2-7663-C444-B7EC-28B700CDAD63}" type="pres">
      <dgm:prSet presAssocID="{FB3EC550-43FB-214D-AF15-19A6DF834B47}" presName="hierChild4" presStyleCnt="0"/>
      <dgm:spPr/>
    </dgm:pt>
    <dgm:pt modelId="{6D572892-EEC2-8841-8C41-982C9C03BF7F}" type="pres">
      <dgm:prSet presAssocID="{FB3EC550-43FB-214D-AF15-19A6DF834B47}" presName="hierChild5" presStyleCnt="0"/>
      <dgm:spPr/>
    </dgm:pt>
    <dgm:pt modelId="{30357068-1324-6149-B71C-9F1CE2A1A691}" type="pres">
      <dgm:prSet presAssocID="{156E6612-D501-624D-937A-E3D85CBE5F75}" presName="Name37" presStyleLbl="parChTrans1D4" presStyleIdx="22" presStyleCnt="34"/>
      <dgm:spPr/>
    </dgm:pt>
    <dgm:pt modelId="{6D93398C-C0A2-CF41-B154-96E0F2281A7B}" type="pres">
      <dgm:prSet presAssocID="{D848F556-6954-1F45-BB50-D216444EEC79}" presName="hierRoot2" presStyleCnt="0">
        <dgm:presLayoutVars>
          <dgm:hierBranch val="init"/>
        </dgm:presLayoutVars>
      </dgm:prSet>
      <dgm:spPr/>
    </dgm:pt>
    <dgm:pt modelId="{83FC68E0-14FE-6641-9327-D02550233E65}" type="pres">
      <dgm:prSet presAssocID="{D848F556-6954-1F45-BB50-D216444EEC79}" presName="rootComposite" presStyleCnt="0"/>
      <dgm:spPr/>
    </dgm:pt>
    <dgm:pt modelId="{2F8D33B3-8B0C-F346-8216-F2551021EFD6}" type="pres">
      <dgm:prSet presAssocID="{D848F556-6954-1F45-BB50-D216444EEC79}" presName="rootText" presStyleLbl="node4" presStyleIdx="22" presStyleCnt="34" custLinFactNeighborY="2383">
        <dgm:presLayoutVars>
          <dgm:chPref val="3"/>
        </dgm:presLayoutVars>
      </dgm:prSet>
      <dgm:spPr/>
    </dgm:pt>
    <dgm:pt modelId="{DFE8A161-774B-B04E-90A8-148333FBF067}" type="pres">
      <dgm:prSet presAssocID="{D848F556-6954-1F45-BB50-D216444EEC79}" presName="rootConnector" presStyleLbl="node4" presStyleIdx="22" presStyleCnt="34"/>
      <dgm:spPr/>
    </dgm:pt>
    <dgm:pt modelId="{20F2E7C5-EF44-5646-98AD-1DF3287C0790}" type="pres">
      <dgm:prSet presAssocID="{D848F556-6954-1F45-BB50-D216444EEC79}" presName="hierChild4" presStyleCnt="0"/>
      <dgm:spPr/>
    </dgm:pt>
    <dgm:pt modelId="{871A0189-0B5D-9945-A012-D173BAA1EBBB}" type="pres">
      <dgm:prSet presAssocID="{D848F556-6954-1F45-BB50-D216444EEC79}" presName="hierChild5" presStyleCnt="0"/>
      <dgm:spPr/>
    </dgm:pt>
    <dgm:pt modelId="{EBCA4889-0496-2F41-816F-261AE6E7CCEC}" type="pres">
      <dgm:prSet presAssocID="{26504C4F-3407-694B-9B03-114AC5780494}" presName="Name37" presStyleLbl="parChTrans1D4" presStyleIdx="23" presStyleCnt="34"/>
      <dgm:spPr/>
    </dgm:pt>
    <dgm:pt modelId="{C52E56DC-5CDC-C34B-B84F-352CF34A7105}" type="pres">
      <dgm:prSet presAssocID="{A5684462-9F23-8E41-94DE-7E235DE0244E}" presName="hierRoot2" presStyleCnt="0">
        <dgm:presLayoutVars>
          <dgm:hierBranch val="init"/>
        </dgm:presLayoutVars>
      </dgm:prSet>
      <dgm:spPr/>
    </dgm:pt>
    <dgm:pt modelId="{BF92A200-C3B3-9642-A35D-761E7377AACB}" type="pres">
      <dgm:prSet presAssocID="{A5684462-9F23-8E41-94DE-7E235DE0244E}" presName="rootComposite" presStyleCnt="0"/>
      <dgm:spPr/>
    </dgm:pt>
    <dgm:pt modelId="{AF46E6C4-C97D-6A41-880A-7B987B010355}" type="pres">
      <dgm:prSet presAssocID="{A5684462-9F23-8E41-94DE-7E235DE0244E}" presName="rootText" presStyleLbl="node4" presStyleIdx="23" presStyleCnt="34">
        <dgm:presLayoutVars>
          <dgm:chPref val="3"/>
        </dgm:presLayoutVars>
      </dgm:prSet>
      <dgm:spPr/>
    </dgm:pt>
    <dgm:pt modelId="{BF53DB16-C9DF-314A-A560-1329DCAA00D7}" type="pres">
      <dgm:prSet presAssocID="{A5684462-9F23-8E41-94DE-7E235DE0244E}" presName="rootConnector" presStyleLbl="node4" presStyleIdx="23" presStyleCnt="34"/>
      <dgm:spPr/>
    </dgm:pt>
    <dgm:pt modelId="{1896A20B-BEAB-3941-A131-A12DFDB1CE89}" type="pres">
      <dgm:prSet presAssocID="{A5684462-9F23-8E41-94DE-7E235DE0244E}" presName="hierChild4" presStyleCnt="0"/>
      <dgm:spPr/>
    </dgm:pt>
    <dgm:pt modelId="{64B9FE6A-9D2C-B14C-A5F0-1CDE4F7A0163}" type="pres">
      <dgm:prSet presAssocID="{A5684462-9F23-8E41-94DE-7E235DE0244E}" presName="hierChild5" presStyleCnt="0"/>
      <dgm:spPr/>
    </dgm:pt>
    <dgm:pt modelId="{1E06B54F-AFCF-6D4E-9E0B-523DB07E82F0}" type="pres">
      <dgm:prSet presAssocID="{448617C8-5AB5-6C4B-9F94-29632AA23E21}" presName="hierChild5" presStyleCnt="0"/>
      <dgm:spPr/>
    </dgm:pt>
    <dgm:pt modelId="{73D1AC47-EE77-3A49-9FBA-59E2CC1C4933}" type="pres">
      <dgm:prSet presAssocID="{FA9A07C9-DB1D-FC4A-902C-DDF80EBE639D}" presName="Name37" presStyleLbl="parChTrans1D3" presStyleIdx="3" presStyleCnt="10"/>
      <dgm:spPr/>
    </dgm:pt>
    <dgm:pt modelId="{E76848C7-BFE3-C949-A2C9-6F445FBD1D47}" type="pres">
      <dgm:prSet presAssocID="{C24A6890-BA26-2D4B-BD51-EB86E63E5ABA}" presName="hierRoot2" presStyleCnt="0">
        <dgm:presLayoutVars>
          <dgm:hierBranch val="init"/>
        </dgm:presLayoutVars>
      </dgm:prSet>
      <dgm:spPr/>
    </dgm:pt>
    <dgm:pt modelId="{F7FF84DF-3432-384E-9894-880AF09475BC}" type="pres">
      <dgm:prSet presAssocID="{C24A6890-BA26-2D4B-BD51-EB86E63E5ABA}" presName="rootComposite" presStyleCnt="0"/>
      <dgm:spPr/>
    </dgm:pt>
    <dgm:pt modelId="{9EA8287C-31D1-D14E-ABF0-932463DA3E73}" type="pres">
      <dgm:prSet presAssocID="{C24A6890-BA26-2D4B-BD51-EB86E63E5ABA}" presName="rootText" presStyleLbl="node3" presStyleIdx="3" presStyleCnt="10">
        <dgm:presLayoutVars>
          <dgm:chPref val="3"/>
        </dgm:presLayoutVars>
      </dgm:prSet>
      <dgm:spPr/>
    </dgm:pt>
    <dgm:pt modelId="{1E7C86E5-EBC3-DD4E-85EB-F197AF23AD5B}" type="pres">
      <dgm:prSet presAssocID="{C24A6890-BA26-2D4B-BD51-EB86E63E5ABA}" presName="rootConnector" presStyleLbl="node3" presStyleIdx="3" presStyleCnt="10"/>
      <dgm:spPr/>
    </dgm:pt>
    <dgm:pt modelId="{3CBC937C-1CFF-8248-A425-37BB67EF2826}" type="pres">
      <dgm:prSet presAssocID="{C24A6890-BA26-2D4B-BD51-EB86E63E5ABA}" presName="hierChild4" presStyleCnt="0"/>
      <dgm:spPr/>
    </dgm:pt>
    <dgm:pt modelId="{F3EFBF3D-8D32-C041-96A8-CFF135444062}" type="pres">
      <dgm:prSet presAssocID="{46F5C800-475F-AF46-8E89-F458A3F5F4E0}" presName="Name37" presStyleLbl="parChTrans1D4" presStyleIdx="24" presStyleCnt="34"/>
      <dgm:spPr/>
    </dgm:pt>
    <dgm:pt modelId="{B8AA790D-2D27-AF4D-93F8-089D9E249FEB}" type="pres">
      <dgm:prSet presAssocID="{D95791C1-454F-AB40-8A8F-D851C43A576A}" presName="hierRoot2" presStyleCnt="0">
        <dgm:presLayoutVars>
          <dgm:hierBranch val="init"/>
        </dgm:presLayoutVars>
      </dgm:prSet>
      <dgm:spPr/>
    </dgm:pt>
    <dgm:pt modelId="{BBC5C4E4-CD22-B345-91D7-F155CE087B5B}" type="pres">
      <dgm:prSet presAssocID="{D95791C1-454F-AB40-8A8F-D851C43A576A}" presName="rootComposite" presStyleCnt="0"/>
      <dgm:spPr/>
    </dgm:pt>
    <dgm:pt modelId="{536ADC59-5DBE-AA48-B3D2-E3EA710A7EA9}" type="pres">
      <dgm:prSet presAssocID="{D95791C1-454F-AB40-8A8F-D851C43A576A}" presName="rootText" presStyleLbl="node4" presStyleIdx="24" presStyleCnt="34">
        <dgm:presLayoutVars>
          <dgm:chPref val="3"/>
        </dgm:presLayoutVars>
      </dgm:prSet>
      <dgm:spPr/>
    </dgm:pt>
    <dgm:pt modelId="{0375383C-B3BE-1F4E-BA2B-0A8D905B892E}" type="pres">
      <dgm:prSet presAssocID="{D95791C1-454F-AB40-8A8F-D851C43A576A}" presName="rootConnector" presStyleLbl="node4" presStyleIdx="24" presStyleCnt="34"/>
      <dgm:spPr/>
    </dgm:pt>
    <dgm:pt modelId="{929A4F01-5084-8B49-AA99-BE990B278600}" type="pres">
      <dgm:prSet presAssocID="{D95791C1-454F-AB40-8A8F-D851C43A576A}" presName="hierChild4" presStyleCnt="0"/>
      <dgm:spPr/>
    </dgm:pt>
    <dgm:pt modelId="{83576F3C-E6C2-A54B-BE5C-0A812552206F}" type="pres">
      <dgm:prSet presAssocID="{D95791C1-454F-AB40-8A8F-D851C43A576A}" presName="hierChild5" presStyleCnt="0"/>
      <dgm:spPr/>
    </dgm:pt>
    <dgm:pt modelId="{20E056A8-3C5C-A341-AF2C-C105F0F39E5A}" type="pres">
      <dgm:prSet presAssocID="{F65E7C38-307B-A549-AFE6-0C38CA4EDB4A}" presName="Name37" presStyleLbl="parChTrans1D4" presStyleIdx="25" presStyleCnt="34"/>
      <dgm:spPr/>
    </dgm:pt>
    <dgm:pt modelId="{D6B0687A-7ADE-3A45-9E44-CB7F820C2F1C}" type="pres">
      <dgm:prSet presAssocID="{5D4D47F4-ACAC-1942-A348-2B22AC0E0D52}" presName="hierRoot2" presStyleCnt="0">
        <dgm:presLayoutVars>
          <dgm:hierBranch val="init"/>
        </dgm:presLayoutVars>
      </dgm:prSet>
      <dgm:spPr/>
    </dgm:pt>
    <dgm:pt modelId="{2F8B8B91-E5CB-504F-86F5-A4948D1B1315}" type="pres">
      <dgm:prSet presAssocID="{5D4D47F4-ACAC-1942-A348-2B22AC0E0D52}" presName="rootComposite" presStyleCnt="0"/>
      <dgm:spPr/>
    </dgm:pt>
    <dgm:pt modelId="{A115E0C4-712F-524B-847D-1B0783BC5B0A}" type="pres">
      <dgm:prSet presAssocID="{5D4D47F4-ACAC-1942-A348-2B22AC0E0D52}" presName="rootText" presStyleLbl="node4" presStyleIdx="25" presStyleCnt="34">
        <dgm:presLayoutVars>
          <dgm:chPref val="3"/>
        </dgm:presLayoutVars>
      </dgm:prSet>
      <dgm:spPr/>
    </dgm:pt>
    <dgm:pt modelId="{E188B064-76EB-9641-B7BE-C1BD5D3F496E}" type="pres">
      <dgm:prSet presAssocID="{5D4D47F4-ACAC-1942-A348-2B22AC0E0D52}" presName="rootConnector" presStyleLbl="node4" presStyleIdx="25" presStyleCnt="34"/>
      <dgm:spPr/>
    </dgm:pt>
    <dgm:pt modelId="{2B80A1CB-25D0-FA4B-81BC-EC26C171598E}" type="pres">
      <dgm:prSet presAssocID="{5D4D47F4-ACAC-1942-A348-2B22AC0E0D52}" presName="hierChild4" presStyleCnt="0"/>
      <dgm:spPr/>
    </dgm:pt>
    <dgm:pt modelId="{D8090062-F324-5843-A353-DADFD2CB46AF}" type="pres">
      <dgm:prSet presAssocID="{5D4D47F4-ACAC-1942-A348-2B22AC0E0D52}" presName="hierChild5" presStyleCnt="0"/>
      <dgm:spPr/>
    </dgm:pt>
    <dgm:pt modelId="{ADF7771A-9CCE-754E-8A99-01F4C328A1AB}" type="pres">
      <dgm:prSet presAssocID="{77B10188-3616-4E40-84F6-20E8D8764381}" presName="Name37" presStyleLbl="parChTrans1D4" presStyleIdx="26" presStyleCnt="34"/>
      <dgm:spPr/>
    </dgm:pt>
    <dgm:pt modelId="{E74292D7-84DE-074D-9DD5-9CF8032213A1}" type="pres">
      <dgm:prSet presAssocID="{41832887-451E-6E4B-BCB1-D48B4210FDD5}" presName="hierRoot2" presStyleCnt="0">
        <dgm:presLayoutVars>
          <dgm:hierBranch val="init"/>
        </dgm:presLayoutVars>
      </dgm:prSet>
      <dgm:spPr/>
    </dgm:pt>
    <dgm:pt modelId="{1285E9F7-5B74-8E4E-A289-07362F20544D}" type="pres">
      <dgm:prSet presAssocID="{41832887-451E-6E4B-BCB1-D48B4210FDD5}" presName="rootComposite" presStyleCnt="0"/>
      <dgm:spPr/>
    </dgm:pt>
    <dgm:pt modelId="{F6144798-87FB-BD41-9CBC-D0A8B52CDE7F}" type="pres">
      <dgm:prSet presAssocID="{41832887-451E-6E4B-BCB1-D48B4210FDD5}" presName="rootText" presStyleLbl="node4" presStyleIdx="26" presStyleCnt="34">
        <dgm:presLayoutVars>
          <dgm:chPref val="3"/>
        </dgm:presLayoutVars>
      </dgm:prSet>
      <dgm:spPr/>
    </dgm:pt>
    <dgm:pt modelId="{F2CB42D2-257C-8449-A01D-71E77563283C}" type="pres">
      <dgm:prSet presAssocID="{41832887-451E-6E4B-BCB1-D48B4210FDD5}" presName="rootConnector" presStyleLbl="node4" presStyleIdx="26" presStyleCnt="34"/>
      <dgm:spPr/>
    </dgm:pt>
    <dgm:pt modelId="{59D0526E-81C6-164F-81D2-5BCF95D52E1D}" type="pres">
      <dgm:prSet presAssocID="{41832887-451E-6E4B-BCB1-D48B4210FDD5}" presName="hierChild4" presStyleCnt="0"/>
      <dgm:spPr/>
    </dgm:pt>
    <dgm:pt modelId="{D163F2F9-9597-0044-8455-D4C5F1FB91BC}" type="pres">
      <dgm:prSet presAssocID="{41832887-451E-6E4B-BCB1-D48B4210FDD5}" presName="hierChild5" presStyleCnt="0"/>
      <dgm:spPr/>
    </dgm:pt>
    <dgm:pt modelId="{692EB12E-7878-DA47-BBDB-5398E819D581}" type="pres">
      <dgm:prSet presAssocID="{3B76ACEF-1769-764D-94C7-EA405C193AE3}" presName="Name37" presStyleLbl="parChTrans1D4" presStyleIdx="27" presStyleCnt="34"/>
      <dgm:spPr/>
    </dgm:pt>
    <dgm:pt modelId="{1414E413-DF6B-5041-B500-34DAD6C0FB7F}" type="pres">
      <dgm:prSet presAssocID="{489E3B19-FE2B-7142-A322-F8F1E0FF4939}" presName="hierRoot2" presStyleCnt="0">
        <dgm:presLayoutVars>
          <dgm:hierBranch val="init"/>
        </dgm:presLayoutVars>
      </dgm:prSet>
      <dgm:spPr/>
    </dgm:pt>
    <dgm:pt modelId="{466BEC4A-30BB-C645-BF82-78441FA96694}" type="pres">
      <dgm:prSet presAssocID="{489E3B19-FE2B-7142-A322-F8F1E0FF4939}" presName="rootComposite" presStyleCnt="0"/>
      <dgm:spPr/>
    </dgm:pt>
    <dgm:pt modelId="{4B2AB54E-7C26-4A48-B63C-1BF0885377CC}" type="pres">
      <dgm:prSet presAssocID="{489E3B19-FE2B-7142-A322-F8F1E0FF4939}" presName="rootText" presStyleLbl="node4" presStyleIdx="27" presStyleCnt="34">
        <dgm:presLayoutVars>
          <dgm:chPref val="3"/>
        </dgm:presLayoutVars>
      </dgm:prSet>
      <dgm:spPr>
        <a:xfrm>
          <a:off x="8650552" y="3410507"/>
          <a:ext cx="800112" cy="400056"/>
        </a:xfrm>
        <a:prstGeom prst="rect">
          <a:avLst/>
        </a:prstGeom>
      </dgm:spPr>
    </dgm:pt>
    <dgm:pt modelId="{78107A59-E2D3-B244-97AE-8EBA7A0F716F}" type="pres">
      <dgm:prSet presAssocID="{489E3B19-FE2B-7142-A322-F8F1E0FF4939}" presName="rootConnector" presStyleLbl="node4" presStyleIdx="27" presStyleCnt="34"/>
      <dgm:spPr/>
    </dgm:pt>
    <dgm:pt modelId="{393FB699-42F9-1246-81AF-F46CE80FCBD7}" type="pres">
      <dgm:prSet presAssocID="{489E3B19-FE2B-7142-A322-F8F1E0FF4939}" presName="hierChild4" presStyleCnt="0"/>
      <dgm:spPr/>
    </dgm:pt>
    <dgm:pt modelId="{5F96A757-EDC4-6242-B274-AB8F286D4527}" type="pres">
      <dgm:prSet presAssocID="{489E3B19-FE2B-7142-A322-F8F1E0FF4939}" presName="hierChild5" presStyleCnt="0"/>
      <dgm:spPr/>
    </dgm:pt>
    <dgm:pt modelId="{0B60BA40-6A9A-E043-A12A-EE611D938FD3}" type="pres">
      <dgm:prSet presAssocID="{C24A6890-BA26-2D4B-BD51-EB86E63E5ABA}" presName="hierChild5" presStyleCnt="0"/>
      <dgm:spPr/>
    </dgm:pt>
    <dgm:pt modelId="{BAF8B2D3-E647-1842-B23C-2BBCAFE6A56B}" type="pres">
      <dgm:prSet presAssocID="{230F9EED-93C4-534E-911C-C63C57274666}" presName="Name37" presStyleLbl="parChTrans1D3" presStyleIdx="4" presStyleCnt="10"/>
      <dgm:spPr/>
    </dgm:pt>
    <dgm:pt modelId="{9454F94C-76F2-6D43-B073-DE3E6E2AC045}" type="pres">
      <dgm:prSet presAssocID="{85B67374-5DB4-8A4D-8FB3-9B814DE09ABA}" presName="hierRoot2" presStyleCnt="0">
        <dgm:presLayoutVars>
          <dgm:hierBranch val="init"/>
        </dgm:presLayoutVars>
      </dgm:prSet>
      <dgm:spPr/>
    </dgm:pt>
    <dgm:pt modelId="{0AA32DC7-322B-EA48-8E90-DEF521B13594}" type="pres">
      <dgm:prSet presAssocID="{85B67374-5DB4-8A4D-8FB3-9B814DE09ABA}" presName="rootComposite" presStyleCnt="0"/>
      <dgm:spPr/>
    </dgm:pt>
    <dgm:pt modelId="{70C2463E-6797-4C47-AF7D-16FDF9886EE2}" type="pres">
      <dgm:prSet presAssocID="{85B67374-5DB4-8A4D-8FB3-9B814DE09ABA}" presName="rootText" presStyleLbl="node3" presStyleIdx="4" presStyleCnt="10">
        <dgm:presLayoutVars>
          <dgm:chPref val="3"/>
        </dgm:presLayoutVars>
      </dgm:prSet>
      <dgm:spPr>
        <a:xfrm>
          <a:off x="8310441" y="1200821"/>
          <a:ext cx="762607" cy="381303"/>
        </a:xfrm>
        <a:prstGeom prst="rect">
          <a:avLst/>
        </a:prstGeom>
      </dgm:spPr>
    </dgm:pt>
    <dgm:pt modelId="{C57902B8-7A7F-D04A-B304-46FF5F549FF2}" type="pres">
      <dgm:prSet presAssocID="{85B67374-5DB4-8A4D-8FB3-9B814DE09ABA}" presName="rootConnector" presStyleLbl="node3" presStyleIdx="4" presStyleCnt="10"/>
      <dgm:spPr/>
    </dgm:pt>
    <dgm:pt modelId="{AE1FA4D8-165A-CF45-832F-B16CB7069CF9}" type="pres">
      <dgm:prSet presAssocID="{85B67374-5DB4-8A4D-8FB3-9B814DE09ABA}" presName="hierChild4" presStyleCnt="0"/>
      <dgm:spPr/>
    </dgm:pt>
    <dgm:pt modelId="{5C3DE019-153F-FF4D-BD99-654EF72DBEBB}" type="pres">
      <dgm:prSet presAssocID="{4D3486DD-7B1B-7A43-870F-637A5FC73B15}" presName="Name37" presStyleLbl="parChTrans1D4" presStyleIdx="28" presStyleCnt="34"/>
      <dgm:spPr/>
    </dgm:pt>
    <dgm:pt modelId="{285F0116-8D73-8E49-9373-3E5C98EF54D1}" type="pres">
      <dgm:prSet presAssocID="{0CAB1106-D98E-A145-8CB5-9210F7909ED8}" presName="hierRoot2" presStyleCnt="0">
        <dgm:presLayoutVars>
          <dgm:hierBranch val="init"/>
        </dgm:presLayoutVars>
      </dgm:prSet>
      <dgm:spPr/>
    </dgm:pt>
    <dgm:pt modelId="{DF420417-6931-994A-95CF-3F4372BD58ED}" type="pres">
      <dgm:prSet presAssocID="{0CAB1106-D98E-A145-8CB5-9210F7909ED8}" presName="rootComposite" presStyleCnt="0"/>
      <dgm:spPr/>
    </dgm:pt>
    <dgm:pt modelId="{AC57E05F-515C-484B-B6CD-9C3DC480EB73}" type="pres">
      <dgm:prSet presAssocID="{0CAB1106-D98E-A145-8CB5-9210F7909ED8}" presName="rootText" presStyleLbl="node4" presStyleIdx="28" presStyleCnt="34">
        <dgm:presLayoutVars>
          <dgm:chPref val="3"/>
        </dgm:presLayoutVars>
      </dgm:prSet>
      <dgm:spPr>
        <a:xfrm>
          <a:off x="8501093" y="1742272"/>
          <a:ext cx="762607" cy="381303"/>
        </a:xfrm>
        <a:prstGeom prst="rect">
          <a:avLst/>
        </a:prstGeom>
      </dgm:spPr>
    </dgm:pt>
    <dgm:pt modelId="{0B78E67A-38BA-3A4E-A2F1-39FD29492225}" type="pres">
      <dgm:prSet presAssocID="{0CAB1106-D98E-A145-8CB5-9210F7909ED8}" presName="rootConnector" presStyleLbl="node4" presStyleIdx="28" presStyleCnt="34"/>
      <dgm:spPr/>
    </dgm:pt>
    <dgm:pt modelId="{C7904F95-F1F0-0F49-B524-1197C148BC17}" type="pres">
      <dgm:prSet presAssocID="{0CAB1106-D98E-A145-8CB5-9210F7909ED8}" presName="hierChild4" presStyleCnt="0"/>
      <dgm:spPr/>
    </dgm:pt>
    <dgm:pt modelId="{324AAB7E-B0E4-CB4D-864C-15C4FDD60FA0}" type="pres">
      <dgm:prSet presAssocID="{0CAB1106-D98E-A145-8CB5-9210F7909ED8}" presName="hierChild5" presStyleCnt="0"/>
      <dgm:spPr/>
    </dgm:pt>
    <dgm:pt modelId="{B5FBA34A-857F-FC47-AA27-0B632DFF39D0}" type="pres">
      <dgm:prSet presAssocID="{448D25A8-8064-BF4D-AA94-6A7E1909DECF}" presName="Name37" presStyleLbl="parChTrans1D4" presStyleIdx="29" presStyleCnt="34"/>
      <dgm:spPr/>
    </dgm:pt>
    <dgm:pt modelId="{54A94D1A-CBEA-004C-992E-A222152A7523}" type="pres">
      <dgm:prSet presAssocID="{88C6AF1E-1D70-5240-BAAA-9A84F2D9E10A}" presName="hierRoot2" presStyleCnt="0">
        <dgm:presLayoutVars>
          <dgm:hierBranch val="init"/>
        </dgm:presLayoutVars>
      </dgm:prSet>
      <dgm:spPr/>
    </dgm:pt>
    <dgm:pt modelId="{1A832D8C-6B36-9F4D-8A6D-B4146FB3AF0E}" type="pres">
      <dgm:prSet presAssocID="{88C6AF1E-1D70-5240-BAAA-9A84F2D9E10A}" presName="rootComposite" presStyleCnt="0"/>
      <dgm:spPr/>
    </dgm:pt>
    <dgm:pt modelId="{AD606A11-53FD-9249-95A4-92951B08C2A1}" type="pres">
      <dgm:prSet presAssocID="{88C6AF1E-1D70-5240-BAAA-9A84F2D9E10A}" presName="rootText" presStyleLbl="node4" presStyleIdx="29" presStyleCnt="34">
        <dgm:presLayoutVars>
          <dgm:chPref val="3"/>
        </dgm:presLayoutVars>
      </dgm:prSet>
      <dgm:spPr/>
    </dgm:pt>
    <dgm:pt modelId="{3F716BA9-06C8-DF49-AC16-08FA494ADCB0}" type="pres">
      <dgm:prSet presAssocID="{88C6AF1E-1D70-5240-BAAA-9A84F2D9E10A}" presName="rootConnector" presStyleLbl="node4" presStyleIdx="29" presStyleCnt="34"/>
      <dgm:spPr/>
    </dgm:pt>
    <dgm:pt modelId="{4DF2427E-062C-DB4F-AEF6-CAB126783827}" type="pres">
      <dgm:prSet presAssocID="{88C6AF1E-1D70-5240-BAAA-9A84F2D9E10A}" presName="hierChild4" presStyleCnt="0"/>
      <dgm:spPr/>
    </dgm:pt>
    <dgm:pt modelId="{5C9BABE9-C500-C040-BAD8-CEEC0EC8E205}" type="pres">
      <dgm:prSet presAssocID="{88C6AF1E-1D70-5240-BAAA-9A84F2D9E10A}" presName="hierChild5" presStyleCnt="0"/>
      <dgm:spPr/>
    </dgm:pt>
    <dgm:pt modelId="{9DC02622-A584-B14D-9051-097971A9F82C}" type="pres">
      <dgm:prSet presAssocID="{565F55D6-1B8F-C24D-9952-FDD650F1152C}" presName="Name37" presStyleLbl="parChTrans1D4" presStyleIdx="30" presStyleCnt="34"/>
      <dgm:spPr/>
    </dgm:pt>
    <dgm:pt modelId="{7BF18F8D-36C9-1243-BCEF-66B55F27791E}" type="pres">
      <dgm:prSet presAssocID="{D6801ED8-FB1D-EF4C-A83E-38C8E784D72E}" presName="hierRoot2" presStyleCnt="0">
        <dgm:presLayoutVars>
          <dgm:hierBranch val="init"/>
        </dgm:presLayoutVars>
      </dgm:prSet>
      <dgm:spPr/>
    </dgm:pt>
    <dgm:pt modelId="{94058323-7E68-784F-9655-0C403A945126}" type="pres">
      <dgm:prSet presAssocID="{D6801ED8-FB1D-EF4C-A83E-38C8E784D72E}" presName="rootComposite" presStyleCnt="0"/>
      <dgm:spPr/>
    </dgm:pt>
    <dgm:pt modelId="{C7E310F0-C580-A642-8E7E-1477ED9E9E99}" type="pres">
      <dgm:prSet presAssocID="{D6801ED8-FB1D-EF4C-A83E-38C8E784D72E}" presName="rootText" presStyleLbl="node4" presStyleIdx="30" presStyleCnt="34">
        <dgm:presLayoutVars>
          <dgm:chPref val="3"/>
        </dgm:presLayoutVars>
      </dgm:prSet>
      <dgm:spPr/>
    </dgm:pt>
    <dgm:pt modelId="{DF18857B-6262-5D48-99DF-9C86A7EBB4F9}" type="pres">
      <dgm:prSet presAssocID="{D6801ED8-FB1D-EF4C-A83E-38C8E784D72E}" presName="rootConnector" presStyleLbl="node4" presStyleIdx="30" presStyleCnt="34"/>
      <dgm:spPr/>
    </dgm:pt>
    <dgm:pt modelId="{07F06AF6-170A-0A48-9D5B-383443ED5318}" type="pres">
      <dgm:prSet presAssocID="{D6801ED8-FB1D-EF4C-A83E-38C8E784D72E}" presName="hierChild4" presStyleCnt="0"/>
      <dgm:spPr/>
    </dgm:pt>
    <dgm:pt modelId="{13601401-8FB5-1C44-B650-DFEE6FE2E637}" type="pres">
      <dgm:prSet presAssocID="{D6801ED8-FB1D-EF4C-A83E-38C8E784D72E}" presName="hierChild5" presStyleCnt="0"/>
      <dgm:spPr/>
    </dgm:pt>
    <dgm:pt modelId="{7091931B-6B26-404D-8AC2-E3DCA73FC7B4}" type="pres">
      <dgm:prSet presAssocID="{64082F34-6149-8E4D-B50A-6C16F5C642C1}" presName="Name37" presStyleLbl="parChTrans1D4" presStyleIdx="31" presStyleCnt="34"/>
      <dgm:spPr/>
    </dgm:pt>
    <dgm:pt modelId="{ABB00962-6113-9D4E-AA25-8EC82A917C4E}" type="pres">
      <dgm:prSet presAssocID="{D2E40FE1-79A7-ED4A-B6CD-09628EC8CE82}" presName="hierRoot2" presStyleCnt="0">
        <dgm:presLayoutVars>
          <dgm:hierBranch val="init"/>
        </dgm:presLayoutVars>
      </dgm:prSet>
      <dgm:spPr/>
    </dgm:pt>
    <dgm:pt modelId="{2A5C0EB7-31CA-E647-8370-5E62B1133748}" type="pres">
      <dgm:prSet presAssocID="{D2E40FE1-79A7-ED4A-B6CD-09628EC8CE82}" presName="rootComposite" presStyleCnt="0"/>
      <dgm:spPr/>
    </dgm:pt>
    <dgm:pt modelId="{0920087C-FF9E-7A4E-B897-602088F0FCFD}" type="pres">
      <dgm:prSet presAssocID="{D2E40FE1-79A7-ED4A-B6CD-09628EC8CE82}" presName="rootText" presStyleLbl="node4" presStyleIdx="31" presStyleCnt="34">
        <dgm:presLayoutVars>
          <dgm:chPref val="3"/>
        </dgm:presLayoutVars>
      </dgm:prSet>
      <dgm:spPr/>
    </dgm:pt>
    <dgm:pt modelId="{262C225F-7FBD-3F4D-8166-D166EBA9C3BC}" type="pres">
      <dgm:prSet presAssocID="{D2E40FE1-79A7-ED4A-B6CD-09628EC8CE82}" presName="rootConnector" presStyleLbl="node4" presStyleIdx="31" presStyleCnt="34"/>
      <dgm:spPr/>
    </dgm:pt>
    <dgm:pt modelId="{77D21ED7-C981-CC4A-9EB8-99A8947F589D}" type="pres">
      <dgm:prSet presAssocID="{D2E40FE1-79A7-ED4A-B6CD-09628EC8CE82}" presName="hierChild4" presStyleCnt="0"/>
      <dgm:spPr/>
    </dgm:pt>
    <dgm:pt modelId="{0D552BE7-EAC6-8848-8B9A-E5AEBF7FDC7A}" type="pres">
      <dgm:prSet presAssocID="{D2E40FE1-79A7-ED4A-B6CD-09628EC8CE82}" presName="hierChild5" presStyleCnt="0"/>
      <dgm:spPr/>
    </dgm:pt>
    <dgm:pt modelId="{B7611F18-E938-6E43-95F8-D3990AFE9A47}" type="pres">
      <dgm:prSet presAssocID="{7357B1BE-AC92-1143-BF1F-C4E9A0502309}" presName="Name37" presStyleLbl="parChTrans1D4" presStyleIdx="32" presStyleCnt="34"/>
      <dgm:spPr/>
    </dgm:pt>
    <dgm:pt modelId="{F7E4E61D-E26E-844F-9019-4C28465073AA}" type="pres">
      <dgm:prSet presAssocID="{6E23C89F-C983-3E4C-B496-81780A6AC051}" presName="hierRoot2" presStyleCnt="0">
        <dgm:presLayoutVars>
          <dgm:hierBranch val="init"/>
        </dgm:presLayoutVars>
      </dgm:prSet>
      <dgm:spPr/>
    </dgm:pt>
    <dgm:pt modelId="{964FB422-A5F7-D744-82C7-D007CB721F03}" type="pres">
      <dgm:prSet presAssocID="{6E23C89F-C983-3E4C-B496-81780A6AC051}" presName="rootComposite" presStyleCnt="0"/>
      <dgm:spPr/>
    </dgm:pt>
    <dgm:pt modelId="{E14A4C7D-5826-524A-937C-D1E9573E1455}" type="pres">
      <dgm:prSet presAssocID="{6E23C89F-C983-3E4C-B496-81780A6AC051}" presName="rootText" presStyleLbl="node4" presStyleIdx="32" presStyleCnt="34">
        <dgm:presLayoutVars>
          <dgm:chPref val="3"/>
        </dgm:presLayoutVars>
      </dgm:prSet>
      <dgm:spPr/>
    </dgm:pt>
    <dgm:pt modelId="{938DAD3F-A86C-DD40-B759-3AB2B014391D}" type="pres">
      <dgm:prSet presAssocID="{6E23C89F-C983-3E4C-B496-81780A6AC051}" presName="rootConnector" presStyleLbl="node4" presStyleIdx="32" presStyleCnt="34"/>
      <dgm:spPr/>
    </dgm:pt>
    <dgm:pt modelId="{9C56CD12-E3B7-8843-B147-C9EB3D5840B4}" type="pres">
      <dgm:prSet presAssocID="{6E23C89F-C983-3E4C-B496-81780A6AC051}" presName="hierChild4" presStyleCnt="0"/>
      <dgm:spPr/>
    </dgm:pt>
    <dgm:pt modelId="{C272D772-74E1-9B46-B3E8-16CEA932235F}" type="pres">
      <dgm:prSet presAssocID="{6E23C89F-C983-3E4C-B496-81780A6AC051}" presName="hierChild5" presStyleCnt="0"/>
      <dgm:spPr/>
    </dgm:pt>
    <dgm:pt modelId="{8A096877-75EA-FD41-B88A-D26EDE056E82}" type="pres">
      <dgm:prSet presAssocID="{5085B62B-6E2A-DB4B-974E-7AAE1A46274F}" presName="Name37" presStyleLbl="parChTrans1D4" presStyleIdx="33" presStyleCnt="34"/>
      <dgm:spPr/>
    </dgm:pt>
    <dgm:pt modelId="{289F9D6E-D3F7-4D4F-805F-466B279E9B41}" type="pres">
      <dgm:prSet presAssocID="{9065B1A4-C196-3B4F-A35C-CF2C3FA4D5F2}" presName="hierRoot2" presStyleCnt="0">
        <dgm:presLayoutVars>
          <dgm:hierBranch val="init"/>
        </dgm:presLayoutVars>
      </dgm:prSet>
      <dgm:spPr/>
    </dgm:pt>
    <dgm:pt modelId="{D2694F51-3B03-9B4F-977C-542521FBA8C9}" type="pres">
      <dgm:prSet presAssocID="{9065B1A4-C196-3B4F-A35C-CF2C3FA4D5F2}" presName="rootComposite" presStyleCnt="0"/>
      <dgm:spPr/>
    </dgm:pt>
    <dgm:pt modelId="{CF976B02-3100-B846-B14F-A385FB69FF06}" type="pres">
      <dgm:prSet presAssocID="{9065B1A4-C196-3B4F-A35C-CF2C3FA4D5F2}" presName="rootText" presStyleLbl="node4" presStyleIdx="33" presStyleCnt="34">
        <dgm:presLayoutVars>
          <dgm:chPref val="3"/>
        </dgm:presLayoutVars>
      </dgm:prSet>
      <dgm:spPr/>
    </dgm:pt>
    <dgm:pt modelId="{9679EC7F-6CC2-A746-BAD3-D1B5DEC8F99E}" type="pres">
      <dgm:prSet presAssocID="{9065B1A4-C196-3B4F-A35C-CF2C3FA4D5F2}" presName="rootConnector" presStyleLbl="node4" presStyleIdx="33" presStyleCnt="34"/>
      <dgm:spPr/>
    </dgm:pt>
    <dgm:pt modelId="{12B5A9D0-F6A5-6C4A-AADD-3A9F99842A60}" type="pres">
      <dgm:prSet presAssocID="{9065B1A4-C196-3B4F-A35C-CF2C3FA4D5F2}" presName="hierChild4" presStyleCnt="0"/>
      <dgm:spPr/>
    </dgm:pt>
    <dgm:pt modelId="{B9782EAD-7B86-5A46-A973-0AF68555BE6B}" type="pres">
      <dgm:prSet presAssocID="{9065B1A4-C196-3B4F-A35C-CF2C3FA4D5F2}" presName="hierChild5" presStyleCnt="0"/>
      <dgm:spPr/>
    </dgm:pt>
    <dgm:pt modelId="{06116347-2174-D945-82AB-86143D83F771}" type="pres">
      <dgm:prSet presAssocID="{85B67374-5DB4-8A4D-8FB3-9B814DE09ABA}" presName="hierChild5" presStyleCnt="0"/>
      <dgm:spPr/>
    </dgm:pt>
    <dgm:pt modelId="{DC5CA2BE-F1C3-0D46-842D-D8C0DB9A4FB4}" type="pres">
      <dgm:prSet presAssocID="{6A83815A-5B6B-8E44-8AFF-A0E590783BF8}" presName="hierChild5" presStyleCnt="0"/>
      <dgm:spPr/>
    </dgm:pt>
    <dgm:pt modelId="{190A8558-C41D-4848-8C0A-FBE8B7FFD109}" type="pres">
      <dgm:prSet presAssocID="{FCB73929-8831-1E46-8A68-029DF34EF1A8}" presName="Name37" presStyleLbl="parChTrans1D2" presStyleIdx="1" presStyleCnt="5"/>
      <dgm:spPr/>
    </dgm:pt>
    <dgm:pt modelId="{E6FA6565-FF27-A94B-BA2A-BA292904B151}" type="pres">
      <dgm:prSet presAssocID="{F04297F9-F58B-8447-BBAE-0FD425CB2DC8}" presName="hierRoot2" presStyleCnt="0">
        <dgm:presLayoutVars>
          <dgm:hierBranch val="init"/>
        </dgm:presLayoutVars>
      </dgm:prSet>
      <dgm:spPr/>
    </dgm:pt>
    <dgm:pt modelId="{3A37D3B2-A511-4F43-A621-24CEFF5F8003}" type="pres">
      <dgm:prSet presAssocID="{F04297F9-F58B-8447-BBAE-0FD425CB2DC8}" presName="rootComposite" presStyleCnt="0"/>
      <dgm:spPr/>
    </dgm:pt>
    <dgm:pt modelId="{EB5B010D-D034-EC4E-8360-EF801C4C5119}" type="pres">
      <dgm:prSet presAssocID="{F04297F9-F58B-8447-BBAE-0FD425CB2DC8}" presName="rootText" presStyleLbl="node2" presStyleIdx="1" presStyleCnt="5">
        <dgm:presLayoutVars>
          <dgm:chPref val="3"/>
        </dgm:presLayoutVars>
      </dgm:prSet>
      <dgm:spPr/>
    </dgm:pt>
    <dgm:pt modelId="{0DFF433D-1ECF-C741-8B76-00F5E24DF7A8}" type="pres">
      <dgm:prSet presAssocID="{F04297F9-F58B-8447-BBAE-0FD425CB2DC8}" presName="rootConnector" presStyleLbl="node2" presStyleIdx="1" presStyleCnt="5"/>
      <dgm:spPr/>
    </dgm:pt>
    <dgm:pt modelId="{C1512370-DC2B-A44F-8912-946D82FFB8DA}" type="pres">
      <dgm:prSet presAssocID="{F04297F9-F58B-8447-BBAE-0FD425CB2DC8}" presName="hierChild4" presStyleCnt="0"/>
      <dgm:spPr/>
    </dgm:pt>
    <dgm:pt modelId="{6DB1E86D-1B24-5442-B223-1D44732192AA}" type="pres">
      <dgm:prSet presAssocID="{F04297F9-F58B-8447-BBAE-0FD425CB2DC8}" presName="hierChild5" presStyleCnt="0"/>
      <dgm:spPr/>
    </dgm:pt>
    <dgm:pt modelId="{50609B9E-DB3E-0548-A673-D1D9A48D09E9}" type="pres">
      <dgm:prSet presAssocID="{6CDDF70F-5600-4E47-8DAF-2E257F211B50}" presName="Name37" presStyleLbl="parChTrans1D2" presStyleIdx="2" presStyleCnt="5"/>
      <dgm:spPr/>
    </dgm:pt>
    <dgm:pt modelId="{0141E998-0518-4641-BEC9-CA59B1DAE3A4}" type="pres">
      <dgm:prSet presAssocID="{E14E4221-B5C1-184A-B5FF-239D29746A63}" presName="hierRoot2" presStyleCnt="0">
        <dgm:presLayoutVars>
          <dgm:hierBranch val="init"/>
        </dgm:presLayoutVars>
      </dgm:prSet>
      <dgm:spPr/>
    </dgm:pt>
    <dgm:pt modelId="{F832C4F5-FDA4-524C-84E7-54A9E5430D65}" type="pres">
      <dgm:prSet presAssocID="{E14E4221-B5C1-184A-B5FF-239D29746A63}" presName="rootComposite" presStyleCnt="0"/>
      <dgm:spPr/>
    </dgm:pt>
    <dgm:pt modelId="{D475540D-C87A-E647-8E01-D21A053885D7}" type="pres">
      <dgm:prSet presAssocID="{E14E4221-B5C1-184A-B5FF-239D29746A63}" presName="rootText" presStyleLbl="node2" presStyleIdx="2" presStyleCnt="5">
        <dgm:presLayoutVars>
          <dgm:chPref val="3"/>
        </dgm:presLayoutVars>
      </dgm:prSet>
      <dgm:spPr>
        <a:xfrm>
          <a:off x="6234243" y="659370"/>
          <a:ext cx="762607" cy="381303"/>
        </a:xfrm>
        <a:prstGeom prst="rect">
          <a:avLst/>
        </a:prstGeom>
      </dgm:spPr>
    </dgm:pt>
    <dgm:pt modelId="{C8EB4153-5A7B-0549-9038-D38564CCA6CF}" type="pres">
      <dgm:prSet presAssocID="{E14E4221-B5C1-184A-B5FF-239D29746A63}" presName="rootConnector" presStyleLbl="node2" presStyleIdx="2" presStyleCnt="5"/>
      <dgm:spPr/>
    </dgm:pt>
    <dgm:pt modelId="{33B57005-6820-324F-B2AC-B68D0AB4B853}" type="pres">
      <dgm:prSet presAssocID="{E14E4221-B5C1-184A-B5FF-239D29746A63}" presName="hierChild4" presStyleCnt="0"/>
      <dgm:spPr/>
    </dgm:pt>
    <dgm:pt modelId="{9CF1D089-EF34-C24B-952C-9A715376BC41}" type="pres">
      <dgm:prSet presAssocID="{E14E4221-B5C1-184A-B5FF-239D29746A63}" presName="hierChild5" presStyleCnt="0"/>
      <dgm:spPr/>
    </dgm:pt>
    <dgm:pt modelId="{E914D909-B897-154B-8907-C93C404FDE51}" type="pres">
      <dgm:prSet presAssocID="{485CAD8E-B9F3-244C-A883-909663FC7256}" presName="Name37" presStyleLbl="parChTrans1D2" presStyleIdx="3" presStyleCnt="5"/>
      <dgm:spPr/>
    </dgm:pt>
    <dgm:pt modelId="{34F6FD8D-9754-6848-B4B3-AC3FAB4FF50E}" type="pres">
      <dgm:prSet presAssocID="{37170A02-BBFE-0C41-941D-972035A0E4FD}" presName="hierRoot2" presStyleCnt="0">
        <dgm:presLayoutVars>
          <dgm:hierBranch val="init"/>
        </dgm:presLayoutVars>
      </dgm:prSet>
      <dgm:spPr/>
    </dgm:pt>
    <dgm:pt modelId="{7E4839D9-B9AA-084E-A1D4-12FDF0AE0768}" type="pres">
      <dgm:prSet presAssocID="{37170A02-BBFE-0C41-941D-972035A0E4FD}" presName="rootComposite" presStyleCnt="0"/>
      <dgm:spPr/>
    </dgm:pt>
    <dgm:pt modelId="{D2A700DC-1C93-5F44-8040-82361A890C35}" type="pres">
      <dgm:prSet presAssocID="{37170A02-BBFE-0C41-941D-972035A0E4FD}" presName="rootText" presStyleLbl="node2" presStyleIdx="3" presStyleCnt="5">
        <dgm:presLayoutVars>
          <dgm:chPref val="3"/>
        </dgm:presLayoutVars>
      </dgm:prSet>
      <dgm:spPr>
        <a:xfrm>
          <a:off x="9042545" y="659370"/>
          <a:ext cx="762607" cy="381303"/>
        </a:xfrm>
        <a:prstGeom prst="rect">
          <a:avLst/>
        </a:prstGeom>
      </dgm:spPr>
    </dgm:pt>
    <dgm:pt modelId="{217434FD-614E-3349-B7E1-FB44E01879BB}" type="pres">
      <dgm:prSet presAssocID="{37170A02-BBFE-0C41-941D-972035A0E4FD}" presName="rootConnector" presStyleLbl="node2" presStyleIdx="3" presStyleCnt="5"/>
      <dgm:spPr/>
    </dgm:pt>
    <dgm:pt modelId="{D94A5011-2B33-534D-86D4-E5E85610D671}" type="pres">
      <dgm:prSet presAssocID="{37170A02-BBFE-0C41-941D-972035A0E4FD}" presName="hierChild4" presStyleCnt="0"/>
      <dgm:spPr/>
    </dgm:pt>
    <dgm:pt modelId="{715604C8-FF02-B64E-BCA9-B37652F25158}" type="pres">
      <dgm:prSet presAssocID="{2625ACD0-2516-624C-B3F8-B6F9D09C0445}" presName="Name37" presStyleLbl="parChTrans1D3" presStyleIdx="5" presStyleCnt="10"/>
      <dgm:spPr/>
    </dgm:pt>
    <dgm:pt modelId="{C53339DA-7767-014E-AE28-DFBA04473CA9}" type="pres">
      <dgm:prSet presAssocID="{D1349681-BE11-5442-AB1F-DAFA854F46E9}" presName="hierRoot2" presStyleCnt="0">
        <dgm:presLayoutVars>
          <dgm:hierBranch val="init"/>
        </dgm:presLayoutVars>
      </dgm:prSet>
      <dgm:spPr/>
    </dgm:pt>
    <dgm:pt modelId="{E7BBCE01-0AAD-6049-9206-2B2F66519021}" type="pres">
      <dgm:prSet presAssocID="{D1349681-BE11-5442-AB1F-DAFA854F46E9}" presName="rootComposite" presStyleCnt="0"/>
      <dgm:spPr/>
    </dgm:pt>
    <dgm:pt modelId="{0787D8CB-39B3-8243-8B69-5145EDA83601}" type="pres">
      <dgm:prSet presAssocID="{D1349681-BE11-5442-AB1F-DAFA854F46E9}" presName="rootText" presStyleLbl="node3" presStyleIdx="5" presStyleCnt="10">
        <dgm:presLayoutVars>
          <dgm:chPref val="3"/>
        </dgm:presLayoutVars>
      </dgm:prSet>
      <dgm:spPr>
        <a:xfrm>
          <a:off x="9233196" y="1200821"/>
          <a:ext cx="762607" cy="381303"/>
        </a:xfrm>
        <a:prstGeom prst="rect">
          <a:avLst/>
        </a:prstGeom>
      </dgm:spPr>
    </dgm:pt>
    <dgm:pt modelId="{58EABCE8-C5F2-9D41-9A51-CDF6A823C9A5}" type="pres">
      <dgm:prSet presAssocID="{D1349681-BE11-5442-AB1F-DAFA854F46E9}" presName="rootConnector" presStyleLbl="node3" presStyleIdx="5" presStyleCnt="10"/>
      <dgm:spPr/>
    </dgm:pt>
    <dgm:pt modelId="{1C89B413-1F49-4D41-8B57-D97CA97DD3EF}" type="pres">
      <dgm:prSet presAssocID="{D1349681-BE11-5442-AB1F-DAFA854F46E9}" presName="hierChild4" presStyleCnt="0"/>
      <dgm:spPr/>
    </dgm:pt>
    <dgm:pt modelId="{4447493D-6833-EC43-829B-FE58F3403F1B}" type="pres">
      <dgm:prSet presAssocID="{D1349681-BE11-5442-AB1F-DAFA854F46E9}" presName="hierChild5" presStyleCnt="0"/>
      <dgm:spPr/>
    </dgm:pt>
    <dgm:pt modelId="{79A5F783-758D-5941-BBB4-E55335B72817}" type="pres">
      <dgm:prSet presAssocID="{37170A02-BBFE-0C41-941D-972035A0E4FD}" presName="hierChild5" presStyleCnt="0"/>
      <dgm:spPr/>
    </dgm:pt>
    <dgm:pt modelId="{8DEFA563-76D8-DE4F-BEFA-4529DF8171C0}" type="pres">
      <dgm:prSet presAssocID="{AD841255-3890-D642-9533-68613B605B55}" presName="Name37" presStyleLbl="parChTrans1D2" presStyleIdx="4" presStyleCnt="5"/>
      <dgm:spPr/>
    </dgm:pt>
    <dgm:pt modelId="{9AE19C5F-AF5C-5F45-B669-4A2DE7BD419F}" type="pres">
      <dgm:prSet presAssocID="{C039DD1D-8F20-5947-A3EA-973CDCA17A54}" presName="hierRoot2" presStyleCnt="0">
        <dgm:presLayoutVars>
          <dgm:hierBranch val="init"/>
        </dgm:presLayoutVars>
      </dgm:prSet>
      <dgm:spPr/>
    </dgm:pt>
    <dgm:pt modelId="{218ED3DA-B216-E741-9278-5C0B1742D741}" type="pres">
      <dgm:prSet presAssocID="{C039DD1D-8F20-5947-A3EA-973CDCA17A54}" presName="rootComposite" presStyleCnt="0"/>
      <dgm:spPr/>
    </dgm:pt>
    <dgm:pt modelId="{F10B50E5-828C-1D45-BD7E-C0BCD45E679B}" type="pres">
      <dgm:prSet presAssocID="{C039DD1D-8F20-5947-A3EA-973CDCA17A54}" presName="rootText" presStyleLbl="node2" presStyleIdx="4" presStyleCnt="5">
        <dgm:presLayoutVars>
          <dgm:chPref val="3"/>
        </dgm:presLayoutVars>
      </dgm:prSet>
      <dgm:spPr>
        <a:xfrm>
          <a:off x="9965300" y="659370"/>
          <a:ext cx="762607" cy="381303"/>
        </a:xfrm>
        <a:prstGeom prst="rect">
          <a:avLst/>
        </a:prstGeom>
      </dgm:spPr>
    </dgm:pt>
    <dgm:pt modelId="{E51D2A94-B3E1-C846-80A4-365AD7A20686}" type="pres">
      <dgm:prSet presAssocID="{C039DD1D-8F20-5947-A3EA-973CDCA17A54}" presName="rootConnector" presStyleLbl="node2" presStyleIdx="4" presStyleCnt="5"/>
      <dgm:spPr/>
    </dgm:pt>
    <dgm:pt modelId="{FEB16DE8-F4A6-134B-80DF-6337484EDE8B}" type="pres">
      <dgm:prSet presAssocID="{C039DD1D-8F20-5947-A3EA-973CDCA17A54}" presName="hierChild4" presStyleCnt="0"/>
      <dgm:spPr/>
    </dgm:pt>
    <dgm:pt modelId="{A43969CD-BED4-B74D-8B37-E386F906BFB7}" type="pres">
      <dgm:prSet presAssocID="{221C617D-46EF-AE4B-BD37-D9A26AC32F78}" presName="Name37" presStyleLbl="parChTrans1D3" presStyleIdx="6" presStyleCnt="10"/>
      <dgm:spPr/>
    </dgm:pt>
    <dgm:pt modelId="{0CE3B43F-F7B9-2146-826A-2D09426EBA24}" type="pres">
      <dgm:prSet presAssocID="{7726B757-D44F-F645-89DA-0D36A1AFF944}" presName="hierRoot2" presStyleCnt="0">
        <dgm:presLayoutVars>
          <dgm:hierBranch val="init"/>
        </dgm:presLayoutVars>
      </dgm:prSet>
      <dgm:spPr/>
    </dgm:pt>
    <dgm:pt modelId="{124BEBBE-2C11-824E-B6C2-D8365B7B1020}" type="pres">
      <dgm:prSet presAssocID="{7726B757-D44F-F645-89DA-0D36A1AFF944}" presName="rootComposite" presStyleCnt="0"/>
      <dgm:spPr/>
    </dgm:pt>
    <dgm:pt modelId="{684CC277-6B76-D64E-A658-F429E78305A7}" type="pres">
      <dgm:prSet presAssocID="{7726B757-D44F-F645-89DA-0D36A1AFF944}" presName="rootText" presStyleLbl="node3" presStyleIdx="6" presStyleCnt="10">
        <dgm:presLayoutVars>
          <dgm:chPref val="3"/>
        </dgm:presLayoutVars>
      </dgm:prSet>
      <dgm:spPr>
        <a:xfrm>
          <a:off x="10155951" y="1200821"/>
          <a:ext cx="762607" cy="381303"/>
        </a:xfrm>
        <a:prstGeom prst="rect">
          <a:avLst/>
        </a:prstGeom>
      </dgm:spPr>
    </dgm:pt>
    <dgm:pt modelId="{CCF7804F-EB92-CC4F-80E9-DA467D3B24C8}" type="pres">
      <dgm:prSet presAssocID="{7726B757-D44F-F645-89DA-0D36A1AFF944}" presName="rootConnector" presStyleLbl="node3" presStyleIdx="6" presStyleCnt="10"/>
      <dgm:spPr/>
    </dgm:pt>
    <dgm:pt modelId="{11F34D53-3FB0-C948-8ED4-8C3064B39B02}" type="pres">
      <dgm:prSet presAssocID="{7726B757-D44F-F645-89DA-0D36A1AFF944}" presName="hierChild4" presStyleCnt="0"/>
      <dgm:spPr/>
    </dgm:pt>
    <dgm:pt modelId="{18FC565B-EB9B-D54B-AD06-D082565E83B2}" type="pres">
      <dgm:prSet presAssocID="{7726B757-D44F-F645-89DA-0D36A1AFF944}" presName="hierChild5" presStyleCnt="0"/>
      <dgm:spPr/>
    </dgm:pt>
    <dgm:pt modelId="{63E2348D-6CC9-4845-A848-9BEB03283CFB}" type="pres">
      <dgm:prSet presAssocID="{1776ECE1-7482-404F-8651-23A690AFF920}" presName="Name37" presStyleLbl="parChTrans1D3" presStyleIdx="7" presStyleCnt="10"/>
      <dgm:spPr/>
    </dgm:pt>
    <dgm:pt modelId="{FE23C28C-5844-2843-B646-8D88C2AD427B}" type="pres">
      <dgm:prSet presAssocID="{CC948CBC-0FE7-7649-BC2D-40DF7FA75BD2}" presName="hierRoot2" presStyleCnt="0">
        <dgm:presLayoutVars>
          <dgm:hierBranch val="init"/>
        </dgm:presLayoutVars>
      </dgm:prSet>
      <dgm:spPr/>
    </dgm:pt>
    <dgm:pt modelId="{6373AB94-9D4A-7E4D-BD1B-29F0F4AD79A9}" type="pres">
      <dgm:prSet presAssocID="{CC948CBC-0FE7-7649-BC2D-40DF7FA75BD2}" presName="rootComposite" presStyleCnt="0"/>
      <dgm:spPr/>
    </dgm:pt>
    <dgm:pt modelId="{5BA36317-A70C-6A47-BE46-57729F91A678}" type="pres">
      <dgm:prSet presAssocID="{CC948CBC-0FE7-7649-BC2D-40DF7FA75BD2}" presName="rootText" presStyleLbl="node3" presStyleIdx="7" presStyleCnt="10">
        <dgm:presLayoutVars>
          <dgm:chPref val="3"/>
        </dgm:presLayoutVars>
      </dgm:prSet>
      <dgm:spPr>
        <a:xfrm>
          <a:off x="10155951" y="1742272"/>
          <a:ext cx="762607" cy="381303"/>
        </a:xfrm>
        <a:prstGeom prst="rect">
          <a:avLst/>
        </a:prstGeom>
      </dgm:spPr>
    </dgm:pt>
    <dgm:pt modelId="{FF959149-8826-E047-BE32-ABF4D6908A20}" type="pres">
      <dgm:prSet presAssocID="{CC948CBC-0FE7-7649-BC2D-40DF7FA75BD2}" presName="rootConnector" presStyleLbl="node3" presStyleIdx="7" presStyleCnt="10"/>
      <dgm:spPr/>
    </dgm:pt>
    <dgm:pt modelId="{EB84A2CC-46D3-5746-8C94-4AE743A6728D}" type="pres">
      <dgm:prSet presAssocID="{CC948CBC-0FE7-7649-BC2D-40DF7FA75BD2}" presName="hierChild4" presStyleCnt="0"/>
      <dgm:spPr/>
    </dgm:pt>
    <dgm:pt modelId="{1E5282C6-7286-7E40-9530-C16642B87680}" type="pres">
      <dgm:prSet presAssocID="{CC948CBC-0FE7-7649-BC2D-40DF7FA75BD2}" presName="hierChild5" presStyleCnt="0"/>
      <dgm:spPr/>
    </dgm:pt>
    <dgm:pt modelId="{E32A6CC9-BFF2-B34C-B063-4B7BFA528835}" type="pres">
      <dgm:prSet presAssocID="{5AA59FAE-B352-A84D-959D-E4DBA38B9C72}" presName="Name37" presStyleLbl="parChTrans1D3" presStyleIdx="8" presStyleCnt="10"/>
      <dgm:spPr/>
    </dgm:pt>
    <dgm:pt modelId="{E31E5F18-9BCA-B549-BB58-64097D1EFB8C}" type="pres">
      <dgm:prSet presAssocID="{9CDD9CBB-D7D4-E54E-A43F-661EAF804E34}" presName="hierRoot2" presStyleCnt="0">
        <dgm:presLayoutVars>
          <dgm:hierBranch val="init"/>
        </dgm:presLayoutVars>
      </dgm:prSet>
      <dgm:spPr/>
    </dgm:pt>
    <dgm:pt modelId="{5D057DBF-C2DB-2446-888C-154730E21229}" type="pres">
      <dgm:prSet presAssocID="{9CDD9CBB-D7D4-E54E-A43F-661EAF804E34}" presName="rootComposite" presStyleCnt="0"/>
      <dgm:spPr/>
    </dgm:pt>
    <dgm:pt modelId="{1FAB42CD-519E-6941-A9AE-6E7B4D578942}" type="pres">
      <dgm:prSet presAssocID="{9CDD9CBB-D7D4-E54E-A43F-661EAF804E34}" presName="rootText" presStyleLbl="node3" presStyleIdx="8" presStyleCnt="10">
        <dgm:presLayoutVars>
          <dgm:chPref val="3"/>
        </dgm:presLayoutVars>
      </dgm:prSet>
      <dgm:spPr/>
    </dgm:pt>
    <dgm:pt modelId="{B671DA77-3D64-0949-870A-95671C0FD214}" type="pres">
      <dgm:prSet presAssocID="{9CDD9CBB-D7D4-E54E-A43F-661EAF804E34}" presName="rootConnector" presStyleLbl="node3" presStyleIdx="8" presStyleCnt="10"/>
      <dgm:spPr/>
    </dgm:pt>
    <dgm:pt modelId="{F15C1343-57D2-0C49-9C38-B4483ECF69EF}" type="pres">
      <dgm:prSet presAssocID="{9CDD9CBB-D7D4-E54E-A43F-661EAF804E34}" presName="hierChild4" presStyleCnt="0"/>
      <dgm:spPr/>
    </dgm:pt>
    <dgm:pt modelId="{F2E4597C-585C-2141-B59C-18D434B71726}" type="pres">
      <dgm:prSet presAssocID="{9CDD9CBB-D7D4-E54E-A43F-661EAF804E34}" presName="hierChild5" presStyleCnt="0"/>
      <dgm:spPr/>
    </dgm:pt>
    <dgm:pt modelId="{8FCCD7B7-3C10-6647-B005-4B6C43CC2A83}" type="pres">
      <dgm:prSet presAssocID="{CB0A0FE0-E8CA-194B-9A88-F928956D4D2F}" presName="Name37" presStyleLbl="parChTrans1D3" presStyleIdx="9" presStyleCnt="10"/>
      <dgm:spPr/>
    </dgm:pt>
    <dgm:pt modelId="{D1B89537-05D3-CD48-8CF4-15810B8B7FC5}" type="pres">
      <dgm:prSet presAssocID="{F253362B-9B02-7F42-A229-79FB53E07826}" presName="hierRoot2" presStyleCnt="0">
        <dgm:presLayoutVars>
          <dgm:hierBranch val="init"/>
        </dgm:presLayoutVars>
      </dgm:prSet>
      <dgm:spPr/>
    </dgm:pt>
    <dgm:pt modelId="{B9FC8BAB-7067-2944-B0C5-DA21ACEAC90D}" type="pres">
      <dgm:prSet presAssocID="{F253362B-9B02-7F42-A229-79FB53E07826}" presName="rootComposite" presStyleCnt="0"/>
      <dgm:spPr/>
    </dgm:pt>
    <dgm:pt modelId="{C4EE120E-20B2-3841-83EC-FE8832381113}" type="pres">
      <dgm:prSet presAssocID="{F253362B-9B02-7F42-A229-79FB53E07826}" presName="rootText" presStyleLbl="node3" presStyleIdx="9" presStyleCnt="10">
        <dgm:presLayoutVars>
          <dgm:chPref val="3"/>
        </dgm:presLayoutVars>
      </dgm:prSet>
      <dgm:spPr/>
    </dgm:pt>
    <dgm:pt modelId="{1CC464F4-A796-CF49-9884-73500F939700}" type="pres">
      <dgm:prSet presAssocID="{F253362B-9B02-7F42-A229-79FB53E07826}" presName="rootConnector" presStyleLbl="node3" presStyleIdx="9" presStyleCnt="10"/>
      <dgm:spPr/>
    </dgm:pt>
    <dgm:pt modelId="{BA10F3E0-6315-9C4A-A76A-5D0788399B85}" type="pres">
      <dgm:prSet presAssocID="{F253362B-9B02-7F42-A229-79FB53E07826}" presName="hierChild4" presStyleCnt="0"/>
      <dgm:spPr/>
    </dgm:pt>
    <dgm:pt modelId="{0C5F46C2-C0E8-4145-96DE-C20CF323526F}" type="pres">
      <dgm:prSet presAssocID="{F253362B-9B02-7F42-A229-79FB53E07826}" presName="hierChild5" presStyleCnt="0"/>
      <dgm:spPr/>
    </dgm:pt>
    <dgm:pt modelId="{4237E9D7-2107-C841-9B39-2A3288BCBF2E}" type="pres">
      <dgm:prSet presAssocID="{C039DD1D-8F20-5947-A3EA-973CDCA17A54}" presName="hierChild5" presStyleCnt="0"/>
      <dgm:spPr/>
    </dgm:pt>
    <dgm:pt modelId="{0DEBC394-FB3B-BB4C-9442-BFA210DA37F3}" type="pres">
      <dgm:prSet presAssocID="{1E283352-A281-5C42-9431-14D619732003}" presName="hierChild3" presStyleCnt="0"/>
      <dgm:spPr/>
    </dgm:pt>
  </dgm:ptLst>
  <dgm:cxnLst>
    <dgm:cxn modelId="{EBAD3E01-F896-C74A-B33F-A6C7399D671C}" type="presOf" srcId="{39DD5D0E-F020-FE49-9F8C-8DF81C4CB53C}" destId="{E0E65C37-F709-AD43-AED4-257B96D64780}" srcOrd="0" destOrd="0" presId="urn:microsoft.com/office/officeart/2005/8/layout/orgChart1"/>
    <dgm:cxn modelId="{41B3F701-D14F-1748-AB7A-8AA0588B4237}" type="presOf" srcId="{16BACB65-69BD-E748-8BD0-D24857F04C8C}" destId="{1D2D3A9C-9BE0-ED48-AC09-42429988403F}" srcOrd="0" destOrd="0" presId="urn:microsoft.com/office/officeart/2005/8/layout/orgChart1"/>
    <dgm:cxn modelId="{0DF8D506-CDEA-9F43-9AAA-C3DD9CDF3A8A}" type="presOf" srcId="{33338085-7968-6042-8DC7-663093BFC435}" destId="{923B8950-E607-DB4A-8378-CC5444E7F9EF}" srcOrd="0" destOrd="0" presId="urn:microsoft.com/office/officeart/2005/8/layout/orgChart1"/>
    <dgm:cxn modelId="{9F3BE507-59A8-D34D-AA46-3EF667C12764}" type="presOf" srcId="{7357B1BE-AC92-1143-BF1F-C4E9A0502309}" destId="{B7611F18-E938-6E43-95F8-D3990AFE9A47}" srcOrd="0" destOrd="0" presId="urn:microsoft.com/office/officeart/2005/8/layout/orgChart1"/>
    <dgm:cxn modelId="{CD171608-8B7E-C649-B27F-7975D9FF6B14}" type="presOf" srcId="{F04297F9-F58B-8447-BBAE-0FD425CB2DC8}" destId="{EB5B010D-D034-EC4E-8360-EF801C4C5119}" srcOrd="0" destOrd="0" presId="urn:microsoft.com/office/officeart/2005/8/layout/orgChart1"/>
    <dgm:cxn modelId="{2014B808-E28A-3A48-8C01-ED7D0C48A7D0}" type="presOf" srcId="{6A83815A-5B6B-8E44-8AFF-A0E590783BF8}" destId="{CC448310-CC7F-DE45-9C36-76AEEB3CD34B}" srcOrd="1" destOrd="0" presId="urn:microsoft.com/office/officeart/2005/8/layout/orgChart1"/>
    <dgm:cxn modelId="{768DBC0A-7743-CF48-B565-87C8A3F834FD}" srcId="{1E283352-A281-5C42-9431-14D619732003}" destId="{37170A02-BBFE-0C41-941D-972035A0E4FD}" srcOrd="3" destOrd="0" parTransId="{485CAD8E-B9F3-244C-A883-909663FC7256}" sibTransId="{57A2317C-F48C-E74E-8F29-265A9EE10080}"/>
    <dgm:cxn modelId="{4EE6C50A-B79A-9045-87DA-F2AC2A00449C}" type="presOf" srcId="{9CDD9CBB-D7D4-E54E-A43F-661EAF804E34}" destId="{1FAB42CD-519E-6941-A9AE-6E7B4D578942}" srcOrd="0" destOrd="0" presId="urn:microsoft.com/office/officeart/2005/8/layout/orgChart1"/>
    <dgm:cxn modelId="{0FCDD20A-D4C1-684F-A910-6B68B681959F}" srcId="{37170A02-BBFE-0C41-941D-972035A0E4FD}" destId="{D1349681-BE11-5442-AB1F-DAFA854F46E9}" srcOrd="0" destOrd="0" parTransId="{2625ACD0-2516-624C-B3F8-B6F9D09C0445}" sibTransId="{43367DC5-838B-954C-81AC-0666CF168946}"/>
    <dgm:cxn modelId="{C053950E-C092-4847-8D51-9A2A0E100F94}" srcId="{B5F1DAAE-13CE-F54F-9898-6FE7601386CA}" destId="{30163E45-AF80-0543-9C55-E3070F6E848F}" srcOrd="1" destOrd="0" parTransId="{9068E936-25BE-1B4C-9633-D1E36802BBD6}" sibTransId="{CF13ED25-3230-8141-ADF6-5A61A334702B}"/>
    <dgm:cxn modelId="{022BE70E-6928-B847-A709-BAEF648E5E8F}" type="presOf" srcId="{E9792B00-2C01-8146-9374-3E6E82A2D1F8}" destId="{DFCF090D-5CC8-4040-969E-7FD21F223F0E}" srcOrd="0" destOrd="0" presId="urn:microsoft.com/office/officeart/2005/8/layout/orgChart1"/>
    <dgm:cxn modelId="{3CF46A0F-219C-6945-BFED-227B88D2051A}" type="presOf" srcId="{C039DD1D-8F20-5947-A3EA-973CDCA17A54}" destId="{E51D2A94-B3E1-C846-80A4-365AD7A20686}" srcOrd="1" destOrd="0" presId="urn:microsoft.com/office/officeart/2005/8/layout/orgChart1"/>
    <dgm:cxn modelId="{3E45730F-68CD-E94B-9025-C1D41BAC4825}" type="presOf" srcId="{E53908EF-63C6-AE4A-A09C-F91114CC8819}" destId="{C50F5405-769C-E648-BA8F-087A8A3042F6}" srcOrd="1" destOrd="0" presId="urn:microsoft.com/office/officeart/2005/8/layout/orgChart1"/>
    <dgm:cxn modelId="{FB27E514-0DFB-F743-B926-11ABE04D6219}" type="presOf" srcId="{A6FD1627-8ACB-154C-AED1-267B74478CFE}" destId="{DD5F5618-A63D-9543-A286-DBEC17FEA770}" srcOrd="1" destOrd="0" presId="urn:microsoft.com/office/officeart/2005/8/layout/orgChart1"/>
    <dgm:cxn modelId="{DF08D417-127E-4A4F-A18E-DA77485FE27C}" type="presOf" srcId="{41832887-451E-6E4B-BCB1-D48B4210FDD5}" destId="{F6144798-87FB-BD41-9CBC-D0A8B52CDE7F}" srcOrd="0" destOrd="0" presId="urn:microsoft.com/office/officeart/2005/8/layout/orgChart1"/>
    <dgm:cxn modelId="{DD710B1A-09A4-4043-A3D8-4F0BDC6FD641}" srcId="{C2F63445-D04D-2E41-94C1-5E24F8D3F209}" destId="{17934803-A247-B943-B024-F939937EAD60}" srcOrd="3" destOrd="0" parTransId="{239AB233-6915-3B40-9A88-C5FE7E34B5A2}" sibTransId="{8B2A4E4B-A9EE-A24D-B421-416B5CDF686B}"/>
    <dgm:cxn modelId="{A56D781A-F0C2-EC42-9738-350C0A75C047}" type="presOf" srcId="{221C617D-46EF-AE4B-BD37-D9A26AC32F78}" destId="{A43969CD-BED4-B74D-8B37-E386F906BFB7}" srcOrd="0" destOrd="0" presId="urn:microsoft.com/office/officeart/2005/8/layout/orgChart1"/>
    <dgm:cxn modelId="{8C07D31A-D97E-BC40-A8DA-CF0775E6B141}" type="presOf" srcId="{50B2D8A6-B9BF-FD43-9863-A2240AAEF6CF}" destId="{643AEA19-C6F2-1B4C-BFF7-599E5C688FCC}" srcOrd="1" destOrd="0" presId="urn:microsoft.com/office/officeart/2005/8/layout/orgChart1"/>
    <dgm:cxn modelId="{46FE181E-EC25-5E4F-A998-9BFB90F84A8C}" type="presOf" srcId="{7A37642A-A18A-FA46-9E84-25B11632CA02}" destId="{0CF0D968-D8B1-B64F-A722-A1C3CD9C3E43}" srcOrd="0" destOrd="0" presId="urn:microsoft.com/office/officeart/2005/8/layout/orgChart1"/>
    <dgm:cxn modelId="{A8E53E1F-E6AF-5147-815B-FF7647DE0E11}" type="presOf" srcId="{FCB73929-8831-1E46-8A68-029DF34EF1A8}" destId="{190A8558-C41D-4848-8C0A-FBE8B7FFD109}" srcOrd="0" destOrd="0" presId="urn:microsoft.com/office/officeart/2005/8/layout/orgChart1"/>
    <dgm:cxn modelId="{C137C11F-2777-B646-8EF1-6CAB915BC927}" type="presOf" srcId="{B51FF185-E07F-0C49-8B56-6EB7608A708B}" destId="{03201DF5-5C38-F143-9A9D-4BFAE35D5191}" srcOrd="1" destOrd="0" presId="urn:microsoft.com/office/officeart/2005/8/layout/orgChart1"/>
    <dgm:cxn modelId="{3A6A1F21-270A-9842-8551-0BF1D46AC822}" type="presOf" srcId="{CC948CBC-0FE7-7649-BC2D-40DF7FA75BD2}" destId="{FF959149-8826-E047-BE32-ABF4D6908A20}" srcOrd="1" destOrd="0" presId="urn:microsoft.com/office/officeart/2005/8/layout/orgChart1"/>
    <dgm:cxn modelId="{5598BA21-88C1-E244-A253-95416335659B}" type="presOf" srcId="{9065B1A4-C196-3B4F-A35C-CF2C3FA4D5F2}" destId="{CF976B02-3100-B846-B14F-A385FB69FF06}" srcOrd="0" destOrd="0" presId="urn:microsoft.com/office/officeart/2005/8/layout/orgChart1"/>
    <dgm:cxn modelId="{9900E621-28AC-6046-9D38-FA0C339881CF}" type="presOf" srcId="{FB3EC550-43FB-214D-AF15-19A6DF834B47}" destId="{28ACE652-A173-9148-85C1-38356D00E7B4}" srcOrd="1" destOrd="0" presId="urn:microsoft.com/office/officeart/2005/8/layout/orgChart1"/>
    <dgm:cxn modelId="{2DDA1623-B0E6-1E40-92CA-7D489146F24D}" type="presOf" srcId="{540A4390-5831-5A42-AE0B-EA758BAC16AC}" destId="{4B951FB6-2695-D242-A5AE-0F9CA6506D30}" srcOrd="0" destOrd="0" presId="urn:microsoft.com/office/officeart/2005/8/layout/orgChart1"/>
    <dgm:cxn modelId="{C02CF524-B44A-824D-97C3-0BD4E48A1748}" type="presOf" srcId="{50B2D8A6-B9BF-FD43-9863-A2240AAEF6CF}" destId="{35E346DA-C923-2647-AA83-AAA234A0412F}" srcOrd="0" destOrd="0" presId="urn:microsoft.com/office/officeart/2005/8/layout/orgChart1"/>
    <dgm:cxn modelId="{283D3225-4E6C-5847-894C-1F974BF4068B}" type="presOf" srcId="{F8253105-058B-1849-813D-D275A12DDD9B}" destId="{398A4370-C639-6748-93C5-AB842F6EBA3C}" srcOrd="1" destOrd="0" presId="urn:microsoft.com/office/officeart/2005/8/layout/orgChart1"/>
    <dgm:cxn modelId="{C245B325-04F9-E94D-9253-DD2AB9741D5B}" srcId="{AA4845EE-8DE0-ED4F-BADD-BB63CB147245}" destId="{B5F1DAAE-13CE-F54F-9898-6FE7601386CA}" srcOrd="4" destOrd="0" parTransId="{D51DD195-D9ED-9146-AE65-6DFEEB8CC9C9}" sibTransId="{A0754CC6-9205-694E-9604-D3240D3C7983}"/>
    <dgm:cxn modelId="{34184929-4516-A444-9D2C-A0E7BD6FC55A}" srcId="{E9792B00-2C01-8146-9374-3E6E82A2D1F8}" destId="{1E283352-A281-5C42-9431-14D619732003}" srcOrd="0" destOrd="0" parTransId="{B7ADD297-159F-7548-8273-896B9FF78880}" sibTransId="{3BF8C171-B5B1-934B-BF49-41C82C1DD236}"/>
    <dgm:cxn modelId="{FF67052B-3EBA-A343-B1AE-856A4DE7AC23}" type="presOf" srcId="{448D25A8-8064-BF4D-AA94-6A7E1909DECF}" destId="{B5FBA34A-857F-FC47-AA27-0B632DFF39D0}" srcOrd="0" destOrd="0" presId="urn:microsoft.com/office/officeart/2005/8/layout/orgChart1"/>
    <dgm:cxn modelId="{457B062B-955F-0A4A-B7BB-B6BBC1C97E81}" type="presOf" srcId="{565F55D6-1B8F-C24D-9952-FDD650F1152C}" destId="{9DC02622-A584-B14D-9051-097971A9F82C}" srcOrd="0" destOrd="0" presId="urn:microsoft.com/office/officeart/2005/8/layout/orgChart1"/>
    <dgm:cxn modelId="{546C4B2C-6E84-3F4B-B6D3-4A2CA2E56A05}" type="presOf" srcId="{4EAB5813-03B3-3245-B5F9-AA50BF94AB5D}" destId="{10F4AAAE-BED9-8B4B-8753-45EA04BA7E19}" srcOrd="0" destOrd="0" presId="urn:microsoft.com/office/officeart/2005/8/layout/orgChart1"/>
    <dgm:cxn modelId="{673E7F2C-9D05-8444-A60E-94BCCB220DBE}" type="presOf" srcId="{E14E4221-B5C1-184A-B5FF-239D29746A63}" destId="{D475540D-C87A-E647-8E01-D21A053885D7}" srcOrd="0" destOrd="0" presId="urn:microsoft.com/office/officeart/2005/8/layout/orgChart1"/>
    <dgm:cxn modelId="{BB37B72C-6168-7140-9F46-0B72DC07B987}" type="presOf" srcId="{489E3B19-FE2B-7142-A322-F8F1E0FF4939}" destId="{78107A59-E2D3-B244-97AE-8EBA7A0F716F}" srcOrd="1" destOrd="0" presId="urn:microsoft.com/office/officeart/2005/8/layout/orgChart1"/>
    <dgm:cxn modelId="{4F065F2D-DD77-0B4A-ACFB-5E6FA85BC2F2}" type="presOf" srcId="{2BB4610F-15A6-E44A-B77D-967570840E3C}" destId="{FA32976B-5915-DB43-86B9-DA950AEB7CD6}" srcOrd="1" destOrd="0" presId="urn:microsoft.com/office/officeart/2005/8/layout/orgChart1"/>
    <dgm:cxn modelId="{7E7EB02E-9FBC-5748-97D0-2EB72E71E94D}" type="presOf" srcId="{425626D5-593E-1E46-BB58-64D6C4F9F3F8}" destId="{A27F4666-825B-1349-8D59-3B09543395A1}" srcOrd="0" destOrd="0" presId="urn:microsoft.com/office/officeart/2005/8/layout/orgChart1"/>
    <dgm:cxn modelId="{FC868F2F-2C7E-C340-BBE9-D8EA5536A530}" srcId="{6A83815A-5B6B-8E44-8AFF-A0E590783BF8}" destId="{C24A6890-BA26-2D4B-BD51-EB86E63E5ABA}" srcOrd="3" destOrd="0" parTransId="{FA9A07C9-DB1D-FC4A-902C-DDF80EBE639D}" sibTransId="{8F10EF44-D8B8-6144-B6E6-AFD7404CF06D}"/>
    <dgm:cxn modelId="{E4A0BB31-A51F-A249-B4DD-5A3CFF430882}" type="presOf" srcId="{4D3486DD-7B1B-7A43-870F-637A5FC73B15}" destId="{5C3DE019-153F-FF4D-BD99-654EF72DBEBB}" srcOrd="0" destOrd="0" presId="urn:microsoft.com/office/officeart/2005/8/layout/orgChart1"/>
    <dgm:cxn modelId="{DA084932-F7E3-604A-B873-4F41DDF4A6CE}" type="presOf" srcId="{D95791C1-454F-AB40-8A8F-D851C43A576A}" destId="{0375383C-B3BE-1F4E-BA2B-0A8D905B892E}" srcOrd="1" destOrd="0" presId="urn:microsoft.com/office/officeart/2005/8/layout/orgChart1"/>
    <dgm:cxn modelId="{FD104C32-642A-574C-B8A7-BE3FE7BDE890}" type="presOf" srcId="{6D33715E-BEF6-E84B-9C58-13D7A76511E6}" destId="{8F8791E3-F59E-AB47-9901-1AC3F2D2B4D4}" srcOrd="0" destOrd="0" presId="urn:microsoft.com/office/officeart/2005/8/layout/orgChart1"/>
    <dgm:cxn modelId="{5D136432-088A-9D4D-ADEC-D18EB05D3489}" srcId="{448617C8-5AB5-6C4B-9F94-29632AA23E21}" destId="{A5684462-9F23-8E41-94DE-7E235DE0244E}" srcOrd="3" destOrd="0" parTransId="{26504C4F-3407-694B-9B03-114AC5780494}" sibTransId="{FA492BEE-839E-5A4E-A362-5E2820471551}"/>
    <dgm:cxn modelId="{D8319F32-0A9E-2347-83FE-3B7A191B675B}" type="presOf" srcId="{D848F556-6954-1F45-BB50-D216444EEC79}" destId="{2F8D33B3-8B0C-F346-8216-F2551021EFD6}" srcOrd="0" destOrd="0" presId="urn:microsoft.com/office/officeart/2005/8/layout/orgChart1"/>
    <dgm:cxn modelId="{20043D33-FFBB-DB41-80BF-6B43A3560E81}" srcId="{931F1B6D-4BF5-244E-907E-C127135E4B86}" destId="{2BB4610F-15A6-E44A-B77D-967570840E3C}" srcOrd="1" destOrd="0" parTransId="{33338085-7968-6042-8DC7-663093BFC435}" sibTransId="{8470D140-60F3-204A-9C21-F9AD57D3B17B}"/>
    <dgm:cxn modelId="{4252A035-B462-514F-B8C3-FEAB13051115}" srcId="{C2F63445-D04D-2E41-94C1-5E24F8D3F209}" destId="{A6FD1627-8ACB-154C-AED1-267B74478CFE}" srcOrd="0" destOrd="0" parTransId="{28C12B6A-B88D-7C41-8174-E81160D66A36}" sibTransId="{81B56548-809F-0446-9E55-E548D2A66B40}"/>
    <dgm:cxn modelId="{B2D6BC36-1CDD-C147-9301-4E29AF310D35}" type="presOf" srcId="{4FAC941B-B119-694D-9678-FC53BB87EF96}" destId="{F242F520-99AF-8D46-82D0-8185796727FE}" srcOrd="0" destOrd="0" presId="urn:microsoft.com/office/officeart/2005/8/layout/orgChart1"/>
    <dgm:cxn modelId="{EB40E336-F11A-274A-A9F5-C7C250E0D14E}" type="presOf" srcId="{9CDD9CBB-D7D4-E54E-A43F-661EAF804E34}" destId="{B671DA77-3D64-0949-870A-95671C0FD214}" srcOrd="1" destOrd="0" presId="urn:microsoft.com/office/officeart/2005/8/layout/orgChart1"/>
    <dgm:cxn modelId="{28C91F3A-E555-5746-B023-EBC1D0D4483E}" type="presOf" srcId="{46F5C800-475F-AF46-8E89-F458A3F5F4E0}" destId="{F3EFBF3D-8D32-C041-96A8-CFF135444062}" srcOrd="0" destOrd="0" presId="urn:microsoft.com/office/officeart/2005/8/layout/orgChart1"/>
    <dgm:cxn modelId="{9DA8513A-255F-5847-8CDD-FAEAD230C35D}" type="presOf" srcId="{9068E936-25BE-1B4C-9633-D1E36802BBD6}" destId="{3F789BF2-AA2A-1841-AE38-7C685AA3BEB8}" srcOrd="0" destOrd="0" presId="urn:microsoft.com/office/officeart/2005/8/layout/orgChart1"/>
    <dgm:cxn modelId="{56C04E40-D93E-DA4E-80A2-06F8A15A9FC4}" type="presOf" srcId="{41832887-451E-6E4B-BCB1-D48B4210FDD5}" destId="{F2CB42D2-257C-8449-A01D-71E77563283C}" srcOrd="1" destOrd="0" presId="urn:microsoft.com/office/officeart/2005/8/layout/orgChart1"/>
    <dgm:cxn modelId="{4112B642-69D9-5147-8269-5AB8A7AF9038}" type="presOf" srcId="{6E23C89F-C983-3E4C-B496-81780A6AC051}" destId="{E14A4C7D-5826-524A-937C-D1E9573E1455}" srcOrd="0" destOrd="0" presId="urn:microsoft.com/office/officeart/2005/8/layout/orgChart1"/>
    <dgm:cxn modelId="{7E43F244-3A84-9946-88DB-B350C953548A}" type="presOf" srcId="{C24A6890-BA26-2D4B-BD51-EB86E63E5ABA}" destId="{1E7C86E5-EBC3-DD4E-85EB-F197AF23AD5B}" srcOrd="1" destOrd="0" presId="urn:microsoft.com/office/officeart/2005/8/layout/orgChart1"/>
    <dgm:cxn modelId="{70C80B46-5EFF-8543-A50C-B6B8865F62F0}" type="presOf" srcId="{B8B0FA78-DACC-F745-8AE1-04453A0163E4}" destId="{3CC009A3-4190-1F42-BDB8-0822E6FEC7F1}" srcOrd="1" destOrd="0" presId="urn:microsoft.com/office/officeart/2005/8/layout/orgChart1"/>
    <dgm:cxn modelId="{B0E1BB47-0660-C545-A09B-D5CA1CA647E1}" type="presOf" srcId="{AA4845EE-8DE0-ED4F-BADD-BB63CB147245}" destId="{62586A80-9B36-B345-B790-6C8A22EAD70B}" srcOrd="1" destOrd="0" presId="urn:microsoft.com/office/officeart/2005/8/layout/orgChart1"/>
    <dgm:cxn modelId="{8FE88448-D8DD-5A42-8B43-0257DEF5DC34}" srcId="{931F1B6D-4BF5-244E-907E-C127135E4B86}" destId="{6D33715E-BEF6-E84B-9C58-13D7A76511E6}" srcOrd="3" destOrd="0" parTransId="{19B2FA17-2EB0-2D4B-8165-77AA6CC9BB9F}" sibTransId="{BEF1701F-428C-964B-86CB-56338B947BEB}"/>
    <dgm:cxn modelId="{B2F6CD48-8A99-AE4C-8FE3-174705D2D751}" type="presOf" srcId="{B603624B-9C36-324D-96CD-0B35319E8D7C}" destId="{C3C82822-7D44-0E4A-A9F4-00399CE3174E}" srcOrd="1" destOrd="0" presId="urn:microsoft.com/office/officeart/2005/8/layout/orgChart1"/>
    <dgm:cxn modelId="{73ED0449-5810-7B4B-86B2-DC62422786D3}" type="presOf" srcId="{239AB233-6915-3B40-9A88-C5FE7E34B5A2}" destId="{FA80B040-8589-0948-843C-650A7C245194}" srcOrd="0" destOrd="0" presId="urn:microsoft.com/office/officeart/2005/8/layout/orgChart1"/>
    <dgm:cxn modelId="{6FE65749-F040-2840-BD8B-B0960945F9BE}" type="presOf" srcId="{7A37642A-A18A-FA46-9E84-25B11632CA02}" destId="{92093B2A-3D83-274E-A2E8-7BD993A9E594}" srcOrd="1" destOrd="0" presId="urn:microsoft.com/office/officeart/2005/8/layout/orgChart1"/>
    <dgm:cxn modelId="{F9C8F64A-9859-D840-995C-5ED51D729D99}" type="presOf" srcId="{85B67374-5DB4-8A4D-8FB3-9B814DE09ABA}" destId="{70C2463E-6797-4C47-AF7D-16FDF9886EE2}" srcOrd="0" destOrd="0" presId="urn:microsoft.com/office/officeart/2005/8/layout/orgChart1"/>
    <dgm:cxn modelId="{47B9184C-FF46-D74B-A484-7FFC09CEEFE6}" type="presOf" srcId="{931F1B6D-4BF5-244E-907E-C127135E4B86}" destId="{BA799DE5-BFEA-0A48-8BF2-A1C6CCB08464}" srcOrd="0" destOrd="0" presId="urn:microsoft.com/office/officeart/2005/8/layout/orgChart1"/>
    <dgm:cxn modelId="{EB57024F-0B9B-E74F-B426-4EB6D007C05A}" type="presOf" srcId="{1D66AB46-5166-F344-A8BE-F945DFFE31E6}" destId="{A3ECB477-E75A-6B4F-A747-9815D1E1C89C}" srcOrd="0" destOrd="0" presId="urn:microsoft.com/office/officeart/2005/8/layout/orgChart1"/>
    <dgm:cxn modelId="{38254151-BB7B-C24A-A698-18F5DF0770EF}" srcId="{85B67374-5DB4-8A4D-8FB3-9B814DE09ABA}" destId="{6E23C89F-C983-3E4C-B496-81780A6AC051}" srcOrd="4" destOrd="0" parTransId="{7357B1BE-AC92-1143-BF1F-C4E9A0502309}" sibTransId="{260C2175-04D7-F64F-A2D4-A0F79EEC3AD8}"/>
    <dgm:cxn modelId="{191ADA51-2975-6141-8764-FC7C635BCFB8}" type="presOf" srcId="{C2F63445-D04D-2E41-94C1-5E24F8D3F209}" destId="{FBC13268-227D-8A49-8FDE-793294F18A68}" srcOrd="1" destOrd="0" presId="urn:microsoft.com/office/officeart/2005/8/layout/orgChart1"/>
    <dgm:cxn modelId="{62C00C52-2277-1941-8996-9F42B940C436}" type="presOf" srcId="{9065B1A4-C196-3B4F-A35C-CF2C3FA4D5F2}" destId="{9679EC7F-6CC2-A746-BAD3-D1B5DEC8F99E}" srcOrd="1" destOrd="0" presId="urn:microsoft.com/office/officeart/2005/8/layout/orgChart1"/>
    <dgm:cxn modelId="{1E89D855-623A-6840-80E1-FCD1F1A14492}" srcId="{448617C8-5AB5-6C4B-9F94-29632AA23E21}" destId="{FB3EC550-43FB-214D-AF15-19A6DF834B47}" srcOrd="1" destOrd="0" parTransId="{388EF0CD-22BF-5349-A475-0CD8C60F662E}" sibTransId="{58646109-B7A4-164B-ADA3-F5416EB56FA4}"/>
    <dgm:cxn modelId="{1202E856-5272-5D46-B2E6-EB64D8C68B0B}" type="presOf" srcId="{60D651A1-0E7D-CC49-BAFF-5507D9016860}" destId="{ADAF3AC1-EB6A-5747-A916-4E949DA1E4E1}" srcOrd="0" destOrd="0" presId="urn:microsoft.com/office/officeart/2005/8/layout/orgChart1"/>
    <dgm:cxn modelId="{EA240E57-76F8-2D40-950D-95D414ED7323}" type="presOf" srcId="{425626D5-593E-1E46-BB58-64D6C4F9F3F8}" destId="{66851AEC-BAAF-124C-A6C5-FCFD16D7E56B}" srcOrd="1" destOrd="0" presId="urn:microsoft.com/office/officeart/2005/8/layout/orgChart1"/>
    <dgm:cxn modelId="{D43D7357-5CBC-F041-94B6-327805B2A918}" type="presOf" srcId="{A5684462-9F23-8E41-94DE-7E235DE0244E}" destId="{AF46E6C4-C97D-6A41-880A-7B987B010355}" srcOrd="0" destOrd="0" presId="urn:microsoft.com/office/officeart/2005/8/layout/orgChart1"/>
    <dgm:cxn modelId="{9D43A957-C9A2-DF45-81F9-48F7F1B2D9D5}" type="presOf" srcId="{7726B757-D44F-F645-89DA-0D36A1AFF944}" destId="{CCF7804F-EB92-CC4F-80E9-DA467D3B24C8}" srcOrd="1" destOrd="0" presId="urn:microsoft.com/office/officeart/2005/8/layout/orgChart1"/>
    <dgm:cxn modelId="{852CEA5B-6329-6D47-A698-BE05799247D1}" type="presOf" srcId="{F04297F9-F58B-8447-BBAE-0FD425CB2DC8}" destId="{0DFF433D-1ECF-C741-8B76-00F5E24DF7A8}" srcOrd="1" destOrd="0" presId="urn:microsoft.com/office/officeart/2005/8/layout/orgChart1"/>
    <dgm:cxn modelId="{A1AC8A5F-C18E-8F42-A75B-0749AF5EB389}" srcId="{C24A6890-BA26-2D4B-BD51-EB86E63E5ABA}" destId="{5D4D47F4-ACAC-1942-A348-2B22AC0E0D52}" srcOrd="1" destOrd="0" parTransId="{F65E7C38-307B-A549-AFE6-0C38CA4EDB4A}" sibTransId="{733BCEC5-AE90-F94F-981D-F946AFA08CD8}"/>
    <dgm:cxn modelId="{9819CD5F-8610-8944-BEC5-357F6595D425}" type="presOf" srcId="{CB0A0FE0-E8CA-194B-9A88-F928956D4D2F}" destId="{8FCCD7B7-3C10-6647-B005-4B6C43CC2A83}" srcOrd="0" destOrd="0" presId="urn:microsoft.com/office/officeart/2005/8/layout/orgChart1"/>
    <dgm:cxn modelId="{C198EE5F-FD33-8D41-9BD8-1F9381AD2C41}" type="presOf" srcId="{E14E4221-B5C1-184A-B5FF-239D29746A63}" destId="{C8EB4153-5A7B-0549-9038-D38564CCA6CF}" srcOrd="1" destOrd="0" presId="urn:microsoft.com/office/officeart/2005/8/layout/orgChart1"/>
    <dgm:cxn modelId="{1EBCA760-1F02-9F4E-982E-5461222537A6}" srcId="{448617C8-5AB5-6C4B-9F94-29632AA23E21}" destId="{7A37642A-A18A-FA46-9E84-25B11632CA02}" srcOrd="0" destOrd="0" parTransId="{1717B984-BF9D-644C-9B11-AC41CC1AC2AA}" sibTransId="{5D8CB3E2-088C-3B4A-89C7-95414C6E322C}"/>
    <dgm:cxn modelId="{4CA24261-1E72-E149-A791-8AEDAD7F11D8}" type="presOf" srcId="{FA459FF1-349E-954E-95FE-4AA75B7470CD}" destId="{782F7DA7-712A-B645-B640-4166AA92F848}" srcOrd="1" destOrd="0" presId="urn:microsoft.com/office/officeart/2005/8/layout/orgChart1"/>
    <dgm:cxn modelId="{8A86FB61-F529-9F49-9F7A-1CBB0F3CCEC8}" type="presOf" srcId="{1776ECE1-7482-404F-8651-23A690AFF920}" destId="{63E2348D-6CC9-4845-A848-9BEB03283CFB}" srcOrd="0" destOrd="0" presId="urn:microsoft.com/office/officeart/2005/8/layout/orgChart1"/>
    <dgm:cxn modelId="{3E68BC63-CAA6-A446-BB79-6A75CC7345ED}" type="presOf" srcId="{FA9A07C9-DB1D-FC4A-902C-DDF80EBE639D}" destId="{73D1AC47-EE77-3A49-9FBA-59E2CC1C4933}" srcOrd="0" destOrd="0" presId="urn:microsoft.com/office/officeart/2005/8/layout/orgChart1"/>
    <dgm:cxn modelId="{FF7FE363-E88B-7C46-A207-183FBA41A756}" srcId="{85B67374-5DB4-8A4D-8FB3-9B814DE09ABA}" destId="{9065B1A4-C196-3B4F-A35C-CF2C3FA4D5F2}" srcOrd="5" destOrd="0" parTransId="{5085B62B-6E2A-DB4B-974E-7AAE1A46274F}" sibTransId="{2650C4CE-2B40-3148-925D-C9804EE306B0}"/>
    <dgm:cxn modelId="{67B40564-13BF-5F46-8F8B-4A617EC46543}" type="presOf" srcId="{30163E45-AF80-0543-9C55-E3070F6E848F}" destId="{2FCC2E1E-DCEB-654B-A356-936EABAEBC59}" srcOrd="1" destOrd="0" presId="urn:microsoft.com/office/officeart/2005/8/layout/orgChart1"/>
    <dgm:cxn modelId="{A4232264-8802-BD44-8A49-63757A84938E}" type="presOf" srcId="{B51FF185-E07F-0C49-8B56-6EB7608A708B}" destId="{A42F8A56-B92D-D24C-A8DF-797375055533}" srcOrd="0" destOrd="0" presId="urn:microsoft.com/office/officeart/2005/8/layout/orgChart1"/>
    <dgm:cxn modelId="{5E499A64-4BBA-6140-91FE-8ACDAA52D47D}" type="presOf" srcId="{2F3F8C15-67DA-AC48-9417-BE1803891648}" destId="{087A81F7-56F9-324A-AB91-D4A7FE7E7956}" srcOrd="0" destOrd="0" presId="urn:microsoft.com/office/officeart/2005/8/layout/orgChart1"/>
    <dgm:cxn modelId="{BAA76865-DB78-7645-80D0-1C1B634FFA81}" type="presOf" srcId="{C039DD1D-8F20-5947-A3EA-973CDCA17A54}" destId="{F10B50E5-828C-1D45-BD7E-C0BCD45E679B}" srcOrd="0" destOrd="0" presId="urn:microsoft.com/office/officeart/2005/8/layout/orgChart1"/>
    <dgm:cxn modelId="{94270B66-7026-C040-B6B1-88DBA7F1382A}" type="presOf" srcId="{CC948CBC-0FE7-7649-BC2D-40DF7FA75BD2}" destId="{5BA36317-A70C-6A47-BE46-57729F91A678}" srcOrd="0" destOrd="0" presId="urn:microsoft.com/office/officeart/2005/8/layout/orgChart1"/>
    <dgm:cxn modelId="{B53F1566-2C55-DB49-AE0C-93EF90F99F28}" type="presOf" srcId="{A6FD1627-8ACB-154C-AED1-267B74478CFE}" destId="{A858915C-074F-374D-A012-765B1CD025E4}" srcOrd="0" destOrd="0" presId="urn:microsoft.com/office/officeart/2005/8/layout/orgChart1"/>
    <dgm:cxn modelId="{1130E066-2866-FD41-9218-C077D6B734FB}" srcId="{6A83815A-5B6B-8E44-8AFF-A0E590783BF8}" destId="{85B67374-5DB4-8A4D-8FB3-9B814DE09ABA}" srcOrd="4" destOrd="0" parTransId="{230F9EED-93C4-534E-911C-C63C57274666}" sibTransId="{4AC2FFAB-55D5-DD40-A13F-C30D14295FAD}"/>
    <dgm:cxn modelId="{D92DE767-CFFA-A046-A269-1B5E1E1A0710}" type="presOf" srcId="{1E283352-A281-5C42-9431-14D619732003}" destId="{3973AE13-6B8F-8641-BA64-0DCBD03182DA}" srcOrd="0" destOrd="0" presId="urn:microsoft.com/office/officeart/2005/8/layout/orgChart1"/>
    <dgm:cxn modelId="{D8831D6D-7048-5C4D-81D5-A2D182377653}" type="presOf" srcId="{15E6F9E5-E97E-7748-B961-B1662D2E1FE4}" destId="{979394F0-C4CB-D34C-B024-3FDD0DD7D257}" srcOrd="0" destOrd="0" presId="urn:microsoft.com/office/officeart/2005/8/layout/orgChart1"/>
    <dgm:cxn modelId="{B98BCB6E-C0AE-6548-8DF2-C13C4E1343A5}" srcId="{931F1B6D-4BF5-244E-907E-C127135E4B86}" destId="{03C6B916-3B6F-AE48-AC93-7CA28B053731}" srcOrd="2" destOrd="0" parTransId="{39DD5D0E-F020-FE49-9F8C-8DF81C4CB53C}" sibTransId="{3FC568CD-416D-5349-B685-D00926B3C561}"/>
    <dgm:cxn modelId="{D8BC576F-3487-C142-B67E-66016AAAEC1D}" srcId="{AA4845EE-8DE0-ED4F-BADD-BB63CB147245}" destId="{931F1B6D-4BF5-244E-907E-C127135E4B86}" srcOrd="3" destOrd="0" parTransId="{8FBD8375-55A0-9A41-B112-A1AF7D2F4539}" sibTransId="{1E732B1B-5DF0-404B-BBC3-129D7E116D78}"/>
    <dgm:cxn modelId="{54B8FA6F-9457-0D45-8D76-3EF12C744D7A}" srcId="{C24A6890-BA26-2D4B-BD51-EB86E63E5ABA}" destId="{489E3B19-FE2B-7142-A322-F8F1E0FF4939}" srcOrd="3" destOrd="0" parTransId="{3B76ACEF-1769-764D-94C7-EA405C193AE3}" sibTransId="{278BB64C-C9E0-F34A-A8A8-734E20DCE692}"/>
    <dgm:cxn modelId="{D6BD4A71-0524-EE4E-A083-8A7B385058BE}" srcId="{931F1B6D-4BF5-244E-907E-C127135E4B86}" destId="{E53908EF-63C6-AE4A-A09C-F91114CC8819}" srcOrd="0" destOrd="0" parTransId="{1A835E24-DA49-5742-A2F8-576C0380E5FF}" sibTransId="{49A9036B-8A35-CF41-BD6F-0AB2225CA393}"/>
    <dgm:cxn modelId="{488C4F71-1FD7-FD43-AB76-D3CDF0DFD29A}" type="presOf" srcId="{1A835E24-DA49-5742-A2F8-576C0380E5FF}" destId="{9BE93C35-97FF-AE48-AC22-96D6CCA67511}" srcOrd="0" destOrd="0" presId="urn:microsoft.com/office/officeart/2005/8/layout/orgChart1"/>
    <dgm:cxn modelId="{58E17372-F04B-4D4B-AA6C-383273D59CF7}" srcId="{931F1B6D-4BF5-244E-907E-C127135E4B86}" destId="{B8B0FA78-DACC-F745-8AE1-04453A0163E4}" srcOrd="4" destOrd="0" parTransId="{C1074392-2152-D54B-A569-907BD60FF79E}" sibTransId="{D22CC34F-1B58-1349-974D-D2037C6278BE}"/>
    <dgm:cxn modelId="{5E9EDA75-C95D-0B46-A763-24F9E6A991F5}" type="presOf" srcId="{388EF0CD-22BF-5349-A475-0CD8C60F662E}" destId="{9DCF7626-7483-C745-AAAC-331B37D5B0B2}" srcOrd="0" destOrd="0" presId="urn:microsoft.com/office/officeart/2005/8/layout/orgChart1"/>
    <dgm:cxn modelId="{DAA46A7B-A3F5-8D40-83A3-FC31261341EA}" type="presOf" srcId="{D2E40FE1-79A7-ED4A-B6CD-09628EC8CE82}" destId="{0920087C-FF9E-7A4E-B897-602088F0FCFD}" srcOrd="0" destOrd="0" presId="urn:microsoft.com/office/officeart/2005/8/layout/orgChart1"/>
    <dgm:cxn modelId="{90EF9B7C-F550-6E4A-876C-B3485BD35B1A}" type="presOf" srcId="{5085B62B-6E2A-DB4B-974E-7AAE1A46274F}" destId="{8A096877-75EA-FD41-B88A-D26EDE056E82}" srcOrd="0" destOrd="0" presId="urn:microsoft.com/office/officeart/2005/8/layout/orgChart1"/>
    <dgm:cxn modelId="{69351F7D-6268-8443-A9D3-EB57ADD56AFB}" type="presOf" srcId="{3CC245C5-8A96-594D-B280-822D5B67F100}" destId="{FB714B93-75EA-024B-8FF8-7E04E92C335C}" srcOrd="0" destOrd="0" presId="urn:microsoft.com/office/officeart/2005/8/layout/orgChart1"/>
    <dgm:cxn modelId="{7C21337E-3480-5C49-BC4B-5D8185135A53}" type="presOf" srcId="{5D4D47F4-ACAC-1942-A348-2B22AC0E0D52}" destId="{E188B064-76EB-9641-B7BE-C1BD5D3F496E}" srcOrd="1" destOrd="0" presId="urn:microsoft.com/office/officeart/2005/8/layout/orgChart1"/>
    <dgm:cxn modelId="{8862497F-F89E-9847-BF29-2E4BFC3159E0}" srcId="{C039DD1D-8F20-5947-A3EA-973CDCA17A54}" destId="{9CDD9CBB-D7D4-E54E-A43F-661EAF804E34}" srcOrd="2" destOrd="0" parTransId="{5AA59FAE-B352-A84D-959D-E4DBA38B9C72}" sibTransId="{C7E6135A-3057-4344-A82D-B5486F87701B}"/>
    <dgm:cxn modelId="{CD1EDA7F-A016-B74B-A0BB-D5658BEDE8B9}" type="presOf" srcId="{F65E7C38-307B-A549-AFE6-0C38CA4EDB4A}" destId="{20E056A8-3C5C-A341-AF2C-C105F0F39E5A}" srcOrd="0" destOrd="0" presId="urn:microsoft.com/office/officeart/2005/8/layout/orgChart1"/>
    <dgm:cxn modelId="{43E9FE80-E233-0243-99C1-046A495E0D10}" srcId="{85B67374-5DB4-8A4D-8FB3-9B814DE09ABA}" destId="{0CAB1106-D98E-A145-8CB5-9210F7909ED8}" srcOrd="0" destOrd="0" parTransId="{4D3486DD-7B1B-7A43-870F-637A5FC73B15}" sibTransId="{CF16558D-F368-4644-BC72-1BDB71B758CC}"/>
    <dgm:cxn modelId="{3EAFDC81-3103-C146-94E7-8EF033C7DD95}" type="presOf" srcId="{D6801ED8-FB1D-EF4C-A83E-38C8E784D72E}" destId="{DF18857B-6262-5D48-99DF-9C86A7EBB4F9}" srcOrd="1" destOrd="0" presId="urn:microsoft.com/office/officeart/2005/8/layout/orgChart1"/>
    <dgm:cxn modelId="{EEB19D82-7A95-1146-8019-3E0BAFD4ADFD}" type="presOf" srcId="{37170A02-BBFE-0C41-941D-972035A0E4FD}" destId="{D2A700DC-1C93-5F44-8040-82361A890C35}" srcOrd="0" destOrd="0" presId="urn:microsoft.com/office/officeart/2005/8/layout/orgChart1"/>
    <dgm:cxn modelId="{3F689884-12E5-7343-B4FE-0E2274EDA508}" srcId="{2F3F8C15-67DA-AC48-9417-BE1803891648}" destId="{B51FF185-E07F-0C49-8B56-6EB7608A708B}" srcOrd="0" destOrd="0" parTransId="{1D66AB46-5166-F344-A8BE-F945DFFE31E6}" sibTransId="{877FEC86-D188-494C-8C61-58D0A1C9AA15}"/>
    <dgm:cxn modelId="{CE9DC585-A624-D140-A119-F560A10CF43D}" type="presOf" srcId="{489E3B19-FE2B-7142-A322-F8F1E0FF4939}" destId="{4B2AB54E-7C26-4A48-B63C-1BF0885377CC}" srcOrd="0" destOrd="0" presId="urn:microsoft.com/office/officeart/2005/8/layout/orgChart1"/>
    <dgm:cxn modelId="{DFE8AB86-7201-5E41-80E6-09698132FDEE}" srcId="{2F3F8C15-67DA-AC48-9417-BE1803891648}" destId="{50B2D8A6-B9BF-FD43-9863-A2240AAEF6CF}" srcOrd="1" destOrd="0" parTransId="{4643F5E1-2773-CD48-A3B6-00EACA86B529}" sibTransId="{A4D989AD-3F39-DD49-B610-78417EF6B259}"/>
    <dgm:cxn modelId="{A731DB88-464B-1643-A022-17835D7698AE}" type="presOf" srcId="{30163E45-AF80-0543-9C55-E3070F6E848F}" destId="{3AF6EB48-E7CB-834C-BB01-D3B74EF4E609}" srcOrd="0" destOrd="0" presId="urn:microsoft.com/office/officeart/2005/8/layout/orgChart1"/>
    <dgm:cxn modelId="{6F4B4589-CEB0-094F-BFAA-68A627AE303B}" type="presOf" srcId="{88C6AF1E-1D70-5240-BAAA-9A84F2D9E10A}" destId="{AD606A11-53FD-9249-95A4-92951B08C2A1}" srcOrd="0" destOrd="0" presId="urn:microsoft.com/office/officeart/2005/8/layout/orgChart1"/>
    <dgm:cxn modelId="{1E6A278A-A448-8645-9F48-7674225FEB67}" type="presOf" srcId="{0CAB1106-D98E-A145-8CB5-9210F7909ED8}" destId="{0B78E67A-38BA-3A4E-A2F1-39FD29492225}" srcOrd="1" destOrd="0" presId="urn:microsoft.com/office/officeart/2005/8/layout/orgChart1"/>
    <dgm:cxn modelId="{AB82388D-576C-2842-9869-A6D7D1DC2D34}" srcId="{AA4845EE-8DE0-ED4F-BADD-BB63CB147245}" destId="{FEA90DD2-60B4-6E46-9494-5DDC75C56981}" srcOrd="1" destOrd="0" parTransId="{8B11E57D-C45D-2D4C-8A88-401719F91951}" sibTransId="{DDA90041-64F5-B547-AD57-E127193FB6FE}"/>
    <dgm:cxn modelId="{C6793190-5A66-9747-BEC9-9159F38CF22C}" type="presOf" srcId="{AD841255-3890-D642-9533-68613B605B55}" destId="{8DEFA563-76D8-DE4F-BEFA-4529DF8171C0}" srcOrd="0" destOrd="0" presId="urn:microsoft.com/office/officeart/2005/8/layout/orgChart1"/>
    <dgm:cxn modelId="{BBD62591-CAF3-BD4C-8123-D61B0934D8BB}" type="presOf" srcId="{8B11E57D-C45D-2D4C-8A88-401719F91951}" destId="{DEDAA055-D074-9C48-8270-64114B0B4E30}" srcOrd="0" destOrd="0" presId="urn:microsoft.com/office/officeart/2005/8/layout/orgChart1"/>
    <dgm:cxn modelId="{08678B91-8C52-7C49-86FF-504C9B6149D4}" srcId="{1E283352-A281-5C42-9431-14D619732003}" destId="{E14E4221-B5C1-184A-B5FF-239D29746A63}" srcOrd="2" destOrd="0" parTransId="{6CDDF70F-5600-4E47-8DAF-2E257F211B50}" sibTransId="{369CFBDE-79C7-7E43-846E-FC8B2D98168A}"/>
    <dgm:cxn modelId="{9066B691-6D05-2048-9E6E-27123BB49E2A}" type="presOf" srcId="{03C6B916-3B6F-AE48-AC93-7CA28B053731}" destId="{53C5E0AB-F0C0-4545-8272-9D69F7444A8A}" srcOrd="1" destOrd="0" presId="urn:microsoft.com/office/officeart/2005/8/layout/orgChart1"/>
    <dgm:cxn modelId="{38027092-6918-AE4C-9FB6-8F79F29E3DE4}" type="presOf" srcId="{6E23C89F-C983-3E4C-B496-81780A6AC051}" destId="{938DAD3F-A86C-DD40-B759-3AB2B014391D}" srcOrd="1" destOrd="0" presId="urn:microsoft.com/office/officeart/2005/8/layout/orgChart1"/>
    <dgm:cxn modelId="{3AD50393-DFFD-CF49-883E-BEE0C5CF8E59}" type="presOf" srcId="{B5F1DAAE-13CE-F54F-9898-6FE7601386CA}" destId="{E0872008-3129-1148-A69F-0B6DF58C4D02}" srcOrd="0" destOrd="0" presId="urn:microsoft.com/office/officeart/2005/8/layout/orgChart1"/>
    <dgm:cxn modelId="{6D139C96-C59F-BE45-B8E3-A9F02A81448D}" type="presOf" srcId="{03C6B916-3B6F-AE48-AC93-7CA28B053731}" destId="{B5FD4816-B69A-CB40-A4EE-688FD47ED7FB}" srcOrd="0" destOrd="0" presId="urn:microsoft.com/office/officeart/2005/8/layout/orgChart1"/>
    <dgm:cxn modelId="{9DA2B796-38E5-724A-B5F6-C6AA130AC3B0}" type="presOf" srcId="{77B10188-3616-4E40-84F6-20E8D8764381}" destId="{ADF7771A-9CCE-754E-8A99-01F4C328A1AB}" srcOrd="0" destOrd="0" presId="urn:microsoft.com/office/officeart/2005/8/layout/orgChart1"/>
    <dgm:cxn modelId="{4E518F97-F647-7049-8501-084F0AA7E03E}" srcId="{448617C8-5AB5-6C4B-9F94-29632AA23E21}" destId="{D848F556-6954-1F45-BB50-D216444EEC79}" srcOrd="2" destOrd="0" parTransId="{156E6612-D501-624D-937A-E3D85CBE5F75}" sibTransId="{DDB7D13F-91D0-3142-A8B1-20BD3EA2552C}"/>
    <dgm:cxn modelId="{87139B97-BE9D-9C48-A927-4322A1332D53}" type="presOf" srcId="{AA4845EE-8DE0-ED4F-BADD-BB63CB147245}" destId="{66CF9EB2-7212-1249-8F7F-400DC12136AC}" srcOrd="0" destOrd="0" presId="urn:microsoft.com/office/officeart/2005/8/layout/orgChart1"/>
    <dgm:cxn modelId="{03BCD697-ADC4-F242-93A2-84FDF47D302C}" type="presOf" srcId="{1717B984-BF9D-644C-9B11-AC41CC1AC2AA}" destId="{4560C703-6A80-4F49-BA71-E65494A65102}" srcOrd="0" destOrd="0" presId="urn:microsoft.com/office/officeart/2005/8/layout/orgChart1"/>
    <dgm:cxn modelId="{7E43BB99-5AD9-864F-B1E4-903FD88918A9}" srcId="{6A83815A-5B6B-8E44-8AFF-A0E590783BF8}" destId="{2F3F8C15-67DA-AC48-9417-BE1803891648}" srcOrd="0" destOrd="0" parTransId="{6A6327BE-FF2C-C348-91ED-7ECAAB87FAA0}" sibTransId="{52B5C035-D1FA-BD42-9F0F-835DEBC305FD}"/>
    <dgm:cxn modelId="{015C069B-0193-B341-8385-1CE4D0A2036D}" type="presOf" srcId="{F253362B-9B02-7F42-A229-79FB53E07826}" destId="{C4EE120E-20B2-3841-83EC-FE8832381113}" srcOrd="0" destOrd="0" presId="urn:microsoft.com/office/officeart/2005/8/layout/orgChart1"/>
    <dgm:cxn modelId="{93FD809B-6E6E-DB46-AC63-BCEBEAFB1190}" type="presOf" srcId="{8FBD8375-55A0-9A41-B112-A1AF7D2F4539}" destId="{68D75158-1DF2-0C49-811C-0472A73739AA}" srcOrd="0" destOrd="0" presId="urn:microsoft.com/office/officeart/2005/8/layout/orgChart1"/>
    <dgm:cxn modelId="{B7E83B9C-4CC7-E54F-99F3-30EA1154C915}" type="presOf" srcId="{4643F5E1-2773-CD48-A3B6-00EACA86B529}" destId="{DB2458EC-4AD7-254F-9935-23049985FB1F}" srcOrd="0" destOrd="0" presId="urn:microsoft.com/office/officeart/2005/8/layout/orgChart1"/>
    <dgm:cxn modelId="{0340CD9C-6393-2041-8E97-EB23937407C1}" type="presOf" srcId="{6D33715E-BEF6-E84B-9C58-13D7A76511E6}" destId="{8EDD0A05-1EF7-0B46-B460-25CC39FDAB93}" srcOrd="1" destOrd="0" presId="urn:microsoft.com/office/officeart/2005/8/layout/orgChart1"/>
    <dgm:cxn modelId="{8505339D-2F5F-8F44-8AE3-FC59F16BBB09}" type="presOf" srcId="{D2E40FE1-79A7-ED4A-B6CD-09628EC8CE82}" destId="{262C225F-7FBD-3F4D-8166-D166EBA9C3BC}" srcOrd="1" destOrd="0" presId="urn:microsoft.com/office/officeart/2005/8/layout/orgChart1"/>
    <dgm:cxn modelId="{F7A2A49D-161C-C84B-B04F-F4CC3C191B88}" type="presOf" srcId="{C1074392-2152-D54B-A569-907BD60FF79E}" destId="{156D718A-DF69-DD45-96A2-329F592BF4B5}" srcOrd="0" destOrd="0" presId="urn:microsoft.com/office/officeart/2005/8/layout/orgChart1"/>
    <dgm:cxn modelId="{F361A39E-1A42-4F43-AE41-D3FDCEF65BF7}" type="presOf" srcId="{5D4D47F4-ACAC-1942-A348-2B22AC0E0D52}" destId="{A115E0C4-712F-524B-847D-1B0783BC5B0A}" srcOrd="0" destOrd="0" presId="urn:microsoft.com/office/officeart/2005/8/layout/orgChart1"/>
    <dgm:cxn modelId="{DD7BEEA1-80A3-F845-830B-C9BD29643CB9}" srcId="{C24A6890-BA26-2D4B-BD51-EB86E63E5ABA}" destId="{41832887-451E-6E4B-BCB1-D48B4210FDD5}" srcOrd="2" destOrd="0" parTransId="{77B10188-3616-4E40-84F6-20E8D8764381}" sibTransId="{B8837DB9-C3F8-944A-B66D-D39A4B170576}"/>
    <dgm:cxn modelId="{9807BCA4-DC8A-2B4E-9AED-484AB31E7339}" type="presOf" srcId="{25A8BC12-7C55-8C48-A897-2993D929BA74}" destId="{6BAA37E3-5D64-E944-8599-55DF7349D4A4}" srcOrd="0" destOrd="0" presId="urn:microsoft.com/office/officeart/2005/8/layout/orgChart1"/>
    <dgm:cxn modelId="{6F635AA5-B4AC-A64B-980D-E152DAC619B5}" srcId="{FEA90DD2-60B4-6E46-9494-5DDC75C56981}" destId="{F8253105-058B-1849-813D-D275A12DDD9B}" srcOrd="0" destOrd="0" parTransId="{540A4390-5831-5A42-AE0B-EA758BAC16AC}" sibTransId="{EEABFA67-2446-C245-A678-2B63C2632293}"/>
    <dgm:cxn modelId="{729DF8A5-43DF-9A4B-BCE3-21E267EF202C}" type="presOf" srcId="{D6581D59-D3E2-3342-8271-0949D9C6DE1B}" destId="{0FD3E507-E131-1E4C-8762-92FE0855828F}" srcOrd="0" destOrd="0" presId="urn:microsoft.com/office/officeart/2005/8/layout/orgChart1"/>
    <dgm:cxn modelId="{299B63A8-3298-6C44-B246-9A4F154539E3}" type="presOf" srcId="{7726B757-D44F-F645-89DA-0D36A1AFF944}" destId="{684CC277-6B76-D64E-A658-F429E78305A7}" srcOrd="0" destOrd="0" presId="urn:microsoft.com/office/officeart/2005/8/layout/orgChart1"/>
    <dgm:cxn modelId="{D89753A9-2F2C-214F-895D-ABB81DEA7020}" type="presOf" srcId="{2AE8C4E4-D5D6-6A47-BA34-3BF927598724}" destId="{E05A442D-73D3-6E4B-AF3A-DF503D4BCA8F}" srcOrd="0" destOrd="0" presId="urn:microsoft.com/office/officeart/2005/8/layout/orgChart1"/>
    <dgm:cxn modelId="{4323A2A9-821C-A24B-9120-C8F562257950}" type="presOf" srcId="{24E266AF-D7EB-074A-8CF6-6F99256DB3D8}" destId="{F335B2B5-26E6-AD42-AAD5-3E49029A8D63}" srcOrd="0" destOrd="0" presId="urn:microsoft.com/office/officeart/2005/8/layout/orgChart1"/>
    <dgm:cxn modelId="{8DC08FAB-838C-CB4C-8B35-5AFE86856D79}" srcId="{C2F63445-D04D-2E41-94C1-5E24F8D3F209}" destId="{60D651A1-0E7D-CC49-BAFF-5507D9016860}" srcOrd="1" destOrd="0" parTransId="{16BACB65-69BD-E748-8BD0-D24857F04C8C}" sibTransId="{FD43A45F-72C2-F741-8EEB-DE64DFC20482}"/>
    <dgm:cxn modelId="{5D880EAD-FA53-D84C-8B90-891A68AD5D90}" type="presOf" srcId="{88C6AF1E-1D70-5240-BAAA-9A84F2D9E10A}" destId="{3F716BA9-06C8-DF49-AC16-08FA494ADCB0}" srcOrd="1" destOrd="0" presId="urn:microsoft.com/office/officeart/2005/8/layout/orgChart1"/>
    <dgm:cxn modelId="{A445B5B1-F9E2-584A-8BA4-0C233B50462B}" type="presOf" srcId="{19B2FA17-2EB0-2D4B-8165-77AA6CC9BB9F}" destId="{444F2175-C879-984A-88AE-14FB2E155352}" srcOrd="0" destOrd="0" presId="urn:microsoft.com/office/officeart/2005/8/layout/orgChart1"/>
    <dgm:cxn modelId="{DE8EF2B1-AFFA-7F4B-AB10-149F863983A1}" srcId="{1E283352-A281-5C42-9431-14D619732003}" destId="{6A83815A-5B6B-8E44-8AFF-A0E590783BF8}" srcOrd="0" destOrd="0" parTransId="{15E6F9E5-E97E-7748-B961-B1662D2E1FE4}" sibTransId="{4948B066-3A8D-2C45-8351-EF3CF64E9DAE}"/>
    <dgm:cxn modelId="{46798DB2-177B-EA42-A817-BD1A8C7E6C31}" srcId="{6A83815A-5B6B-8E44-8AFF-A0E590783BF8}" destId="{AA4845EE-8DE0-ED4F-BADD-BB63CB147245}" srcOrd="1" destOrd="0" parTransId="{D6581D59-D3E2-3342-8271-0949D9C6DE1B}" sibTransId="{16839CBB-B781-4347-A1A7-D5CCAC1AEF9C}"/>
    <dgm:cxn modelId="{066170B3-B3F3-DE4C-9FA8-72B8F9ED8C59}" type="presOf" srcId="{2BB4610F-15A6-E44A-B77D-967570840E3C}" destId="{C6031C4E-1ACF-B540-8211-D87FAE6DF434}" srcOrd="0" destOrd="0" presId="urn:microsoft.com/office/officeart/2005/8/layout/orgChart1"/>
    <dgm:cxn modelId="{1268ECB6-C097-CC42-A15C-5EDD7DC1FEFB}" type="presOf" srcId="{2625ACD0-2516-624C-B3F8-B6F9D09C0445}" destId="{715604C8-FF02-B64E-BCA9-B37652F25158}" srcOrd="0" destOrd="0" presId="urn:microsoft.com/office/officeart/2005/8/layout/orgChart1"/>
    <dgm:cxn modelId="{B14AF3B6-54CD-C34D-B7C1-24A42BA9C01C}" srcId="{C039DD1D-8F20-5947-A3EA-973CDCA17A54}" destId="{7726B757-D44F-F645-89DA-0D36A1AFF944}" srcOrd="0" destOrd="0" parTransId="{221C617D-46EF-AE4B-BD37-D9A26AC32F78}" sibTransId="{E102C0C0-01DC-0749-8EA1-8A773F075AB8}"/>
    <dgm:cxn modelId="{C7FFB3BB-D6DF-4B4E-8F6E-B8C37EC5D4ED}" type="presOf" srcId="{6CDDF70F-5600-4E47-8DAF-2E257F211B50}" destId="{50609B9E-DB3E-0548-A673-D1D9A48D09E9}" srcOrd="0" destOrd="0" presId="urn:microsoft.com/office/officeart/2005/8/layout/orgChart1"/>
    <dgm:cxn modelId="{2C9E6ABC-7264-1248-8992-C87F1A47E801}" type="presOf" srcId="{C2F63445-D04D-2E41-94C1-5E24F8D3F209}" destId="{29FEB9B5-7DD8-4F42-98C2-E0B630FDCD96}" srcOrd="0" destOrd="0" presId="urn:microsoft.com/office/officeart/2005/8/layout/orgChart1"/>
    <dgm:cxn modelId="{C8100AC0-4084-0944-81D1-3B84479E09C3}" type="presOf" srcId="{5AA59FAE-B352-A84D-959D-E4DBA38B9C72}" destId="{E32A6CC9-BFF2-B34C-B063-4B7BFA528835}" srcOrd="0" destOrd="0" presId="urn:microsoft.com/office/officeart/2005/8/layout/orgChart1"/>
    <dgm:cxn modelId="{B3764FC1-EC4F-1F46-8E6D-9D8EA5A837E7}" srcId="{6A83815A-5B6B-8E44-8AFF-A0E590783BF8}" destId="{448617C8-5AB5-6C4B-9F94-29632AA23E21}" srcOrd="2" destOrd="0" parTransId="{24E266AF-D7EB-074A-8CF6-6F99256DB3D8}" sibTransId="{80D8F601-6D5D-1344-80B3-A1D6D58D210D}"/>
    <dgm:cxn modelId="{096840C3-32BB-984A-A769-BBBD987E2FD7}" srcId="{1E283352-A281-5C42-9431-14D619732003}" destId="{F04297F9-F58B-8447-BBAE-0FD425CB2DC8}" srcOrd="1" destOrd="0" parTransId="{FCB73929-8831-1E46-8A68-029DF34EF1A8}" sibTransId="{CBF89BAD-DE05-7742-BA18-DFF548520EB1}"/>
    <dgm:cxn modelId="{967A5FC4-BB31-7241-9683-A5027A32CB05}" type="presOf" srcId="{85B67374-5DB4-8A4D-8FB3-9B814DE09ABA}" destId="{C57902B8-7A7F-D04A-B304-46FF5F549FF2}" srcOrd="1" destOrd="0" presId="urn:microsoft.com/office/officeart/2005/8/layout/orgChart1"/>
    <dgm:cxn modelId="{97D3BAC7-C50D-C046-AC5F-0993ADE5015B}" type="presOf" srcId="{28C12B6A-B88D-7C41-8174-E81160D66A36}" destId="{008A7447-8B4A-9947-8FB1-A2945FD15B46}" srcOrd="0" destOrd="0" presId="urn:microsoft.com/office/officeart/2005/8/layout/orgChart1"/>
    <dgm:cxn modelId="{00A5CBC7-FE67-DE40-844B-924EB261AD0E}" type="presOf" srcId="{F8253105-058B-1849-813D-D275A12DDD9B}" destId="{D4405451-7044-7B43-9EBD-3B2BAA4A994C}" srcOrd="0" destOrd="0" presId="urn:microsoft.com/office/officeart/2005/8/layout/orgChart1"/>
    <dgm:cxn modelId="{A3C679CA-BA90-D74A-A2B4-C611CF45DF49}" type="presOf" srcId="{1E283352-A281-5C42-9431-14D619732003}" destId="{7BC2B121-E6D6-5D4E-B016-8DE3F4F5A122}" srcOrd="1" destOrd="0" presId="urn:microsoft.com/office/officeart/2005/8/layout/orgChart1"/>
    <dgm:cxn modelId="{7C8A59CB-8A29-DF4E-9D72-E73E55B9E454}" type="presOf" srcId="{17934803-A247-B943-B024-F939937EAD60}" destId="{E30D8750-EBFA-2D41-B6F4-604DE6CAC11D}" srcOrd="1" destOrd="0" presId="urn:microsoft.com/office/officeart/2005/8/layout/orgChart1"/>
    <dgm:cxn modelId="{39AE88CC-C691-BC4E-B929-A4739807EB8B}" type="presOf" srcId="{B603624B-9C36-324D-96CD-0B35319E8D7C}" destId="{81DD27DC-4208-F44D-8331-9591948D6529}" srcOrd="0" destOrd="0" presId="urn:microsoft.com/office/officeart/2005/8/layout/orgChart1"/>
    <dgm:cxn modelId="{6305F1CC-D8DD-EA48-9D91-57D9D6710B38}" type="presOf" srcId="{931F1B6D-4BF5-244E-907E-C127135E4B86}" destId="{F11B72A2-5BE6-1741-9CE7-A8DAB2C6FEC4}" srcOrd="1" destOrd="0" presId="urn:microsoft.com/office/officeart/2005/8/layout/orgChart1"/>
    <dgm:cxn modelId="{B97C33CD-2A24-FE47-BB3C-6C5743C484C1}" type="presOf" srcId="{6A83815A-5B6B-8E44-8AFF-A0E590783BF8}" destId="{A8D8ECBB-5D74-974D-9E0A-E60051F40D34}" srcOrd="0" destOrd="0" presId="urn:microsoft.com/office/officeart/2005/8/layout/orgChart1"/>
    <dgm:cxn modelId="{584A5CCD-CA1B-5E49-9751-7945EE60773A}" srcId="{C2F63445-D04D-2E41-94C1-5E24F8D3F209}" destId="{B603624B-9C36-324D-96CD-0B35319E8D7C}" srcOrd="2" destOrd="0" parTransId="{25A8BC12-7C55-8C48-A897-2993D929BA74}" sibTransId="{C86158F6-1EDE-4E40-B37D-C79D2E0C3311}"/>
    <dgm:cxn modelId="{27B045CE-1641-0548-9303-4A54B0CA81BD}" type="presOf" srcId="{4EAB5813-03B3-3245-B5F9-AA50BF94AB5D}" destId="{052E53D5-9D9D-0F4E-9FA1-BB01D79CB63E}" srcOrd="1" destOrd="0" presId="urn:microsoft.com/office/officeart/2005/8/layout/orgChart1"/>
    <dgm:cxn modelId="{89632ECF-6F37-A946-9E86-9D05D03C1DC2}" type="presOf" srcId="{8D22D781-D817-7F40-BABF-75F649A77D83}" destId="{FB4AF774-069B-BA40-8B43-8DCC6ED9B4AE}" srcOrd="0" destOrd="0" presId="urn:microsoft.com/office/officeart/2005/8/layout/orgChart1"/>
    <dgm:cxn modelId="{2D139CCF-161D-2741-99C5-6DA3DF0B8CA5}" type="presOf" srcId="{D848F556-6954-1F45-BB50-D216444EEC79}" destId="{DFE8A161-774B-B04E-90A8-148333FBF067}" srcOrd="1" destOrd="0" presId="urn:microsoft.com/office/officeart/2005/8/layout/orgChart1"/>
    <dgm:cxn modelId="{D213AECF-3C34-E14B-9F3A-EA80CBB0088E}" srcId="{AA4845EE-8DE0-ED4F-BADD-BB63CB147245}" destId="{425626D5-593E-1E46-BB58-64D6C4F9F3F8}" srcOrd="0" destOrd="0" parTransId="{2AE8C4E4-D5D6-6A47-BA34-3BF927598724}" sibTransId="{22403FC1-2BEF-C54E-A919-A83D46431753}"/>
    <dgm:cxn modelId="{F43D3CD0-E517-9240-BD19-99E3A87758BB}" type="presOf" srcId="{D1349681-BE11-5442-AB1F-DAFA854F46E9}" destId="{0787D8CB-39B3-8243-8B69-5145EDA83601}" srcOrd="0" destOrd="0" presId="urn:microsoft.com/office/officeart/2005/8/layout/orgChart1"/>
    <dgm:cxn modelId="{3E977ED1-0E14-7943-8FDE-094567479118}" type="presOf" srcId="{FA459FF1-349E-954E-95FE-4AA75B7470CD}" destId="{A767399D-1455-B443-9DD4-8945AB095777}" srcOrd="0" destOrd="0" presId="urn:microsoft.com/office/officeart/2005/8/layout/orgChart1"/>
    <dgm:cxn modelId="{41A893D1-6AA5-384E-90B4-75508EC25BAC}" type="presOf" srcId="{A5684462-9F23-8E41-94DE-7E235DE0244E}" destId="{BF53DB16-C9DF-314A-A560-1329DCAA00D7}" srcOrd="1" destOrd="0" presId="urn:microsoft.com/office/officeart/2005/8/layout/orgChart1"/>
    <dgm:cxn modelId="{3FD6C1D1-E2AB-F040-A954-F121B6102CB8}" type="presOf" srcId="{B8B0FA78-DACC-F745-8AE1-04453A0163E4}" destId="{32832926-F966-A64B-97F5-3874D214BB9E}" srcOrd="0" destOrd="0" presId="urn:microsoft.com/office/officeart/2005/8/layout/orgChart1"/>
    <dgm:cxn modelId="{67D2CFD2-E3E8-5B4F-BA0A-BC3D3B89429E}" type="presOf" srcId="{156E6612-D501-624D-937A-E3D85CBE5F75}" destId="{30357068-1324-6149-B71C-9F1CE2A1A691}" srcOrd="0" destOrd="0" presId="urn:microsoft.com/office/officeart/2005/8/layout/orgChart1"/>
    <dgm:cxn modelId="{8651F5D2-3154-F541-96E8-51DEBB7D822B}" type="presOf" srcId="{D6801ED8-FB1D-EF4C-A83E-38C8E784D72E}" destId="{C7E310F0-C580-A642-8E7E-1477ED9E9E99}" srcOrd="0" destOrd="0" presId="urn:microsoft.com/office/officeart/2005/8/layout/orgChart1"/>
    <dgm:cxn modelId="{7804E1D3-7B16-DD46-94C4-CBA2ADC7FFA6}" type="presOf" srcId="{26504C4F-3407-694B-9B03-114AC5780494}" destId="{EBCA4889-0496-2F41-816F-261AE6E7CCEC}" srcOrd="0" destOrd="0" presId="urn:microsoft.com/office/officeart/2005/8/layout/orgChart1"/>
    <dgm:cxn modelId="{37FCDFD4-911D-9F4F-9FC0-32FE70946927}" srcId="{2F3F8C15-67DA-AC48-9417-BE1803891648}" destId="{4EAB5813-03B3-3245-B5F9-AA50BF94AB5D}" srcOrd="2" destOrd="0" parTransId="{4FAC941B-B119-694D-9678-FC53BB87EF96}" sibTransId="{B0103C86-0C39-5642-AD77-D9E71CBC510E}"/>
    <dgm:cxn modelId="{587C2CD5-46B1-9044-87DD-B18952AF8B66}" type="presOf" srcId="{C24A6890-BA26-2D4B-BD51-EB86E63E5ABA}" destId="{9EA8287C-31D1-D14E-ABF0-932463DA3E73}" srcOrd="0" destOrd="0" presId="urn:microsoft.com/office/officeart/2005/8/layout/orgChart1"/>
    <dgm:cxn modelId="{C8561DD7-85E0-F744-B99E-FFDBD3BBBD79}" type="presOf" srcId="{60D651A1-0E7D-CC49-BAFF-5507D9016860}" destId="{6CBD4795-10B1-DB4D-A677-9EB9810BE0FB}" srcOrd="1" destOrd="0" presId="urn:microsoft.com/office/officeart/2005/8/layout/orgChart1"/>
    <dgm:cxn modelId="{CA8E04DB-8250-2541-BEAE-742E324D69BC}" type="presOf" srcId="{37170A02-BBFE-0C41-941D-972035A0E4FD}" destId="{217434FD-614E-3349-B7E1-FB44E01879BB}" srcOrd="1" destOrd="0" presId="urn:microsoft.com/office/officeart/2005/8/layout/orgChart1"/>
    <dgm:cxn modelId="{15F8A3DB-81DA-0747-8E75-960AE605C037}" type="presOf" srcId="{448617C8-5AB5-6C4B-9F94-29632AA23E21}" destId="{635173A4-D17F-4048-96CB-A8B69F524E8D}" srcOrd="1" destOrd="0" presId="urn:microsoft.com/office/officeart/2005/8/layout/orgChart1"/>
    <dgm:cxn modelId="{88C456DE-FD90-C84D-8C6C-63342D302399}" type="presOf" srcId="{FEA90DD2-60B4-6E46-9494-5DDC75C56981}" destId="{260B2AA6-ECB3-DB49-87F3-084C770009E1}" srcOrd="0" destOrd="0" presId="urn:microsoft.com/office/officeart/2005/8/layout/orgChart1"/>
    <dgm:cxn modelId="{5D2AEDDE-64DD-2F44-95DF-BDCAAEE16C6C}" type="presOf" srcId="{D95791C1-454F-AB40-8A8F-D851C43A576A}" destId="{536ADC59-5DBE-AA48-B3D2-E3EA710A7EA9}" srcOrd="0" destOrd="0" presId="urn:microsoft.com/office/officeart/2005/8/layout/orgChart1"/>
    <dgm:cxn modelId="{C1A31CE0-1467-A54D-8497-3577DF7D279F}" type="presOf" srcId="{0CAB1106-D98E-A145-8CB5-9210F7909ED8}" destId="{AC57E05F-515C-484B-B6CD-9C3DC480EB73}" srcOrd="0" destOrd="0" presId="urn:microsoft.com/office/officeart/2005/8/layout/orgChart1"/>
    <dgm:cxn modelId="{5A7D0BE1-C400-A845-8E45-FEFA35DCF816}" type="presOf" srcId="{448617C8-5AB5-6C4B-9F94-29632AA23E21}" destId="{6CBBED5D-3A78-E447-8823-3B605B05B97B}" srcOrd="0" destOrd="0" presId="urn:microsoft.com/office/officeart/2005/8/layout/orgChart1"/>
    <dgm:cxn modelId="{FEB657E1-0867-F741-9A1C-D07EF49B6819}" type="presOf" srcId="{64082F34-6149-8E4D-B50A-6C16F5C642C1}" destId="{7091931B-6B26-404D-8AC2-E3DCA73FC7B4}" srcOrd="0" destOrd="0" presId="urn:microsoft.com/office/officeart/2005/8/layout/orgChart1"/>
    <dgm:cxn modelId="{C3AD66E2-57ED-6845-A5CD-7F893AD7B7A7}" type="presOf" srcId="{E53908EF-63C6-AE4A-A09C-F91114CC8819}" destId="{3920DC4F-0997-DB4E-B168-EE4945E7B9EB}" srcOrd="0" destOrd="0" presId="urn:microsoft.com/office/officeart/2005/8/layout/orgChart1"/>
    <dgm:cxn modelId="{3D0CC2E7-51C2-EF49-82FA-080E63BE3ED7}" type="presOf" srcId="{D1349681-BE11-5442-AB1F-DAFA854F46E9}" destId="{58EABCE8-C5F2-9D41-9A51-CDF6A823C9A5}" srcOrd="1" destOrd="0" presId="urn:microsoft.com/office/officeart/2005/8/layout/orgChart1"/>
    <dgm:cxn modelId="{FFC3C3E8-FEFF-ED4F-AA25-8F5D79F8007F}" srcId="{AA4845EE-8DE0-ED4F-BADD-BB63CB147245}" destId="{C2F63445-D04D-2E41-94C1-5E24F8D3F209}" srcOrd="2" destOrd="0" parTransId="{8D22D781-D817-7F40-BABF-75F649A77D83}" sibTransId="{8B3218C9-AD7D-A347-825A-FEF788CD49B4}"/>
    <dgm:cxn modelId="{C6542EE9-42CD-6641-A039-1AACE23DC40A}" type="presOf" srcId="{6A6327BE-FF2C-C348-91ED-7ECAAB87FAA0}" destId="{B80A2E2F-DD00-0E48-A3BD-34E448323F34}" srcOrd="0" destOrd="0" presId="urn:microsoft.com/office/officeart/2005/8/layout/orgChart1"/>
    <dgm:cxn modelId="{44D573E9-2D41-6145-808C-AA17BAAAA8D4}" type="presOf" srcId="{FB3EC550-43FB-214D-AF15-19A6DF834B47}" destId="{35735C24-A72E-7E47-8459-7A0B47980DD8}" srcOrd="0" destOrd="0" presId="urn:microsoft.com/office/officeart/2005/8/layout/orgChart1"/>
    <dgm:cxn modelId="{2A4B98E9-881F-D545-9F2F-C3A1D798A223}" type="presOf" srcId="{230F9EED-93C4-534E-911C-C63C57274666}" destId="{BAF8B2D3-E647-1842-B23C-2BBCAFE6A56B}" srcOrd="0" destOrd="0" presId="urn:microsoft.com/office/officeart/2005/8/layout/orgChart1"/>
    <dgm:cxn modelId="{FFAB87EB-B286-6E42-B610-09BDE0892D00}" srcId="{C039DD1D-8F20-5947-A3EA-973CDCA17A54}" destId="{F253362B-9B02-7F42-A229-79FB53E07826}" srcOrd="3" destOrd="0" parTransId="{CB0A0FE0-E8CA-194B-9A88-F928956D4D2F}" sibTransId="{0EB8794F-A3D1-FB4A-97CF-924E43D72419}"/>
    <dgm:cxn modelId="{7A12C2ED-0DF6-3B49-82A0-D7085064BC21}" srcId="{85B67374-5DB4-8A4D-8FB3-9B814DE09ABA}" destId="{D6801ED8-FB1D-EF4C-A83E-38C8E784D72E}" srcOrd="2" destOrd="0" parTransId="{565F55D6-1B8F-C24D-9952-FDD650F1152C}" sibTransId="{D44CC92F-851D-7F4E-AA6F-FF76338FB1A3}"/>
    <dgm:cxn modelId="{0E2647EE-3414-4B4C-A86E-F0BABCF10870}" srcId="{85B67374-5DB4-8A4D-8FB3-9B814DE09ABA}" destId="{88C6AF1E-1D70-5240-BAAA-9A84F2D9E10A}" srcOrd="1" destOrd="0" parTransId="{448D25A8-8064-BF4D-AA94-6A7E1909DECF}" sibTransId="{679CE9B0-100D-C948-9EB6-0445F4F042AC}"/>
    <dgm:cxn modelId="{9CF0C0EE-DC08-B144-94DD-45B8FC2ED9D9}" srcId="{85B67374-5DB4-8A4D-8FB3-9B814DE09ABA}" destId="{D2E40FE1-79A7-ED4A-B6CD-09628EC8CE82}" srcOrd="3" destOrd="0" parTransId="{64082F34-6149-8E4D-B50A-6C16F5C642C1}" sibTransId="{AD5F359A-1D3B-6D43-958F-767C1AE8F1D8}"/>
    <dgm:cxn modelId="{5558FAF1-ACD0-B746-B7FC-8B8FA856818A}" type="presOf" srcId="{2F3F8C15-67DA-AC48-9417-BE1803891648}" destId="{1424CC7F-80A9-4840-BAC7-35BFE14FCDA1}" srcOrd="1" destOrd="0" presId="urn:microsoft.com/office/officeart/2005/8/layout/orgChart1"/>
    <dgm:cxn modelId="{F47434F3-96D3-8642-BB64-8B636D104151}" srcId="{C039DD1D-8F20-5947-A3EA-973CDCA17A54}" destId="{CC948CBC-0FE7-7649-BC2D-40DF7FA75BD2}" srcOrd="1" destOrd="0" parTransId="{1776ECE1-7482-404F-8651-23A690AFF920}" sibTransId="{41466ADD-0A2F-4442-B982-55A790B8E537}"/>
    <dgm:cxn modelId="{58CDBBF3-81F9-1342-818D-6A944BEBD9C8}" type="presOf" srcId="{F253362B-9B02-7F42-A229-79FB53E07826}" destId="{1CC464F4-A796-CF49-9884-73500F939700}" srcOrd="1" destOrd="0" presId="urn:microsoft.com/office/officeart/2005/8/layout/orgChart1"/>
    <dgm:cxn modelId="{B28020F4-4EC4-4344-8739-67066F97C0A6}" srcId="{1E283352-A281-5C42-9431-14D619732003}" destId="{C039DD1D-8F20-5947-A3EA-973CDCA17A54}" srcOrd="4" destOrd="0" parTransId="{AD841255-3890-D642-9533-68613B605B55}" sibTransId="{52F99182-3875-F541-854A-809651940D79}"/>
    <dgm:cxn modelId="{BBE92CF4-D27D-424C-B502-8538E2CC3765}" type="presOf" srcId="{D51DD195-D9ED-9146-AE65-6DFEEB8CC9C9}" destId="{74717262-7784-E941-9F18-D2247F108A75}" srcOrd="0" destOrd="0" presId="urn:microsoft.com/office/officeart/2005/8/layout/orgChart1"/>
    <dgm:cxn modelId="{8A6169F4-9716-9E44-8E19-2132BD844AB2}" srcId="{C24A6890-BA26-2D4B-BD51-EB86E63E5ABA}" destId="{D95791C1-454F-AB40-8A8F-D851C43A576A}" srcOrd="0" destOrd="0" parTransId="{46F5C800-475F-AF46-8E89-F458A3F5F4E0}" sibTransId="{E5600599-0350-2749-BE07-6FF2032A3709}"/>
    <dgm:cxn modelId="{29A6C1F4-4633-544E-B46B-17CBB43589C7}" type="presOf" srcId="{3B76ACEF-1769-764D-94C7-EA405C193AE3}" destId="{692EB12E-7878-DA47-BBDB-5398E819D581}" srcOrd="0" destOrd="0" presId="urn:microsoft.com/office/officeart/2005/8/layout/orgChart1"/>
    <dgm:cxn modelId="{7D9A09FA-59A2-984A-86B3-880F1FC9A907}" type="presOf" srcId="{17934803-A247-B943-B024-F939937EAD60}" destId="{09BFC371-F417-5D4D-8997-5F59BC1A93CE}" srcOrd="0" destOrd="0" presId="urn:microsoft.com/office/officeart/2005/8/layout/orgChart1"/>
    <dgm:cxn modelId="{CE6ECFFB-BF89-CD47-8909-0CDF2B87B212}" srcId="{B5F1DAAE-13CE-F54F-9898-6FE7601386CA}" destId="{FA459FF1-349E-954E-95FE-4AA75B7470CD}" srcOrd="0" destOrd="0" parTransId="{3CC245C5-8A96-594D-B280-822D5B67F100}" sibTransId="{DF871FBC-FB93-6948-AB59-4B52DEAB983D}"/>
    <dgm:cxn modelId="{544C04FC-0629-2740-9360-AE41B08440DD}" type="presOf" srcId="{FEA90DD2-60B4-6E46-9494-5DDC75C56981}" destId="{77E1433C-C3C3-3A42-A4DF-1B773A007563}" srcOrd="1" destOrd="0" presId="urn:microsoft.com/office/officeart/2005/8/layout/orgChart1"/>
    <dgm:cxn modelId="{A4A238FC-7648-214A-B7A0-46E348041FCA}" type="presOf" srcId="{485CAD8E-B9F3-244C-A883-909663FC7256}" destId="{E914D909-B897-154B-8907-C93C404FDE51}" srcOrd="0" destOrd="0" presId="urn:microsoft.com/office/officeart/2005/8/layout/orgChart1"/>
    <dgm:cxn modelId="{918CD4FE-0478-7F42-BAD9-29FC34E0467A}" type="presOf" srcId="{B5F1DAAE-13CE-F54F-9898-6FE7601386CA}" destId="{C0D5590F-9FC8-E141-A842-4C4481853BB4}" srcOrd="1" destOrd="0" presId="urn:microsoft.com/office/officeart/2005/8/layout/orgChart1"/>
    <dgm:cxn modelId="{B88089C6-FD55-AE44-B842-B9295BEF11C9}" type="presParOf" srcId="{DFCF090D-5CC8-4040-969E-7FD21F223F0E}" destId="{FA688C37-4AB1-7943-A5BB-FEDB81B7CDF3}" srcOrd="0" destOrd="0" presId="urn:microsoft.com/office/officeart/2005/8/layout/orgChart1"/>
    <dgm:cxn modelId="{321E0711-777E-C644-8A8D-8303459CEB26}" type="presParOf" srcId="{FA688C37-4AB1-7943-A5BB-FEDB81B7CDF3}" destId="{E874C46E-5432-FC4D-B6DE-75E189B9ECE4}" srcOrd="0" destOrd="0" presId="urn:microsoft.com/office/officeart/2005/8/layout/orgChart1"/>
    <dgm:cxn modelId="{F8F78D3B-22C0-BD47-8CE8-1FBB1EDB83BE}" type="presParOf" srcId="{E874C46E-5432-FC4D-B6DE-75E189B9ECE4}" destId="{3973AE13-6B8F-8641-BA64-0DCBD03182DA}" srcOrd="0" destOrd="0" presId="urn:microsoft.com/office/officeart/2005/8/layout/orgChart1"/>
    <dgm:cxn modelId="{56582833-8F28-1D4A-AD6A-129325D37A16}" type="presParOf" srcId="{E874C46E-5432-FC4D-B6DE-75E189B9ECE4}" destId="{7BC2B121-E6D6-5D4E-B016-8DE3F4F5A122}" srcOrd="1" destOrd="0" presId="urn:microsoft.com/office/officeart/2005/8/layout/orgChart1"/>
    <dgm:cxn modelId="{8A1F8F3E-54B1-EE42-A192-61C3D0299CBF}" type="presParOf" srcId="{FA688C37-4AB1-7943-A5BB-FEDB81B7CDF3}" destId="{603999BB-363B-8D4E-A377-B9C9C7393C55}" srcOrd="1" destOrd="0" presId="urn:microsoft.com/office/officeart/2005/8/layout/orgChart1"/>
    <dgm:cxn modelId="{63FAAA2C-5A82-9A48-B36C-60ABC66D7237}" type="presParOf" srcId="{603999BB-363B-8D4E-A377-B9C9C7393C55}" destId="{979394F0-C4CB-D34C-B024-3FDD0DD7D257}" srcOrd="0" destOrd="0" presId="urn:microsoft.com/office/officeart/2005/8/layout/orgChart1"/>
    <dgm:cxn modelId="{FFBB4FB7-D955-B34B-9179-68D8A013DD79}" type="presParOf" srcId="{603999BB-363B-8D4E-A377-B9C9C7393C55}" destId="{D8A183D8-DF8E-904C-9227-6F03CDBC88B7}" srcOrd="1" destOrd="0" presId="urn:microsoft.com/office/officeart/2005/8/layout/orgChart1"/>
    <dgm:cxn modelId="{0035059C-83C9-0843-9C53-0F1B17341BD2}" type="presParOf" srcId="{D8A183D8-DF8E-904C-9227-6F03CDBC88B7}" destId="{C33A1D5B-AA6A-B241-A064-91EA996C9F7A}" srcOrd="0" destOrd="0" presId="urn:microsoft.com/office/officeart/2005/8/layout/orgChart1"/>
    <dgm:cxn modelId="{8C01A48A-F964-074B-AD3B-BB7A28A6F0E7}" type="presParOf" srcId="{C33A1D5B-AA6A-B241-A064-91EA996C9F7A}" destId="{A8D8ECBB-5D74-974D-9E0A-E60051F40D34}" srcOrd="0" destOrd="0" presId="urn:microsoft.com/office/officeart/2005/8/layout/orgChart1"/>
    <dgm:cxn modelId="{32FE4BC3-DC94-7342-B134-7B63056DAEA0}" type="presParOf" srcId="{C33A1D5B-AA6A-B241-A064-91EA996C9F7A}" destId="{CC448310-CC7F-DE45-9C36-76AEEB3CD34B}" srcOrd="1" destOrd="0" presId="urn:microsoft.com/office/officeart/2005/8/layout/orgChart1"/>
    <dgm:cxn modelId="{A9DF27BF-A2D0-CD42-923C-6BE5C41B8304}" type="presParOf" srcId="{D8A183D8-DF8E-904C-9227-6F03CDBC88B7}" destId="{E020633A-8A76-8048-B3F7-D285019CAAFE}" srcOrd="1" destOrd="0" presId="urn:microsoft.com/office/officeart/2005/8/layout/orgChart1"/>
    <dgm:cxn modelId="{AD765700-B496-EE4C-B007-75EB82B72019}" type="presParOf" srcId="{E020633A-8A76-8048-B3F7-D285019CAAFE}" destId="{B80A2E2F-DD00-0E48-A3BD-34E448323F34}" srcOrd="0" destOrd="0" presId="urn:microsoft.com/office/officeart/2005/8/layout/orgChart1"/>
    <dgm:cxn modelId="{BF520A57-4DB5-3142-BB72-03331B6BD634}" type="presParOf" srcId="{E020633A-8A76-8048-B3F7-D285019CAAFE}" destId="{50D2BFD9-453F-8540-B4E5-19A17C5E7427}" srcOrd="1" destOrd="0" presId="urn:microsoft.com/office/officeart/2005/8/layout/orgChart1"/>
    <dgm:cxn modelId="{FDD66DC0-CE7C-C74D-A2E0-C488870FA1DF}" type="presParOf" srcId="{50D2BFD9-453F-8540-B4E5-19A17C5E7427}" destId="{B392167E-A5E2-0643-9B84-0DDC2BD8EFC8}" srcOrd="0" destOrd="0" presId="urn:microsoft.com/office/officeart/2005/8/layout/orgChart1"/>
    <dgm:cxn modelId="{AF89663A-3FBE-BB4A-88D0-5E2DE2EFE075}" type="presParOf" srcId="{B392167E-A5E2-0643-9B84-0DDC2BD8EFC8}" destId="{087A81F7-56F9-324A-AB91-D4A7FE7E7956}" srcOrd="0" destOrd="0" presId="urn:microsoft.com/office/officeart/2005/8/layout/orgChart1"/>
    <dgm:cxn modelId="{0B3CE37B-7281-AE44-A5F2-316C703AEFD1}" type="presParOf" srcId="{B392167E-A5E2-0643-9B84-0DDC2BD8EFC8}" destId="{1424CC7F-80A9-4840-BAC7-35BFE14FCDA1}" srcOrd="1" destOrd="0" presId="urn:microsoft.com/office/officeart/2005/8/layout/orgChart1"/>
    <dgm:cxn modelId="{4BA04BFF-AE23-2A48-8DFF-F5A74DC315A2}" type="presParOf" srcId="{50D2BFD9-453F-8540-B4E5-19A17C5E7427}" destId="{84C127D0-9AA5-A14B-9032-1BBD06244128}" srcOrd="1" destOrd="0" presId="urn:microsoft.com/office/officeart/2005/8/layout/orgChart1"/>
    <dgm:cxn modelId="{15D4DF1F-676F-874A-B079-01C82DCE0E85}" type="presParOf" srcId="{84C127D0-9AA5-A14B-9032-1BBD06244128}" destId="{A3ECB477-E75A-6B4F-A747-9815D1E1C89C}" srcOrd="0" destOrd="0" presId="urn:microsoft.com/office/officeart/2005/8/layout/orgChart1"/>
    <dgm:cxn modelId="{84EEA2E5-2A91-6A43-8113-C6ED447974A8}" type="presParOf" srcId="{84C127D0-9AA5-A14B-9032-1BBD06244128}" destId="{9982981C-EFCE-6A4B-BCAF-C7DBACC1150F}" srcOrd="1" destOrd="0" presId="urn:microsoft.com/office/officeart/2005/8/layout/orgChart1"/>
    <dgm:cxn modelId="{38EE18D0-B2DE-CA4E-A404-CEBB615322DC}" type="presParOf" srcId="{9982981C-EFCE-6A4B-BCAF-C7DBACC1150F}" destId="{12D4FE9B-7CBA-DE41-B78C-DCBB86CF010A}" srcOrd="0" destOrd="0" presId="urn:microsoft.com/office/officeart/2005/8/layout/orgChart1"/>
    <dgm:cxn modelId="{1D508BAE-9B32-C04A-BED3-60F6273782FA}" type="presParOf" srcId="{12D4FE9B-7CBA-DE41-B78C-DCBB86CF010A}" destId="{A42F8A56-B92D-D24C-A8DF-797375055533}" srcOrd="0" destOrd="0" presId="urn:microsoft.com/office/officeart/2005/8/layout/orgChart1"/>
    <dgm:cxn modelId="{EF9FBB81-C8DB-DE4A-961F-754D27039D42}" type="presParOf" srcId="{12D4FE9B-7CBA-DE41-B78C-DCBB86CF010A}" destId="{03201DF5-5C38-F143-9A9D-4BFAE35D5191}" srcOrd="1" destOrd="0" presId="urn:microsoft.com/office/officeart/2005/8/layout/orgChart1"/>
    <dgm:cxn modelId="{2A25F324-37F6-CF46-A7D9-3AC80EDFFC18}" type="presParOf" srcId="{9982981C-EFCE-6A4B-BCAF-C7DBACC1150F}" destId="{EA85B3EC-CD51-3640-813A-2798AA15C4E2}" srcOrd="1" destOrd="0" presId="urn:microsoft.com/office/officeart/2005/8/layout/orgChart1"/>
    <dgm:cxn modelId="{4E112F07-79D5-8442-A97F-09A20DB6D59D}" type="presParOf" srcId="{9982981C-EFCE-6A4B-BCAF-C7DBACC1150F}" destId="{BA958944-14F0-FC41-ADC4-3BCFDA5F307C}" srcOrd="2" destOrd="0" presId="urn:microsoft.com/office/officeart/2005/8/layout/orgChart1"/>
    <dgm:cxn modelId="{42BE1D94-FB6E-BB41-AAFF-AB8F8E73596C}" type="presParOf" srcId="{84C127D0-9AA5-A14B-9032-1BBD06244128}" destId="{DB2458EC-4AD7-254F-9935-23049985FB1F}" srcOrd="2" destOrd="0" presId="urn:microsoft.com/office/officeart/2005/8/layout/orgChart1"/>
    <dgm:cxn modelId="{57F6FB03-EE2D-5A45-B984-F054CF7DF6BF}" type="presParOf" srcId="{84C127D0-9AA5-A14B-9032-1BBD06244128}" destId="{E52CEF93-BA29-464C-9E2B-2B6DBA41A7DF}" srcOrd="3" destOrd="0" presId="urn:microsoft.com/office/officeart/2005/8/layout/orgChart1"/>
    <dgm:cxn modelId="{93CADED5-B098-CE40-9224-260B4E32B5BB}" type="presParOf" srcId="{E52CEF93-BA29-464C-9E2B-2B6DBA41A7DF}" destId="{43860066-F0E6-D248-8918-671EFC9B9C1C}" srcOrd="0" destOrd="0" presId="urn:microsoft.com/office/officeart/2005/8/layout/orgChart1"/>
    <dgm:cxn modelId="{287004BD-98C0-7849-B8C1-021A44F9FFF0}" type="presParOf" srcId="{43860066-F0E6-D248-8918-671EFC9B9C1C}" destId="{35E346DA-C923-2647-AA83-AAA234A0412F}" srcOrd="0" destOrd="0" presId="urn:microsoft.com/office/officeart/2005/8/layout/orgChart1"/>
    <dgm:cxn modelId="{609ABD86-87D7-6646-AED8-9D91B38D830B}" type="presParOf" srcId="{43860066-F0E6-D248-8918-671EFC9B9C1C}" destId="{643AEA19-C6F2-1B4C-BFF7-599E5C688FCC}" srcOrd="1" destOrd="0" presId="urn:microsoft.com/office/officeart/2005/8/layout/orgChart1"/>
    <dgm:cxn modelId="{351DE717-BEEC-7A4C-A988-CF68A8883224}" type="presParOf" srcId="{E52CEF93-BA29-464C-9E2B-2B6DBA41A7DF}" destId="{110FEB9D-B018-F544-957D-F5076EC3260E}" srcOrd="1" destOrd="0" presId="urn:microsoft.com/office/officeart/2005/8/layout/orgChart1"/>
    <dgm:cxn modelId="{A76EC0AC-0C1D-044E-B3ED-0B08F940357A}" type="presParOf" srcId="{E52CEF93-BA29-464C-9E2B-2B6DBA41A7DF}" destId="{B05B3195-974C-5649-9E77-0427140E8E57}" srcOrd="2" destOrd="0" presId="urn:microsoft.com/office/officeart/2005/8/layout/orgChart1"/>
    <dgm:cxn modelId="{C3874C3D-F83F-5C46-B776-C5761673D337}" type="presParOf" srcId="{84C127D0-9AA5-A14B-9032-1BBD06244128}" destId="{F242F520-99AF-8D46-82D0-8185796727FE}" srcOrd="4" destOrd="0" presId="urn:microsoft.com/office/officeart/2005/8/layout/orgChart1"/>
    <dgm:cxn modelId="{8FBE327B-DB4F-7041-844E-C1C256750EED}" type="presParOf" srcId="{84C127D0-9AA5-A14B-9032-1BBD06244128}" destId="{1F48DABE-0CCE-B446-9888-66B0BC14E324}" srcOrd="5" destOrd="0" presId="urn:microsoft.com/office/officeart/2005/8/layout/orgChart1"/>
    <dgm:cxn modelId="{B0414835-229E-2D47-98D2-A78B398AADE9}" type="presParOf" srcId="{1F48DABE-0CCE-B446-9888-66B0BC14E324}" destId="{E1306AA9-F8D5-0A44-AC29-B9305DCC07EE}" srcOrd="0" destOrd="0" presId="urn:microsoft.com/office/officeart/2005/8/layout/orgChart1"/>
    <dgm:cxn modelId="{D89B5D98-2B6D-3943-9652-DA9714B51132}" type="presParOf" srcId="{E1306AA9-F8D5-0A44-AC29-B9305DCC07EE}" destId="{10F4AAAE-BED9-8B4B-8753-45EA04BA7E19}" srcOrd="0" destOrd="0" presId="urn:microsoft.com/office/officeart/2005/8/layout/orgChart1"/>
    <dgm:cxn modelId="{4F84EF8A-9863-F845-9525-D4BEA420A82E}" type="presParOf" srcId="{E1306AA9-F8D5-0A44-AC29-B9305DCC07EE}" destId="{052E53D5-9D9D-0F4E-9FA1-BB01D79CB63E}" srcOrd="1" destOrd="0" presId="urn:microsoft.com/office/officeart/2005/8/layout/orgChart1"/>
    <dgm:cxn modelId="{BF159F36-3885-7246-8A78-043D0F6DBB6A}" type="presParOf" srcId="{1F48DABE-0CCE-B446-9888-66B0BC14E324}" destId="{F961B9B8-0DA1-EA49-A34F-2E4D73A44F03}" srcOrd="1" destOrd="0" presId="urn:microsoft.com/office/officeart/2005/8/layout/orgChart1"/>
    <dgm:cxn modelId="{00236AC1-9289-5145-814C-74A782BABEF6}" type="presParOf" srcId="{1F48DABE-0CCE-B446-9888-66B0BC14E324}" destId="{22A9993A-AFEA-B842-9D31-2CD512CCDDB6}" srcOrd="2" destOrd="0" presId="urn:microsoft.com/office/officeart/2005/8/layout/orgChart1"/>
    <dgm:cxn modelId="{41B92B9D-DEFA-CC46-931A-3755D0F704B9}" type="presParOf" srcId="{50D2BFD9-453F-8540-B4E5-19A17C5E7427}" destId="{5D6750C3-484F-3944-B902-52B2D8098EB2}" srcOrd="2" destOrd="0" presId="urn:microsoft.com/office/officeart/2005/8/layout/orgChart1"/>
    <dgm:cxn modelId="{9F1B85B1-F03F-DE4C-9734-AA7E254F2FCA}" type="presParOf" srcId="{E020633A-8A76-8048-B3F7-D285019CAAFE}" destId="{0FD3E507-E131-1E4C-8762-92FE0855828F}" srcOrd="2" destOrd="0" presId="urn:microsoft.com/office/officeart/2005/8/layout/orgChart1"/>
    <dgm:cxn modelId="{5AE943EB-487A-3C41-B5E0-1303AEA2D9D7}" type="presParOf" srcId="{E020633A-8A76-8048-B3F7-D285019CAAFE}" destId="{BF78EFF6-2E41-AE45-BC4B-566564760B0F}" srcOrd="3" destOrd="0" presId="urn:microsoft.com/office/officeart/2005/8/layout/orgChart1"/>
    <dgm:cxn modelId="{2EC7C4C3-828B-EC48-8579-3D112AFE482B}" type="presParOf" srcId="{BF78EFF6-2E41-AE45-BC4B-566564760B0F}" destId="{0F3657D2-768C-6144-88B0-130A3BEDB80E}" srcOrd="0" destOrd="0" presId="urn:microsoft.com/office/officeart/2005/8/layout/orgChart1"/>
    <dgm:cxn modelId="{D26665AC-DA9C-8E49-9972-E4606452A76A}" type="presParOf" srcId="{0F3657D2-768C-6144-88B0-130A3BEDB80E}" destId="{66CF9EB2-7212-1249-8F7F-400DC12136AC}" srcOrd="0" destOrd="0" presId="urn:microsoft.com/office/officeart/2005/8/layout/orgChart1"/>
    <dgm:cxn modelId="{25D0C50A-E271-C749-B76D-3555F020D531}" type="presParOf" srcId="{0F3657D2-768C-6144-88B0-130A3BEDB80E}" destId="{62586A80-9B36-B345-B790-6C8A22EAD70B}" srcOrd="1" destOrd="0" presId="urn:microsoft.com/office/officeart/2005/8/layout/orgChart1"/>
    <dgm:cxn modelId="{906182B6-9C4F-DD42-8679-3EC9BAD439E5}" type="presParOf" srcId="{BF78EFF6-2E41-AE45-BC4B-566564760B0F}" destId="{8C6B879D-C619-9249-9368-0668BE01DE3B}" srcOrd="1" destOrd="0" presId="urn:microsoft.com/office/officeart/2005/8/layout/orgChart1"/>
    <dgm:cxn modelId="{F1871C5E-EA61-5543-89C2-DC8383CD8A19}" type="presParOf" srcId="{8C6B879D-C619-9249-9368-0668BE01DE3B}" destId="{E05A442D-73D3-6E4B-AF3A-DF503D4BCA8F}" srcOrd="0" destOrd="0" presId="urn:microsoft.com/office/officeart/2005/8/layout/orgChart1"/>
    <dgm:cxn modelId="{7565024F-BB30-8C4D-AE87-A1DC196F4F15}" type="presParOf" srcId="{8C6B879D-C619-9249-9368-0668BE01DE3B}" destId="{CF5031C7-543A-2240-BEFF-7B5DACA5F039}" srcOrd="1" destOrd="0" presId="urn:microsoft.com/office/officeart/2005/8/layout/orgChart1"/>
    <dgm:cxn modelId="{E7FE08A6-6616-1945-A187-3B4CA16BE848}" type="presParOf" srcId="{CF5031C7-543A-2240-BEFF-7B5DACA5F039}" destId="{52603C79-1626-774A-B2E2-C05B93F5255C}" srcOrd="0" destOrd="0" presId="urn:microsoft.com/office/officeart/2005/8/layout/orgChart1"/>
    <dgm:cxn modelId="{B7B70A32-5D52-6D41-8263-4B7CC35B0207}" type="presParOf" srcId="{52603C79-1626-774A-B2E2-C05B93F5255C}" destId="{A27F4666-825B-1349-8D59-3B09543395A1}" srcOrd="0" destOrd="0" presId="urn:microsoft.com/office/officeart/2005/8/layout/orgChart1"/>
    <dgm:cxn modelId="{F4F7D4B7-111F-B14F-A6C1-E8EF11AF89FC}" type="presParOf" srcId="{52603C79-1626-774A-B2E2-C05B93F5255C}" destId="{66851AEC-BAAF-124C-A6C5-FCFD16D7E56B}" srcOrd="1" destOrd="0" presId="urn:microsoft.com/office/officeart/2005/8/layout/orgChart1"/>
    <dgm:cxn modelId="{C8C85454-208C-B046-B531-95FC4116AD7B}" type="presParOf" srcId="{CF5031C7-543A-2240-BEFF-7B5DACA5F039}" destId="{9150DA6A-80A7-234C-B94A-584640CC4E00}" srcOrd="1" destOrd="0" presId="urn:microsoft.com/office/officeart/2005/8/layout/orgChart1"/>
    <dgm:cxn modelId="{85A61B81-D5D4-9747-8E38-F6CBF19B4B45}" type="presParOf" srcId="{CF5031C7-543A-2240-BEFF-7B5DACA5F039}" destId="{6BE6F07B-1A65-2F41-95FB-7E446C7962FF}" srcOrd="2" destOrd="0" presId="urn:microsoft.com/office/officeart/2005/8/layout/orgChart1"/>
    <dgm:cxn modelId="{607245A7-58B3-A849-A836-BDD1FBAFFAD6}" type="presParOf" srcId="{8C6B879D-C619-9249-9368-0668BE01DE3B}" destId="{DEDAA055-D074-9C48-8270-64114B0B4E30}" srcOrd="2" destOrd="0" presId="urn:microsoft.com/office/officeart/2005/8/layout/orgChart1"/>
    <dgm:cxn modelId="{14C35262-CAA3-8642-9381-15F9F3144364}" type="presParOf" srcId="{8C6B879D-C619-9249-9368-0668BE01DE3B}" destId="{CA7540B0-3FA8-6241-B6C1-04086D8C7652}" srcOrd="3" destOrd="0" presId="urn:microsoft.com/office/officeart/2005/8/layout/orgChart1"/>
    <dgm:cxn modelId="{3AE84AFD-49DE-544E-B376-23FEF1C1B8B8}" type="presParOf" srcId="{CA7540B0-3FA8-6241-B6C1-04086D8C7652}" destId="{E9647E9E-6375-B14F-82F1-24C3C486F4D4}" srcOrd="0" destOrd="0" presId="urn:microsoft.com/office/officeart/2005/8/layout/orgChart1"/>
    <dgm:cxn modelId="{320EC78E-104C-8A43-821A-756876553433}" type="presParOf" srcId="{E9647E9E-6375-B14F-82F1-24C3C486F4D4}" destId="{260B2AA6-ECB3-DB49-87F3-084C770009E1}" srcOrd="0" destOrd="0" presId="urn:microsoft.com/office/officeart/2005/8/layout/orgChart1"/>
    <dgm:cxn modelId="{E0022516-FA90-A649-8E9E-89DFAE8F1408}" type="presParOf" srcId="{E9647E9E-6375-B14F-82F1-24C3C486F4D4}" destId="{77E1433C-C3C3-3A42-A4DF-1B773A007563}" srcOrd="1" destOrd="0" presId="urn:microsoft.com/office/officeart/2005/8/layout/orgChart1"/>
    <dgm:cxn modelId="{73B06450-15F0-CB45-8B35-609A2E649F27}" type="presParOf" srcId="{CA7540B0-3FA8-6241-B6C1-04086D8C7652}" destId="{F8D8DB0D-E70A-D34C-B712-E00FAF14C0D2}" srcOrd="1" destOrd="0" presId="urn:microsoft.com/office/officeart/2005/8/layout/orgChart1"/>
    <dgm:cxn modelId="{40CE68B3-2F72-714D-8288-8C89D4347DE1}" type="presParOf" srcId="{F8D8DB0D-E70A-D34C-B712-E00FAF14C0D2}" destId="{4B951FB6-2695-D242-A5AE-0F9CA6506D30}" srcOrd="0" destOrd="0" presId="urn:microsoft.com/office/officeart/2005/8/layout/orgChart1"/>
    <dgm:cxn modelId="{6A560087-7874-1B45-A920-34C39FE295E7}" type="presParOf" srcId="{F8D8DB0D-E70A-D34C-B712-E00FAF14C0D2}" destId="{74D4F83F-8EF7-1542-9694-D9C96A39EB2C}" srcOrd="1" destOrd="0" presId="urn:microsoft.com/office/officeart/2005/8/layout/orgChart1"/>
    <dgm:cxn modelId="{C7919FBD-4A97-564E-BED3-60A0836051FC}" type="presParOf" srcId="{74D4F83F-8EF7-1542-9694-D9C96A39EB2C}" destId="{5528616B-CDE1-2B46-B9F6-FAAABA58F30F}" srcOrd="0" destOrd="0" presId="urn:microsoft.com/office/officeart/2005/8/layout/orgChart1"/>
    <dgm:cxn modelId="{71725B5D-D18C-A941-99D2-9E19313B4893}" type="presParOf" srcId="{5528616B-CDE1-2B46-B9F6-FAAABA58F30F}" destId="{D4405451-7044-7B43-9EBD-3B2BAA4A994C}" srcOrd="0" destOrd="0" presId="urn:microsoft.com/office/officeart/2005/8/layout/orgChart1"/>
    <dgm:cxn modelId="{0DB366DF-29A3-1647-9121-EF6341DDCB40}" type="presParOf" srcId="{5528616B-CDE1-2B46-B9F6-FAAABA58F30F}" destId="{398A4370-C639-6748-93C5-AB842F6EBA3C}" srcOrd="1" destOrd="0" presId="urn:microsoft.com/office/officeart/2005/8/layout/orgChart1"/>
    <dgm:cxn modelId="{C91B5EAD-4DB9-E44E-B935-D8E1AEA764A4}" type="presParOf" srcId="{74D4F83F-8EF7-1542-9694-D9C96A39EB2C}" destId="{2B207E2D-D5BE-3E42-80EA-F6BCF9ECBCE5}" srcOrd="1" destOrd="0" presId="urn:microsoft.com/office/officeart/2005/8/layout/orgChart1"/>
    <dgm:cxn modelId="{8884C5F6-A69B-9941-84DA-D41CA1DC3A23}" type="presParOf" srcId="{74D4F83F-8EF7-1542-9694-D9C96A39EB2C}" destId="{758F20E0-65C8-B045-965F-809B45580F00}" srcOrd="2" destOrd="0" presId="urn:microsoft.com/office/officeart/2005/8/layout/orgChart1"/>
    <dgm:cxn modelId="{D64ED417-3C1C-6A46-8FBD-A3CF46B80D84}" type="presParOf" srcId="{CA7540B0-3FA8-6241-B6C1-04086D8C7652}" destId="{50C92A5A-4F59-C948-A36F-07E6D9900841}" srcOrd="2" destOrd="0" presId="urn:microsoft.com/office/officeart/2005/8/layout/orgChart1"/>
    <dgm:cxn modelId="{57E6D384-7532-7543-AD83-09C746EAFAE0}" type="presParOf" srcId="{8C6B879D-C619-9249-9368-0668BE01DE3B}" destId="{FB4AF774-069B-BA40-8B43-8DCC6ED9B4AE}" srcOrd="4" destOrd="0" presId="urn:microsoft.com/office/officeart/2005/8/layout/orgChart1"/>
    <dgm:cxn modelId="{D5BE403B-E634-434E-A7C3-015AE5F6E5F1}" type="presParOf" srcId="{8C6B879D-C619-9249-9368-0668BE01DE3B}" destId="{766AADE5-9167-774E-8FD5-8BEB5DCC23B1}" srcOrd="5" destOrd="0" presId="urn:microsoft.com/office/officeart/2005/8/layout/orgChart1"/>
    <dgm:cxn modelId="{A487B421-76DF-0E40-815B-8804B63630DF}" type="presParOf" srcId="{766AADE5-9167-774E-8FD5-8BEB5DCC23B1}" destId="{E34796CD-7766-E340-B2A3-7F514C2FFF9D}" srcOrd="0" destOrd="0" presId="urn:microsoft.com/office/officeart/2005/8/layout/orgChart1"/>
    <dgm:cxn modelId="{EBC0BC5E-C8D2-844E-9655-153883A32069}" type="presParOf" srcId="{E34796CD-7766-E340-B2A3-7F514C2FFF9D}" destId="{29FEB9B5-7DD8-4F42-98C2-E0B630FDCD96}" srcOrd="0" destOrd="0" presId="urn:microsoft.com/office/officeart/2005/8/layout/orgChart1"/>
    <dgm:cxn modelId="{FABAA720-D3E2-704A-BC47-97E410E6766A}" type="presParOf" srcId="{E34796CD-7766-E340-B2A3-7F514C2FFF9D}" destId="{FBC13268-227D-8A49-8FDE-793294F18A68}" srcOrd="1" destOrd="0" presId="urn:microsoft.com/office/officeart/2005/8/layout/orgChart1"/>
    <dgm:cxn modelId="{8198D8E1-71F8-8B46-9425-2D148FBC0A60}" type="presParOf" srcId="{766AADE5-9167-774E-8FD5-8BEB5DCC23B1}" destId="{26F02C3F-A29E-5F4D-B3A2-2870E98FE1E2}" srcOrd="1" destOrd="0" presId="urn:microsoft.com/office/officeart/2005/8/layout/orgChart1"/>
    <dgm:cxn modelId="{D17C2333-04D0-8241-9C00-658787FA7A4E}" type="presParOf" srcId="{26F02C3F-A29E-5F4D-B3A2-2870E98FE1E2}" destId="{008A7447-8B4A-9947-8FB1-A2945FD15B46}" srcOrd="0" destOrd="0" presId="urn:microsoft.com/office/officeart/2005/8/layout/orgChart1"/>
    <dgm:cxn modelId="{36D98167-A670-8D44-86C9-CFBF0F0445C7}" type="presParOf" srcId="{26F02C3F-A29E-5F4D-B3A2-2870E98FE1E2}" destId="{8F8901E0-BCE7-DB46-9425-2AE4F81DA44D}" srcOrd="1" destOrd="0" presId="urn:microsoft.com/office/officeart/2005/8/layout/orgChart1"/>
    <dgm:cxn modelId="{F5DCDF0C-E729-8D44-A8C9-466821B93497}" type="presParOf" srcId="{8F8901E0-BCE7-DB46-9425-2AE4F81DA44D}" destId="{5034AEAE-C396-FA4C-AA23-6FE1380FEB9C}" srcOrd="0" destOrd="0" presId="urn:microsoft.com/office/officeart/2005/8/layout/orgChart1"/>
    <dgm:cxn modelId="{AACC0A1A-D755-CF4C-B2B6-CDC97045AFAB}" type="presParOf" srcId="{5034AEAE-C396-FA4C-AA23-6FE1380FEB9C}" destId="{A858915C-074F-374D-A012-765B1CD025E4}" srcOrd="0" destOrd="0" presId="urn:microsoft.com/office/officeart/2005/8/layout/orgChart1"/>
    <dgm:cxn modelId="{677BA175-3BC2-9F4F-B397-FF8F011E896A}" type="presParOf" srcId="{5034AEAE-C396-FA4C-AA23-6FE1380FEB9C}" destId="{DD5F5618-A63D-9543-A286-DBEC17FEA770}" srcOrd="1" destOrd="0" presId="urn:microsoft.com/office/officeart/2005/8/layout/orgChart1"/>
    <dgm:cxn modelId="{BA9CFCD7-3205-2E4E-B3A3-7241905904BC}" type="presParOf" srcId="{8F8901E0-BCE7-DB46-9425-2AE4F81DA44D}" destId="{324ABD0B-BF3A-614B-BBE6-5FAD9F416EDC}" srcOrd="1" destOrd="0" presId="urn:microsoft.com/office/officeart/2005/8/layout/orgChart1"/>
    <dgm:cxn modelId="{ADFFD611-697A-AE4E-B4E8-A51A61E7B4D8}" type="presParOf" srcId="{8F8901E0-BCE7-DB46-9425-2AE4F81DA44D}" destId="{A4F1942D-AF3B-DA41-8EBA-CCC8E298EC82}" srcOrd="2" destOrd="0" presId="urn:microsoft.com/office/officeart/2005/8/layout/orgChart1"/>
    <dgm:cxn modelId="{4F8A1024-8448-3340-8ABF-C3E07DBFA600}" type="presParOf" srcId="{26F02C3F-A29E-5F4D-B3A2-2870E98FE1E2}" destId="{1D2D3A9C-9BE0-ED48-AC09-42429988403F}" srcOrd="2" destOrd="0" presId="urn:microsoft.com/office/officeart/2005/8/layout/orgChart1"/>
    <dgm:cxn modelId="{F61D9FB3-78DC-E744-8EB3-7E763B751AD2}" type="presParOf" srcId="{26F02C3F-A29E-5F4D-B3A2-2870E98FE1E2}" destId="{FBC2D8C1-F0CD-E743-B299-846CDC6CAF96}" srcOrd="3" destOrd="0" presId="urn:microsoft.com/office/officeart/2005/8/layout/orgChart1"/>
    <dgm:cxn modelId="{722B39FE-0743-6A48-B9B0-75D6E228EEAB}" type="presParOf" srcId="{FBC2D8C1-F0CD-E743-B299-846CDC6CAF96}" destId="{6A3D625C-A971-3740-8DEB-C25C3D88650C}" srcOrd="0" destOrd="0" presId="urn:microsoft.com/office/officeart/2005/8/layout/orgChart1"/>
    <dgm:cxn modelId="{6F8DA1DF-605C-1F4F-BDB1-E23EC65554AA}" type="presParOf" srcId="{6A3D625C-A971-3740-8DEB-C25C3D88650C}" destId="{ADAF3AC1-EB6A-5747-A916-4E949DA1E4E1}" srcOrd="0" destOrd="0" presId="urn:microsoft.com/office/officeart/2005/8/layout/orgChart1"/>
    <dgm:cxn modelId="{BC4CF7CC-69CE-8B40-A2BD-8539C0156541}" type="presParOf" srcId="{6A3D625C-A971-3740-8DEB-C25C3D88650C}" destId="{6CBD4795-10B1-DB4D-A677-9EB9810BE0FB}" srcOrd="1" destOrd="0" presId="urn:microsoft.com/office/officeart/2005/8/layout/orgChart1"/>
    <dgm:cxn modelId="{77F45BD9-4079-A649-9237-4689962EC995}" type="presParOf" srcId="{FBC2D8C1-F0CD-E743-B299-846CDC6CAF96}" destId="{38B47DE1-256A-3342-8A84-5E7815D9DC15}" srcOrd="1" destOrd="0" presId="urn:microsoft.com/office/officeart/2005/8/layout/orgChart1"/>
    <dgm:cxn modelId="{ECDEAC82-1CCF-3048-A4C4-F861C5D56DF4}" type="presParOf" srcId="{FBC2D8C1-F0CD-E743-B299-846CDC6CAF96}" destId="{3A8B4D68-DE53-D948-A679-5B9AC67D63BD}" srcOrd="2" destOrd="0" presId="urn:microsoft.com/office/officeart/2005/8/layout/orgChart1"/>
    <dgm:cxn modelId="{57199F05-5A85-7140-B386-5E854F8D27E3}" type="presParOf" srcId="{26F02C3F-A29E-5F4D-B3A2-2870E98FE1E2}" destId="{6BAA37E3-5D64-E944-8599-55DF7349D4A4}" srcOrd="4" destOrd="0" presId="urn:microsoft.com/office/officeart/2005/8/layout/orgChart1"/>
    <dgm:cxn modelId="{49E40D47-9AE1-2946-888E-F052BFEE1F64}" type="presParOf" srcId="{26F02C3F-A29E-5F4D-B3A2-2870E98FE1E2}" destId="{89A7F37E-72C0-8147-97F9-45D96FBD81D5}" srcOrd="5" destOrd="0" presId="urn:microsoft.com/office/officeart/2005/8/layout/orgChart1"/>
    <dgm:cxn modelId="{19A0D716-EF50-624C-91FE-8CD2F3C96858}" type="presParOf" srcId="{89A7F37E-72C0-8147-97F9-45D96FBD81D5}" destId="{8CA7BE36-4D97-364A-843C-EECBF0D6218B}" srcOrd="0" destOrd="0" presId="urn:microsoft.com/office/officeart/2005/8/layout/orgChart1"/>
    <dgm:cxn modelId="{F6915070-B6BB-A14F-A2BC-19FAC0668602}" type="presParOf" srcId="{8CA7BE36-4D97-364A-843C-EECBF0D6218B}" destId="{81DD27DC-4208-F44D-8331-9591948D6529}" srcOrd="0" destOrd="0" presId="urn:microsoft.com/office/officeart/2005/8/layout/orgChart1"/>
    <dgm:cxn modelId="{D09E745B-3222-E04C-8F46-B42764504643}" type="presParOf" srcId="{8CA7BE36-4D97-364A-843C-EECBF0D6218B}" destId="{C3C82822-7D44-0E4A-A9F4-00399CE3174E}" srcOrd="1" destOrd="0" presId="urn:microsoft.com/office/officeart/2005/8/layout/orgChart1"/>
    <dgm:cxn modelId="{CD6927A3-9EB1-D34F-8FF8-D97385C7C6A8}" type="presParOf" srcId="{89A7F37E-72C0-8147-97F9-45D96FBD81D5}" destId="{D528986E-D7ED-FF44-B6A3-D4C033602512}" srcOrd="1" destOrd="0" presId="urn:microsoft.com/office/officeart/2005/8/layout/orgChart1"/>
    <dgm:cxn modelId="{EC9A6D50-122C-6449-895C-6FB0BDEA556B}" type="presParOf" srcId="{89A7F37E-72C0-8147-97F9-45D96FBD81D5}" destId="{3CED14FB-10EB-DE4B-B3C0-33AB6702CEEA}" srcOrd="2" destOrd="0" presId="urn:microsoft.com/office/officeart/2005/8/layout/orgChart1"/>
    <dgm:cxn modelId="{DDB66C9A-18A8-2547-BD25-A62DB45EF3EB}" type="presParOf" srcId="{26F02C3F-A29E-5F4D-B3A2-2870E98FE1E2}" destId="{FA80B040-8589-0948-843C-650A7C245194}" srcOrd="6" destOrd="0" presId="urn:microsoft.com/office/officeart/2005/8/layout/orgChart1"/>
    <dgm:cxn modelId="{B04344A2-AA78-F348-B9D6-C61A9117FB61}" type="presParOf" srcId="{26F02C3F-A29E-5F4D-B3A2-2870E98FE1E2}" destId="{94586136-D9E4-2E4E-B8DA-350EB8E3E397}" srcOrd="7" destOrd="0" presId="urn:microsoft.com/office/officeart/2005/8/layout/orgChart1"/>
    <dgm:cxn modelId="{486EFFC8-8894-B44F-857E-54387D6ABAD4}" type="presParOf" srcId="{94586136-D9E4-2E4E-B8DA-350EB8E3E397}" destId="{BA226643-819D-674F-9F5E-BF44051FF064}" srcOrd="0" destOrd="0" presId="urn:microsoft.com/office/officeart/2005/8/layout/orgChart1"/>
    <dgm:cxn modelId="{B597884F-2156-0345-888B-2D37DED70A32}" type="presParOf" srcId="{BA226643-819D-674F-9F5E-BF44051FF064}" destId="{09BFC371-F417-5D4D-8997-5F59BC1A93CE}" srcOrd="0" destOrd="0" presId="urn:microsoft.com/office/officeart/2005/8/layout/orgChart1"/>
    <dgm:cxn modelId="{CEBBE408-9ECA-CE48-BABD-CCC1FE3970BD}" type="presParOf" srcId="{BA226643-819D-674F-9F5E-BF44051FF064}" destId="{E30D8750-EBFA-2D41-B6F4-604DE6CAC11D}" srcOrd="1" destOrd="0" presId="urn:microsoft.com/office/officeart/2005/8/layout/orgChart1"/>
    <dgm:cxn modelId="{544704EB-AC98-984C-9D62-D8E2BD7BF479}" type="presParOf" srcId="{94586136-D9E4-2E4E-B8DA-350EB8E3E397}" destId="{7C2CAC82-AFBA-A642-90D6-9E3137C34498}" srcOrd="1" destOrd="0" presId="urn:microsoft.com/office/officeart/2005/8/layout/orgChart1"/>
    <dgm:cxn modelId="{6E8B5C95-A71C-4C45-A977-FA4586B3264B}" type="presParOf" srcId="{94586136-D9E4-2E4E-B8DA-350EB8E3E397}" destId="{23D4B28D-1E98-684F-8FEB-999D1F7C4D83}" srcOrd="2" destOrd="0" presId="urn:microsoft.com/office/officeart/2005/8/layout/orgChart1"/>
    <dgm:cxn modelId="{0644CE4D-D8F5-414A-B332-3604FFF61C3F}" type="presParOf" srcId="{766AADE5-9167-774E-8FD5-8BEB5DCC23B1}" destId="{95EC40E7-BFE1-7141-9A04-951D734D7A65}" srcOrd="2" destOrd="0" presId="urn:microsoft.com/office/officeart/2005/8/layout/orgChart1"/>
    <dgm:cxn modelId="{1A01BCAF-560F-974B-B78D-6D94E9BCD2BA}" type="presParOf" srcId="{8C6B879D-C619-9249-9368-0668BE01DE3B}" destId="{68D75158-1DF2-0C49-811C-0472A73739AA}" srcOrd="6" destOrd="0" presId="urn:microsoft.com/office/officeart/2005/8/layout/orgChart1"/>
    <dgm:cxn modelId="{C88509EA-7DB2-3C42-A7DD-A781966B63B8}" type="presParOf" srcId="{8C6B879D-C619-9249-9368-0668BE01DE3B}" destId="{3D8B9CBA-5118-8C41-8C04-9745C3DFB558}" srcOrd="7" destOrd="0" presId="urn:microsoft.com/office/officeart/2005/8/layout/orgChart1"/>
    <dgm:cxn modelId="{435C167B-DA6F-3242-BD78-96329068D11A}" type="presParOf" srcId="{3D8B9CBA-5118-8C41-8C04-9745C3DFB558}" destId="{0805DCD8-9B7D-0E40-B9C9-18E06568F542}" srcOrd="0" destOrd="0" presId="urn:microsoft.com/office/officeart/2005/8/layout/orgChart1"/>
    <dgm:cxn modelId="{31F42E5C-1216-BB4C-A5CE-39BA72E6F01E}" type="presParOf" srcId="{0805DCD8-9B7D-0E40-B9C9-18E06568F542}" destId="{BA799DE5-BFEA-0A48-8BF2-A1C6CCB08464}" srcOrd="0" destOrd="0" presId="urn:microsoft.com/office/officeart/2005/8/layout/orgChart1"/>
    <dgm:cxn modelId="{3396632A-1407-8142-A2EB-7197B21108CA}" type="presParOf" srcId="{0805DCD8-9B7D-0E40-B9C9-18E06568F542}" destId="{F11B72A2-5BE6-1741-9CE7-A8DAB2C6FEC4}" srcOrd="1" destOrd="0" presId="urn:microsoft.com/office/officeart/2005/8/layout/orgChart1"/>
    <dgm:cxn modelId="{1E5BF7D8-6B51-274E-82FE-D9AF3CCA81C8}" type="presParOf" srcId="{3D8B9CBA-5118-8C41-8C04-9745C3DFB558}" destId="{F7766535-2037-034E-89C7-9C5E80DCB50C}" srcOrd="1" destOrd="0" presId="urn:microsoft.com/office/officeart/2005/8/layout/orgChart1"/>
    <dgm:cxn modelId="{88C1BCDC-73E6-2E46-93E8-E1FA3218D192}" type="presParOf" srcId="{F7766535-2037-034E-89C7-9C5E80DCB50C}" destId="{9BE93C35-97FF-AE48-AC22-96D6CCA67511}" srcOrd="0" destOrd="0" presId="urn:microsoft.com/office/officeart/2005/8/layout/orgChart1"/>
    <dgm:cxn modelId="{F32AE0B6-B0F3-FE4D-A58E-5AE296170EE8}" type="presParOf" srcId="{F7766535-2037-034E-89C7-9C5E80DCB50C}" destId="{A8D04946-980B-AF4F-AFFF-9AE6CF82BC90}" srcOrd="1" destOrd="0" presId="urn:microsoft.com/office/officeart/2005/8/layout/orgChart1"/>
    <dgm:cxn modelId="{11229823-6749-684E-AACE-6993E28581E5}" type="presParOf" srcId="{A8D04946-980B-AF4F-AFFF-9AE6CF82BC90}" destId="{99008BC7-08D6-764C-AF33-9B62CFD6048B}" srcOrd="0" destOrd="0" presId="urn:microsoft.com/office/officeart/2005/8/layout/orgChart1"/>
    <dgm:cxn modelId="{86470C79-EC59-644B-8408-9C8E7BA6C399}" type="presParOf" srcId="{99008BC7-08D6-764C-AF33-9B62CFD6048B}" destId="{3920DC4F-0997-DB4E-B168-EE4945E7B9EB}" srcOrd="0" destOrd="0" presId="urn:microsoft.com/office/officeart/2005/8/layout/orgChart1"/>
    <dgm:cxn modelId="{A11A6C12-6D2A-2A45-95DC-90C9C31AABE7}" type="presParOf" srcId="{99008BC7-08D6-764C-AF33-9B62CFD6048B}" destId="{C50F5405-769C-E648-BA8F-087A8A3042F6}" srcOrd="1" destOrd="0" presId="urn:microsoft.com/office/officeart/2005/8/layout/orgChart1"/>
    <dgm:cxn modelId="{8635A227-2E50-7D40-9CCF-682488192513}" type="presParOf" srcId="{A8D04946-980B-AF4F-AFFF-9AE6CF82BC90}" destId="{A041CBD5-E71D-3F45-BF96-7662AE7DAC1E}" srcOrd="1" destOrd="0" presId="urn:microsoft.com/office/officeart/2005/8/layout/orgChart1"/>
    <dgm:cxn modelId="{09E85D13-57FA-EA46-B994-0ED5D0586481}" type="presParOf" srcId="{A8D04946-980B-AF4F-AFFF-9AE6CF82BC90}" destId="{3AFEDAF4-AF28-BB47-B8F7-EA0E9ED7CFAA}" srcOrd="2" destOrd="0" presId="urn:microsoft.com/office/officeart/2005/8/layout/orgChart1"/>
    <dgm:cxn modelId="{3CA1429D-224F-1D4C-A946-2D62617DCA0B}" type="presParOf" srcId="{F7766535-2037-034E-89C7-9C5E80DCB50C}" destId="{923B8950-E607-DB4A-8378-CC5444E7F9EF}" srcOrd="2" destOrd="0" presId="urn:microsoft.com/office/officeart/2005/8/layout/orgChart1"/>
    <dgm:cxn modelId="{5E1EEC9F-EDB5-CB4E-AAC3-06E3F64E97E3}" type="presParOf" srcId="{F7766535-2037-034E-89C7-9C5E80DCB50C}" destId="{55E30422-E440-DA49-8E5B-6898424CC2DE}" srcOrd="3" destOrd="0" presId="urn:microsoft.com/office/officeart/2005/8/layout/orgChart1"/>
    <dgm:cxn modelId="{B8F0A695-0A92-124D-86F2-978CE877DF0C}" type="presParOf" srcId="{55E30422-E440-DA49-8E5B-6898424CC2DE}" destId="{C69AFC8D-E1FD-A24B-8162-FCBB8A15330D}" srcOrd="0" destOrd="0" presId="urn:microsoft.com/office/officeart/2005/8/layout/orgChart1"/>
    <dgm:cxn modelId="{075EA078-07BA-BE4C-935A-0775AF96F6AE}" type="presParOf" srcId="{C69AFC8D-E1FD-A24B-8162-FCBB8A15330D}" destId="{C6031C4E-1ACF-B540-8211-D87FAE6DF434}" srcOrd="0" destOrd="0" presId="urn:microsoft.com/office/officeart/2005/8/layout/orgChart1"/>
    <dgm:cxn modelId="{5FAEA243-91B1-C942-9895-359AB9C3C64F}" type="presParOf" srcId="{C69AFC8D-E1FD-A24B-8162-FCBB8A15330D}" destId="{FA32976B-5915-DB43-86B9-DA950AEB7CD6}" srcOrd="1" destOrd="0" presId="urn:microsoft.com/office/officeart/2005/8/layout/orgChart1"/>
    <dgm:cxn modelId="{15042A45-6E07-3F4B-A54D-8A304127572E}" type="presParOf" srcId="{55E30422-E440-DA49-8E5B-6898424CC2DE}" destId="{1D3C263A-61F1-8D43-9EF4-BB5076A58AA7}" srcOrd="1" destOrd="0" presId="urn:microsoft.com/office/officeart/2005/8/layout/orgChart1"/>
    <dgm:cxn modelId="{6475AEFC-1486-0E4C-842B-EADF37439144}" type="presParOf" srcId="{55E30422-E440-DA49-8E5B-6898424CC2DE}" destId="{47468CB6-0229-2840-B580-99C611406586}" srcOrd="2" destOrd="0" presId="urn:microsoft.com/office/officeart/2005/8/layout/orgChart1"/>
    <dgm:cxn modelId="{E7BF0BFA-1D78-184D-8D6B-5AAD418BD7A9}" type="presParOf" srcId="{F7766535-2037-034E-89C7-9C5E80DCB50C}" destId="{E0E65C37-F709-AD43-AED4-257B96D64780}" srcOrd="4" destOrd="0" presId="urn:microsoft.com/office/officeart/2005/8/layout/orgChart1"/>
    <dgm:cxn modelId="{83AE8A02-1369-1846-9D1C-9C1185A505E4}" type="presParOf" srcId="{F7766535-2037-034E-89C7-9C5E80DCB50C}" destId="{237AB8FF-3ED5-174B-B3EA-5776624B9793}" srcOrd="5" destOrd="0" presId="urn:microsoft.com/office/officeart/2005/8/layout/orgChart1"/>
    <dgm:cxn modelId="{331A017F-4430-B94D-B8BA-4463C54E6A06}" type="presParOf" srcId="{237AB8FF-3ED5-174B-B3EA-5776624B9793}" destId="{487E784D-3B98-094A-8037-C25836181C1D}" srcOrd="0" destOrd="0" presId="urn:microsoft.com/office/officeart/2005/8/layout/orgChart1"/>
    <dgm:cxn modelId="{43F4D287-5920-BD40-9B86-4313441CDD76}" type="presParOf" srcId="{487E784D-3B98-094A-8037-C25836181C1D}" destId="{B5FD4816-B69A-CB40-A4EE-688FD47ED7FB}" srcOrd="0" destOrd="0" presId="urn:microsoft.com/office/officeart/2005/8/layout/orgChart1"/>
    <dgm:cxn modelId="{C27694B4-0AC6-AA4B-A5C6-F583BB7F7B3C}" type="presParOf" srcId="{487E784D-3B98-094A-8037-C25836181C1D}" destId="{53C5E0AB-F0C0-4545-8272-9D69F7444A8A}" srcOrd="1" destOrd="0" presId="urn:microsoft.com/office/officeart/2005/8/layout/orgChart1"/>
    <dgm:cxn modelId="{5BFF6A8F-A0ED-3A48-B2FB-60F93DEE6C98}" type="presParOf" srcId="{237AB8FF-3ED5-174B-B3EA-5776624B9793}" destId="{C814CB6F-B092-AC47-BE8F-080FCB982BEF}" srcOrd="1" destOrd="0" presId="urn:microsoft.com/office/officeart/2005/8/layout/orgChart1"/>
    <dgm:cxn modelId="{CFA822DA-814D-B440-81DC-15553449A156}" type="presParOf" srcId="{237AB8FF-3ED5-174B-B3EA-5776624B9793}" destId="{7AC8FC2C-685D-694C-A4C1-C5C40D830C09}" srcOrd="2" destOrd="0" presId="urn:microsoft.com/office/officeart/2005/8/layout/orgChart1"/>
    <dgm:cxn modelId="{4671DFEE-E319-4441-95C5-D6F02BEAE3F4}" type="presParOf" srcId="{F7766535-2037-034E-89C7-9C5E80DCB50C}" destId="{444F2175-C879-984A-88AE-14FB2E155352}" srcOrd="6" destOrd="0" presId="urn:microsoft.com/office/officeart/2005/8/layout/orgChart1"/>
    <dgm:cxn modelId="{E197B5DB-821F-9C43-9617-C1FCE7109AC3}" type="presParOf" srcId="{F7766535-2037-034E-89C7-9C5E80DCB50C}" destId="{DB388B0E-913F-DE4A-8145-5673B4699FF8}" srcOrd="7" destOrd="0" presId="urn:microsoft.com/office/officeart/2005/8/layout/orgChart1"/>
    <dgm:cxn modelId="{52E4E180-92F8-E948-9124-4AAD07F54C56}" type="presParOf" srcId="{DB388B0E-913F-DE4A-8145-5673B4699FF8}" destId="{4E41143D-5271-8546-89C9-977F2608D4D7}" srcOrd="0" destOrd="0" presId="urn:microsoft.com/office/officeart/2005/8/layout/orgChart1"/>
    <dgm:cxn modelId="{9374B35E-532B-A34B-A3C5-F1331E6DD62F}" type="presParOf" srcId="{4E41143D-5271-8546-89C9-977F2608D4D7}" destId="{8F8791E3-F59E-AB47-9901-1AC3F2D2B4D4}" srcOrd="0" destOrd="0" presId="urn:microsoft.com/office/officeart/2005/8/layout/orgChart1"/>
    <dgm:cxn modelId="{426D90E0-95F9-0241-A2EE-37A1AC35E2EA}" type="presParOf" srcId="{4E41143D-5271-8546-89C9-977F2608D4D7}" destId="{8EDD0A05-1EF7-0B46-B460-25CC39FDAB93}" srcOrd="1" destOrd="0" presId="urn:microsoft.com/office/officeart/2005/8/layout/orgChart1"/>
    <dgm:cxn modelId="{ADAAAE21-C078-B047-A995-E8813F5DF13A}" type="presParOf" srcId="{DB388B0E-913F-DE4A-8145-5673B4699FF8}" destId="{437C4558-2DF0-6E4E-99C2-5FDE7D9A45EA}" srcOrd="1" destOrd="0" presId="urn:microsoft.com/office/officeart/2005/8/layout/orgChart1"/>
    <dgm:cxn modelId="{04DF8D76-DE32-C242-9041-6429C269DCAB}" type="presParOf" srcId="{DB388B0E-913F-DE4A-8145-5673B4699FF8}" destId="{46A17613-23D6-534A-BEEE-484F0A38C9C2}" srcOrd="2" destOrd="0" presId="urn:microsoft.com/office/officeart/2005/8/layout/orgChart1"/>
    <dgm:cxn modelId="{63B214C2-F81A-7649-81C5-0BBAE536AECD}" type="presParOf" srcId="{F7766535-2037-034E-89C7-9C5E80DCB50C}" destId="{156D718A-DF69-DD45-96A2-329F592BF4B5}" srcOrd="8" destOrd="0" presId="urn:microsoft.com/office/officeart/2005/8/layout/orgChart1"/>
    <dgm:cxn modelId="{33074973-6065-804A-B747-FCDA70A573A3}" type="presParOf" srcId="{F7766535-2037-034E-89C7-9C5E80DCB50C}" destId="{0CA97541-C861-104E-B1CD-60AD421C14F3}" srcOrd="9" destOrd="0" presId="urn:microsoft.com/office/officeart/2005/8/layout/orgChart1"/>
    <dgm:cxn modelId="{9212146D-ED89-5145-9B54-8E45884F1A8B}" type="presParOf" srcId="{0CA97541-C861-104E-B1CD-60AD421C14F3}" destId="{F4ACD3CC-04BC-0D4F-A51E-473545E7A189}" srcOrd="0" destOrd="0" presId="urn:microsoft.com/office/officeart/2005/8/layout/orgChart1"/>
    <dgm:cxn modelId="{6F8F5B55-C809-BD40-B6A8-14279597A212}" type="presParOf" srcId="{F4ACD3CC-04BC-0D4F-A51E-473545E7A189}" destId="{32832926-F966-A64B-97F5-3874D214BB9E}" srcOrd="0" destOrd="0" presId="urn:microsoft.com/office/officeart/2005/8/layout/orgChart1"/>
    <dgm:cxn modelId="{7F861786-1076-554D-AFFB-F2A562094A7A}" type="presParOf" srcId="{F4ACD3CC-04BC-0D4F-A51E-473545E7A189}" destId="{3CC009A3-4190-1F42-BDB8-0822E6FEC7F1}" srcOrd="1" destOrd="0" presId="urn:microsoft.com/office/officeart/2005/8/layout/orgChart1"/>
    <dgm:cxn modelId="{D7D58EF7-4DBE-8246-B51D-6B87669A3532}" type="presParOf" srcId="{0CA97541-C861-104E-B1CD-60AD421C14F3}" destId="{11EDFD14-C8DD-BA40-941B-AE1907C9C4EE}" srcOrd="1" destOrd="0" presId="urn:microsoft.com/office/officeart/2005/8/layout/orgChart1"/>
    <dgm:cxn modelId="{667132B8-1F63-C546-85DB-4131CB75D285}" type="presParOf" srcId="{0CA97541-C861-104E-B1CD-60AD421C14F3}" destId="{05FF3B91-B235-244F-B046-C1EB60070430}" srcOrd="2" destOrd="0" presId="urn:microsoft.com/office/officeart/2005/8/layout/orgChart1"/>
    <dgm:cxn modelId="{D2891E55-00D4-D14F-9CC8-D563E36D28DB}" type="presParOf" srcId="{3D8B9CBA-5118-8C41-8C04-9745C3DFB558}" destId="{E0F1101A-5999-BA41-ACB3-FBF5F3815940}" srcOrd="2" destOrd="0" presId="urn:microsoft.com/office/officeart/2005/8/layout/orgChart1"/>
    <dgm:cxn modelId="{DBA33819-4F72-0840-B271-9F71C4B1DAF0}" type="presParOf" srcId="{8C6B879D-C619-9249-9368-0668BE01DE3B}" destId="{74717262-7784-E941-9F18-D2247F108A75}" srcOrd="8" destOrd="0" presId="urn:microsoft.com/office/officeart/2005/8/layout/orgChart1"/>
    <dgm:cxn modelId="{28B934D4-235C-3341-86FC-15D9F0947D1B}" type="presParOf" srcId="{8C6B879D-C619-9249-9368-0668BE01DE3B}" destId="{86E12727-FC85-9A4B-A81E-1EBC8A7704C6}" srcOrd="9" destOrd="0" presId="urn:microsoft.com/office/officeart/2005/8/layout/orgChart1"/>
    <dgm:cxn modelId="{D5A8E617-F869-BE47-9CDC-88391113CA53}" type="presParOf" srcId="{86E12727-FC85-9A4B-A81E-1EBC8A7704C6}" destId="{46AA7A15-72AD-5946-8FE9-367C454D0F1C}" srcOrd="0" destOrd="0" presId="urn:microsoft.com/office/officeart/2005/8/layout/orgChart1"/>
    <dgm:cxn modelId="{AD81AE15-A09D-F54C-BBAD-0B3514E6C680}" type="presParOf" srcId="{46AA7A15-72AD-5946-8FE9-367C454D0F1C}" destId="{E0872008-3129-1148-A69F-0B6DF58C4D02}" srcOrd="0" destOrd="0" presId="urn:microsoft.com/office/officeart/2005/8/layout/orgChart1"/>
    <dgm:cxn modelId="{F9348EB3-C157-1B4C-88E6-F54841448716}" type="presParOf" srcId="{46AA7A15-72AD-5946-8FE9-367C454D0F1C}" destId="{C0D5590F-9FC8-E141-A842-4C4481853BB4}" srcOrd="1" destOrd="0" presId="urn:microsoft.com/office/officeart/2005/8/layout/orgChart1"/>
    <dgm:cxn modelId="{7B6F26FE-345B-4245-96B7-2FCB15E51D40}" type="presParOf" srcId="{86E12727-FC85-9A4B-A81E-1EBC8A7704C6}" destId="{D6240A02-1EFA-9142-8412-C3DAEC552C21}" srcOrd="1" destOrd="0" presId="urn:microsoft.com/office/officeart/2005/8/layout/orgChart1"/>
    <dgm:cxn modelId="{EB222095-AE29-2541-921D-47E1F3DAA08E}" type="presParOf" srcId="{D6240A02-1EFA-9142-8412-C3DAEC552C21}" destId="{FB714B93-75EA-024B-8FF8-7E04E92C335C}" srcOrd="0" destOrd="0" presId="urn:microsoft.com/office/officeart/2005/8/layout/orgChart1"/>
    <dgm:cxn modelId="{8D5ABD66-6562-974B-A3D8-7559A7F3D993}" type="presParOf" srcId="{D6240A02-1EFA-9142-8412-C3DAEC552C21}" destId="{BC494BFF-C96C-264F-AD5B-24AC2921D0C3}" srcOrd="1" destOrd="0" presId="urn:microsoft.com/office/officeart/2005/8/layout/orgChart1"/>
    <dgm:cxn modelId="{C3E1ECDC-90CD-8F49-98A6-45DAF2D021F5}" type="presParOf" srcId="{BC494BFF-C96C-264F-AD5B-24AC2921D0C3}" destId="{203DD722-68E5-0C43-B9DC-381895662624}" srcOrd="0" destOrd="0" presId="urn:microsoft.com/office/officeart/2005/8/layout/orgChart1"/>
    <dgm:cxn modelId="{10B4D8CA-3845-B142-AA8C-706957203DE8}" type="presParOf" srcId="{203DD722-68E5-0C43-B9DC-381895662624}" destId="{A767399D-1455-B443-9DD4-8945AB095777}" srcOrd="0" destOrd="0" presId="urn:microsoft.com/office/officeart/2005/8/layout/orgChart1"/>
    <dgm:cxn modelId="{B0023C04-FC60-E74B-9C9F-A580FB055705}" type="presParOf" srcId="{203DD722-68E5-0C43-B9DC-381895662624}" destId="{782F7DA7-712A-B645-B640-4166AA92F848}" srcOrd="1" destOrd="0" presId="urn:microsoft.com/office/officeart/2005/8/layout/orgChart1"/>
    <dgm:cxn modelId="{C6317F95-338C-B146-94A0-0D6C9A728178}" type="presParOf" srcId="{BC494BFF-C96C-264F-AD5B-24AC2921D0C3}" destId="{DAEBB4C2-0A44-4B44-B147-44B69C4A1BA6}" srcOrd="1" destOrd="0" presId="urn:microsoft.com/office/officeart/2005/8/layout/orgChart1"/>
    <dgm:cxn modelId="{F8A8E81A-B8DE-7F4A-823D-5EF34E797DC7}" type="presParOf" srcId="{BC494BFF-C96C-264F-AD5B-24AC2921D0C3}" destId="{53D555D8-87F3-174F-8B0F-7D6B689681B2}" srcOrd="2" destOrd="0" presId="urn:microsoft.com/office/officeart/2005/8/layout/orgChart1"/>
    <dgm:cxn modelId="{6C20CF4E-848E-4E48-86DD-217057174469}" type="presParOf" srcId="{D6240A02-1EFA-9142-8412-C3DAEC552C21}" destId="{3F789BF2-AA2A-1841-AE38-7C685AA3BEB8}" srcOrd="2" destOrd="0" presId="urn:microsoft.com/office/officeart/2005/8/layout/orgChart1"/>
    <dgm:cxn modelId="{BDEE2A6E-9F66-BC44-997F-FA31157130C8}" type="presParOf" srcId="{D6240A02-1EFA-9142-8412-C3DAEC552C21}" destId="{7D40E66E-D17E-4E48-A620-6A5A1D0236F6}" srcOrd="3" destOrd="0" presId="urn:microsoft.com/office/officeart/2005/8/layout/orgChart1"/>
    <dgm:cxn modelId="{DF51701D-D1A6-274F-B66E-36DD817BD94D}" type="presParOf" srcId="{7D40E66E-D17E-4E48-A620-6A5A1D0236F6}" destId="{373471B3-36A6-0540-867D-E7AA0B218B8B}" srcOrd="0" destOrd="0" presId="urn:microsoft.com/office/officeart/2005/8/layout/orgChart1"/>
    <dgm:cxn modelId="{A7CD76CD-4E3E-8046-8D3A-F26973287DEE}" type="presParOf" srcId="{373471B3-36A6-0540-867D-E7AA0B218B8B}" destId="{3AF6EB48-E7CB-834C-BB01-D3B74EF4E609}" srcOrd="0" destOrd="0" presId="urn:microsoft.com/office/officeart/2005/8/layout/orgChart1"/>
    <dgm:cxn modelId="{7989FB91-D87A-F847-B4A0-93F5C58E0B57}" type="presParOf" srcId="{373471B3-36A6-0540-867D-E7AA0B218B8B}" destId="{2FCC2E1E-DCEB-654B-A356-936EABAEBC59}" srcOrd="1" destOrd="0" presId="urn:microsoft.com/office/officeart/2005/8/layout/orgChart1"/>
    <dgm:cxn modelId="{295151F3-43DA-6142-94E0-E9CA5AC6E2F8}" type="presParOf" srcId="{7D40E66E-D17E-4E48-A620-6A5A1D0236F6}" destId="{A1674028-F221-4743-A273-8C6E4E6A916C}" srcOrd="1" destOrd="0" presId="urn:microsoft.com/office/officeart/2005/8/layout/orgChart1"/>
    <dgm:cxn modelId="{C4AE83D6-6568-AD47-85F2-802081C9F6CF}" type="presParOf" srcId="{7D40E66E-D17E-4E48-A620-6A5A1D0236F6}" destId="{1B86A75B-9A7F-8649-B4FF-7CF532851BA7}" srcOrd="2" destOrd="0" presId="urn:microsoft.com/office/officeart/2005/8/layout/orgChart1"/>
    <dgm:cxn modelId="{99533B38-5A2E-3D4F-832E-6D73F3AD1B11}" type="presParOf" srcId="{86E12727-FC85-9A4B-A81E-1EBC8A7704C6}" destId="{38C83541-E475-274D-B703-B63B1A0B318A}" srcOrd="2" destOrd="0" presId="urn:microsoft.com/office/officeart/2005/8/layout/orgChart1"/>
    <dgm:cxn modelId="{EEC61531-848D-BE44-915C-72969D7C177C}" type="presParOf" srcId="{BF78EFF6-2E41-AE45-BC4B-566564760B0F}" destId="{0F04099B-B8A9-CC44-A006-7CDE575500F9}" srcOrd="2" destOrd="0" presId="urn:microsoft.com/office/officeart/2005/8/layout/orgChart1"/>
    <dgm:cxn modelId="{2B772449-ADF6-FC4E-8419-57160ECCDC1F}" type="presParOf" srcId="{E020633A-8A76-8048-B3F7-D285019CAAFE}" destId="{F335B2B5-26E6-AD42-AAD5-3E49029A8D63}" srcOrd="4" destOrd="0" presId="urn:microsoft.com/office/officeart/2005/8/layout/orgChart1"/>
    <dgm:cxn modelId="{6E3058ED-DAE0-BE4E-BAC9-0CEF2CA05358}" type="presParOf" srcId="{E020633A-8A76-8048-B3F7-D285019CAAFE}" destId="{47E3CE7F-6466-2545-85CC-9F9766E1EA77}" srcOrd="5" destOrd="0" presId="urn:microsoft.com/office/officeart/2005/8/layout/orgChart1"/>
    <dgm:cxn modelId="{632CF85C-456D-6D46-A351-A07CAD322536}" type="presParOf" srcId="{47E3CE7F-6466-2545-85CC-9F9766E1EA77}" destId="{1B8A6071-13F0-B74D-B13C-D58462804F63}" srcOrd="0" destOrd="0" presId="urn:microsoft.com/office/officeart/2005/8/layout/orgChart1"/>
    <dgm:cxn modelId="{08C5B6FD-6A67-DA47-8314-DC2DEF14D34C}" type="presParOf" srcId="{1B8A6071-13F0-B74D-B13C-D58462804F63}" destId="{6CBBED5D-3A78-E447-8823-3B605B05B97B}" srcOrd="0" destOrd="0" presId="urn:microsoft.com/office/officeart/2005/8/layout/orgChart1"/>
    <dgm:cxn modelId="{7D9BF082-12F4-A04F-9999-A33929E48FD7}" type="presParOf" srcId="{1B8A6071-13F0-B74D-B13C-D58462804F63}" destId="{635173A4-D17F-4048-96CB-A8B69F524E8D}" srcOrd="1" destOrd="0" presId="urn:microsoft.com/office/officeart/2005/8/layout/orgChart1"/>
    <dgm:cxn modelId="{0E363D46-FFB4-5D47-9A46-53A1FE25A924}" type="presParOf" srcId="{47E3CE7F-6466-2545-85CC-9F9766E1EA77}" destId="{912A556B-79EC-9B41-BE29-82B9AF323C66}" srcOrd="1" destOrd="0" presId="urn:microsoft.com/office/officeart/2005/8/layout/orgChart1"/>
    <dgm:cxn modelId="{D2CE36A6-744E-0642-88D2-02CD6C19837E}" type="presParOf" srcId="{912A556B-79EC-9B41-BE29-82B9AF323C66}" destId="{4560C703-6A80-4F49-BA71-E65494A65102}" srcOrd="0" destOrd="0" presId="urn:microsoft.com/office/officeart/2005/8/layout/orgChart1"/>
    <dgm:cxn modelId="{77F35BE2-A463-B34C-9558-1D23E6D8319F}" type="presParOf" srcId="{912A556B-79EC-9B41-BE29-82B9AF323C66}" destId="{65841D15-5F12-0A46-AFBB-611187386055}" srcOrd="1" destOrd="0" presId="urn:microsoft.com/office/officeart/2005/8/layout/orgChart1"/>
    <dgm:cxn modelId="{FDD787B3-61B0-2342-BDAB-9CA51EC32B32}" type="presParOf" srcId="{65841D15-5F12-0A46-AFBB-611187386055}" destId="{844F58CB-65B7-BE41-95F5-CC0F7A7D1143}" srcOrd="0" destOrd="0" presId="urn:microsoft.com/office/officeart/2005/8/layout/orgChart1"/>
    <dgm:cxn modelId="{BFE2D7BE-D27C-904A-B550-21E735671733}" type="presParOf" srcId="{844F58CB-65B7-BE41-95F5-CC0F7A7D1143}" destId="{0CF0D968-D8B1-B64F-A722-A1C3CD9C3E43}" srcOrd="0" destOrd="0" presId="urn:microsoft.com/office/officeart/2005/8/layout/orgChart1"/>
    <dgm:cxn modelId="{67AB7E6B-66D2-644C-A3EB-1B81AA319E7F}" type="presParOf" srcId="{844F58CB-65B7-BE41-95F5-CC0F7A7D1143}" destId="{92093B2A-3D83-274E-A2E8-7BD993A9E594}" srcOrd="1" destOrd="0" presId="urn:microsoft.com/office/officeart/2005/8/layout/orgChart1"/>
    <dgm:cxn modelId="{FB9A2AC7-17A3-2D48-9814-1EA300E0EEB4}" type="presParOf" srcId="{65841D15-5F12-0A46-AFBB-611187386055}" destId="{07700DAC-3123-B643-BA53-B63EA02B920D}" srcOrd="1" destOrd="0" presId="urn:microsoft.com/office/officeart/2005/8/layout/orgChart1"/>
    <dgm:cxn modelId="{B90EA38D-D3C7-0C46-BF0A-B149D50E62EB}" type="presParOf" srcId="{65841D15-5F12-0A46-AFBB-611187386055}" destId="{C65A773F-2099-2548-8E42-A2813CCBBDD2}" srcOrd="2" destOrd="0" presId="urn:microsoft.com/office/officeart/2005/8/layout/orgChart1"/>
    <dgm:cxn modelId="{BBFA1805-D58D-B84B-AB13-FDED8ADB2637}" type="presParOf" srcId="{912A556B-79EC-9B41-BE29-82B9AF323C66}" destId="{9DCF7626-7483-C745-AAAC-331B37D5B0B2}" srcOrd="2" destOrd="0" presId="urn:microsoft.com/office/officeart/2005/8/layout/orgChart1"/>
    <dgm:cxn modelId="{EAF86033-53B8-AA48-BC6B-64898A2A10A0}" type="presParOf" srcId="{912A556B-79EC-9B41-BE29-82B9AF323C66}" destId="{0C33D088-7F7A-E943-A8DB-E4B6DF2D4318}" srcOrd="3" destOrd="0" presId="urn:microsoft.com/office/officeart/2005/8/layout/orgChart1"/>
    <dgm:cxn modelId="{8DB36A79-C968-FB47-86F6-A9115184F648}" type="presParOf" srcId="{0C33D088-7F7A-E943-A8DB-E4B6DF2D4318}" destId="{8BF18CFD-0F9E-0E41-AEF1-D45633487159}" srcOrd="0" destOrd="0" presId="urn:microsoft.com/office/officeart/2005/8/layout/orgChart1"/>
    <dgm:cxn modelId="{A6805FF6-1A4E-2744-BD92-2545B034F6D8}" type="presParOf" srcId="{8BF18CFD-0F9E-0E41-AEF1-D45633487159}" destId="{35735C24-A72E-7E47-8459-7A0B47980DD8}" srcOrd="0" destOrd="0" presId="urn:microsoft.com/office/officeart/2005/8/layout/orgChart1"/>
    <dgm:cxn modelId="{66E46F5C-65D5-8342-8F28-35AE627AF9E6}" type="presParOf" srcId="{8BF18CFD-0F9E-0E41-AEF1-D45633487159}" destId="{28ACE652-A173-9148-85C1-38356D00E7B4}" srcOrd="1" destOrd="0" presId="urn:microsoft.com/office/officeart/2005/8/layout/orgChart1"/>
    <dgm:cxn modelId="{06440BDE-C14D-DF4D-A983-B2000E451F94}" type="presParOf" srcId="{0C33D088-7F7A-E943-A8DB-E4B6DF2D4318}" destId="{63C091B2-7663-C444-B7EC-28B700CDAD63}" srcOrd="1" destOrd="0" presId="urn:microsoft.com/office/officeart/2005/8/layout/orgChart1"/>
    <dgm:cxn modelId="{E82B211A-A4CB-3144-BBE7-BFE4D85E20D4}" type="presParOf" srcId="{0C33D088-7F7A-E943-A8DB-E4B6DF2D4318}" destId="{6D572892-EEC2-8841-8C41-982C9C03BF7F}" srcOrd="2" destOrd="0" presId="urn:microsoft.com/office/officeart/2005/8/layout/orgChart1"/>
    <dgm:cxn modelId="{DD13F075-C9BD-C446-AB6C-7A01C591680B}" type="presParOf" srcId="{912A556B-79EC-9B41-BE29-82B9AF323C66}" destId="{30357068-1324-6149-B71C-9F1CE2A1A691}" srcOrd="4" destOrd="0" presId="urn:microsoft.com/office/officeart/2005/8/layout/orgChart1"/>
    <dgm:cxn modelId="{AFC8BF03-4FAB-B84B-B8DF-38A05BF6C568}" type="presParOf" srcId="{912A556B-79EC-9B41-BE29-82B9AF323C66}" destId="{6D93398C-C0A2-CF41-B154-96E0F2281A7B}" srcOrd="5" destOrd="0" presId="urn:microsoft.com/office/officeart/2005/8/layout/orgChart1"/>
    <dgm:cxn modelId="{97A4025C-3CF7-6B4A-A2F6-8533961EC876}" type="presParOf" srcId="{6D93398C-C0A2-CF41-B154-96E0F2281A7B}" destId="{83FC68E0-14FE-6641-9327-D02550233E65}" srcOrd="0" destOrd="0" presId="urn:microsoft.com/office/officeart/2005/8/layout/orgChart1"/>
    <dgm:cxn modelId="{45B6DEE9-4B08-DC4A-B209-2DCCAFB98A3C}" type="presParOf" srcId="{83FC68E0-14FE-6641-9327-D02550233E65}" destId="{2F8D33B3-8B0C-F346-8216-F2551021EFD6}" srcOrd="0" destOrd="0" presId="urn:microsoft.com/office/officeart/2005/8/layout/orgChart1"/>
    <dgm:cxn modelId="{E55A1F19-75C9-0947-BEA3-642DFBE3D2C7}" type="presParOf" srcId="{83FC68E0-14FE-6641-9327-D02550233E65}" destId="{DFE8A161-774B-B04E-90A8-148333FBF067}" srcOrd="1" destOrd="0" presId="urn:microsoft.com/office/officeart/2005/8/layout/orgChart1"/>
    <dgm:cxn modelId="{EDCB6038-83F8-D649-ACEF-B753700F936E}" type="presParOf" srcId="{6D93398C-C0A2-CF41-B154-96E0F2281A7B}" destId="{20F2E7C5-EF44-5646-98AD-1DF3287C0790}" srcOrd="1" destOrd="0" presId="urn:microsoft.com/office/officeart/2005/8/layout/orgChart1"/>
    <dgm:cxn modelId="{4D7494FF-B946-8D4E-9366-49C98FF68E54}" type="presParOf" srcId="{6D93398C-C0A2-CF41-B154-96E0F2281A7B}" destId="{871A0189-0B5D-9945-A012-D173BAA1EBBB}" srcOrd="2" destOrd="0" presId="urn:microsoft.com/office/officeart/2005/8/layout/orgChart1"/>
    <dgm:cxn modelId="{7A299ADA-845D-564D-9336-CEED387153CD}" type="presParOf" srcId="{912A556B-79EC-9B41-BE29-82B9AF323C66}" destId="{EBCA4889-0496-2F41-816F-261AE6E7CCEC}" srcOrd="6" destOrd="0" presId="urn:microsoft.com/office/officeart/2005/8/layout/orgChart1"/>
    <dgm:cxn modelId="{DA597D57-71C7-9F40-9C47-BC7865D6D401}" type="presParOf" srcId="{912A556B-79EC-9B41-BE29-82B9AF323C66}" destId="{C52E56DC-5CDC-C34B-B84F-352CF34A7105}" srcOrd="7" destOrd="0" presId="urn:microsoft.com/office/officeart/2005/8/layout/orgChart1"/>
    <dgm:cxn modelId="{3C3EAC07-F1DD-0E41-8BE5-F844D8D17865}" type="presParOf" srcId="{C52E56DC-5CDC-C34B-B84F-352CF34A7105}" destId="{BF92A200-C3B3-9642-A35D-761E7377AACB}" srcOrd="0" destOrd="0" presId="urn:microsoft.com/office/officeart/2005/8/layout/orgChart1"/>
    <dgm:cxn modelId="{54E40889-DB31-E944-A818-CBDFAA5DD4A1}" type="presParOf" srcId="{BF92A200-C3B3-9642-A35D-761E7377AACB}" destId="{AF46E6C4-C97D-6A41-880A-7B987B010355}" srcOrd="0" destOrd="0" presId="urn:microsoft.com/office/officeart/2005/8/layout/orgChart1"/>
    <dgm:cxn modelId="{77FC4726-55F4-E843-A192-76F930246825}" type="presParOf" srcId="{BF92A200-C3B3-9642-A35D-761E7377AACB}" destId="{BF53DB16-C9DF-314A-A560-1329DCAA00D7}" srcOrd="1" destOrd="0" presId="urn:microsoft.com/office/officeart/2005/8/layout/orgChart1"/>
    <dgm:cxn modelId="{96FE9AFA-76B6-B14E-978B-8125B50432C1}" type="presParOf" srcId="{C52E56DC-5CDC-C34B-B84F-352CF34A7105}" destId="{1896A20B-BEAB-3941-A131-A12DFDB1CE89}" srcOrd="1" destOrd="0" presId="urn:microsoft.com/office/officeart/2005/8/layout/orgChart1"/>
    <dgm:cxn modelId="{9A3A4C4B-30A8-D749-BE48-1D66FF0F5E68}" type="presParOf" srcId="{C52E56DC-5CDC-C34B-B84F-352CF34A7105}" destId="{64B9FE6A-9D2C-B14C-A5F0-1CDE4F7A0163}" srcOrd="2" destOrd="0" presId="urn:microsoft.com/office/officeart/2005/8/layout/orgChart1"/>
    <dgm:cxn modelId="{BE85927F-AE1C-BF4D-8228-E43D40BDDBE6}" type="presParOf" srcId="{47E3CE7F-6466-2545-85CC-9F9766E1EA77}" destId="{1E06B54F-AFCF-6D4E-9E0B-523DB07E82F0}" srcOrd="2" destOrd="0" presId="urn:microsoft.com/office/officeart/2005/8/layout/orgChart1"/>
    <dgm:cxn modelId="{6E1DA5C2-7886-B744-99B4-FA60C8B3468C}" type="presParOf" srcId="{E020633A-8A76-8048-B3F7-D285019CAAFE}" destId="{73D1AC47-EE77-3A49-9FBA-59E2CC1C4933}" srcOrd="6" destOrd="0" presId="urn:microsoft.com/office/officeart/2005/8/layout/orgChart1"/>
    <dgm:cxn modelId="{A569FF53-4BF5-6647-A2BB-49176BDB7CD0}" type="presParOf" srcId="{E020633A-8A76-8048-B3F7-D285019CAAFE}" destId="{E76848C7-BFE3-C949-A2C9-6F445FBD1D47}" srcOrd="7" destOrd="0" presId="urn:microsoft.com/office/officeart/2005/8/layout/orgChart1"/>
    <dgm:cxn modelId="{3DD25570-1054-4F48-BB1F-BBCFD1DF12E3}" type="presParOf" srcId="{E76848C7-BFE3-C949-A2C9-6F445FBD1D47}" destId="{F7FF84DF-3432-384E-9894-880AF09475BC}" srcOrd="0" destOrd="0" presId="urn:microsoft.com/office/officeart/2005/8/layout/orgChart1"/>
    <dgm:cxn modelId="{55C0EC98-7F48-D945-BDF3-12677FE09E22}" type="presParOf" srcId="{F7FF84DF-3432-384E-9894-880AF09475BC}" destId="{9EA8287C-31D1-D14E-ABF0-932463DA3E73}" srcOrd="0" destOrd="0" presId="urn:microsoft.com/office/officeart/2005/8/layout/orgChart1"/>
    <dgm:cxn modelId="{6AA12AAE-9708-C84B-B750-78083830EC7E}" type="presParOf" srcId="{F7FF84DF-3432-384E-9894-880AF09475BC}" destId="{1E7C86E5-EBC3-DD4E-85EB-F197AF23AD5B}" srcOrd="1" destOrd="0" presId="urn:microsoft.com/office/officeart/2005/8/layout/orgChart1"/>
    <dgm:cxn modelId="{CEA2FD86-6678-4445-B792-1FA1BF7471B5}" type="presParOf" srcId="{E76848C7-BFE3-C949-A2C9-6F445FBD1D47}" destId="{3CBC937C-1CFF-8248-A425-37BB67EF2826}" srcOrd="1" destOrd="0" presId="urn:microsoft.com/office/officeart/2005/8/layout/orgChart1"/>
    <dgm:cxn modelId="{CB86521D-7B0B-CA48-A01F-52E471516463}" type="presParOf" srcId="{3CBC937C-1CFF-8248-A425-37BB67EF2826}" destId="{F3EFBF3D-8D32-C041-96A8-CFF135444062}" srcOrd="0" destOrd="0" presId="urn:microsoft.com/office/officeart/2005/8/layout/orgChart1"/>
    <dgm:cxn modelId="{4C04818E-8D31-D844-BD4D-3E30D9185674}" type="presParOf" srcId="{3CBC937C-1CFF-8248-A425-37BB67EF2826}" destId="{B8AA790D-2D27-AF4D-93F8-089D9E249FEB}" srcOrd="1" destOrd="0" presId="urn:microsoft.com/office/officeart/2005/8/layout/orgChart1"/>
    <dgm:cxn modelId="{F7D36470-22F8-5242-B603-A684BD2618D9}" type="presParOf" srcId="{B8AA790D-2D27-AF4D-93F8-089D9E249FEB}" destId="{BBC5C4E4-CD22-B345-91D7-F155CE087B5B}" srcOrd="0" destOrd="0" presId="urn:microsoft.com/office/officeart/2005/8/layout/orgChart1"/>
    <dgm:cxn modelId="{D37352D1-A88E-6D47-A033-058C3A462B4E}" type="presParOf" srcId="{BBC5C4E4-CD22-B345-91D7-F155CE087B5B}" destId="{536ADC59-5DBE-AA48-B3D2-E3EA710A7EA9}" srcOrd="0" destOrd="0" presId="urn:microsoft.com/office/officeart/2005/8/layout/orgChart1"/>
    <dgm:cxn modelId="{78AAE0E3-F604-844F-9BE2-A03DD7D42045}" type="presParOf" srcId="{BBC5C4E4-CD22-B345-91D7-F155CE087B5B}" destId="{0375383C-B3BE-1F4E-BA2B-0A8D905B892E}" srcOrd="1" destOrd="0" presId="urn:microsoft.com/office/officeart/2005/8/layout/orgChart1"/>
    <dgm:cxn modelId="{4E9CFFE1-3898-194F-A528-51C304717237}" type="presParOf" srcId="{B8AA790D-2D27-AF4D-93F8-089D9E249FEB}" destId="{929A4F01-5084-8B49-AA99-BE990B278600}" srcOrd="1" destOrd="0" presId="urn:microsoft.com/office/officeart/2005/8/layout/orgChart1"/>
    <dgm:cxn modelId="{9DF6D507-F0D0-C24F-8044-93A9D06692F0}" type="presParOf" srcId="{B8AA790D-2D27-AF4D-93F8-089D9E249FEB}" destId="{83576F3C-E6C2-A54B-BE5C-0A812552206F}" srcOrd="2" destOrd="0" presId="urn:microsoft.com/office/officeart/2005/8/layout/orgChart1"/>
    <dgm:cxn modelId="{AB0DFE49-62FC-E042-9B62-F4FF1F5AEA0E}" type="presParOf" srcId="{3CBC937C-1CFF-8248-A425-37BB67EF2826}" destId="{20E056A8-3C5C-A341-AF2C-C105F0F39E5A}" srcOrd="2" destOrd="0" presId="urn:microsoft.com/office/officeart/2005/8/layout/orgChart1"/>
    <dgm:cxn modelId="{7AB8F1EC-CEF7-DE46-B6ED-C337B287503E}" type="presParOf" srcId="{3CBC937C-1CFF-8248-A425-37BB67EF2826}" destId="{D6B0687A-7ADE-3A45-9E44-CB7F820C2F1C}" srcOrd="3" destOrd="0" presId="urn:microsoft.com/office/officeart/2005/8/layout/orgChart1"/>
    <dgm:cxn modelId="{1B3E9036-7F82-D842-BDE7-C03B10037214}" type="presParOf" srcId="{D6B0687A-7ADE-3A45-9E44-CB7F820C2F1C}" destId="{2F8B8B91-E5CB-504F-86F5-A4948D1B1315}" srcOrd="0" destOrd="0" presId="urn:microsoft.com/office/officeart/2005/8/layout/orgChart1"/>
    <dgm:cxn modelId="{F49B330D-F5BE-1D48-AE7C-25CB13DD0D54}" type="presParOf" srcId="{2F8B8B91-E5CB-504F-86F5-A4948D1B1315}" destId="{A115E0C4-712F-524B-847D-1B0783BC5B0A}" srcOrd="0" destOrd="0" presId="urn:microsoft.com/office/officeart/2005/8/layout/orgChart1"/>
    <dgm:cxn modelId="{B19E90EC-B30A-4A4E-988D-800C8C26FACC}" type="presParOf" srcId="{2F8B8B91-E5CB-504F-86F5-A4948D1B1315}" destId="{E188B064-76EB-9641-B7BE-C1BD5D3F496E}" srcOrd="1" destOrd="0" presId="urn:microsoft.com/office/officeart/2005/8/layout/orgChart1"/>
    <dgm:cxn modelId="{D53B1B77-7FE6-D04D-B923-B5FB5C2F184D}" type="presParOf" srcId="{D6B0687A-7ADE-3A45-9E44-CB7F820C2F1C}" destId="{2B80A1CB-25D0-FA4B-81BC-EC26C171598E}" srcOrd="1" destOrd="0" presId="urn:microsoft.com/office/officeart/2005/8/layout/orgChart1"/>
    <dgm:cxn modelId="{C0BC396A-E91F-4A45-AE49-A6DDF7B2BE0C}" type="presParOf" srcId="{D6B0687A-7ADE-3A45-9E44-CB7F820C2F1C}" destId="{D8090062-F324-5843-A353-DADFD2CB46AF}" srcOrd="2" destOrd="0" presId="urn:microsoft.com/office/officeart/2005/8/layout/orgChart1"/>
    <dgm:cxn modelId="{C8517C4F-A6AD-5A43-9D73-D4CB55E55D66}" type="presParOf" srcId="{3CBC937C-1CFF-8248-A425-37BB67EF2826}" destId="{ADF7771A-9CCE-754E-8A99-01F4C328A1AB}" srcOrd="4" destOrd="0" presId="urn:microsoft.com/office/officeart/2005/8/layout/orgChart1"/>
    <dgm:cxn modelId="{5B9D0DCB-985C-F14F-9EE3-8118802D540C}" type="presParOf" srcId="{3CBC937C-1CFF-8248-A425-37BB67EF2826}" destId="{E74292D7-84DE-074D-9DD5-9CF8032213A1}" srcOrd="5" destOrd="0" presId="urn:microsoft.com/office/officeart/2005/8/layout/orgChart1"/>
    <dgm:cxn modelId="{C5FF6A66-6CCF-2C46-B89F-B0B12CFD8A2C}" type="presParOf" srcId="{E74292D7-84DE-074D-9DD5-9CF8032213A1}" destId="{1285E9F7-5B74-8E4E-A289-07362F20544D}" srcOrd="0" destOrd="0" presId="urn:microsoft.com/office/officeart/2005/8/layout/orgChart1"/>
    <dgm:cxn modelId="{F9D5FFFE-9546-9A46-BD60-4CC4562040A1}" type="presParOf" srcId="{1285E9F7-5B74-8E4E-A289-07362F20544D}" destId="{F6144798-87FB-BD41-9CBC-D0A8B52CDE7F}" srcOrd="0" destOrd="0" presId="urn:microsoft.com/office/officeart/2005/8/layout/orgChart1"/>
    <dgm:cxn modelId="{9BD8E1C6-54CE-3F43-AC38-C9046689C8C9}" type="presParOf" srcId="{1285E9F7-5B74-8E4E-A289-07362F20544D}" destId="{F2CB42D2-257C-8449-A01D-71E77563283C}" srcOrd="1" destOrd="0" presId="urn:microsoft.com/office/officeart/2005/8/layout/orgChart1"/>
    <dgm:cxn modelId="{3185834C-8E04-7847-B533-5DFA198A3022}" type="presParOf" srcId="{E74292D7-84DE-074D-9DD5-9CF8032213A1}" destId="{59D0526E-81C6-164F-81D2-5BCF95D52E1D}" srcOrd="1" destOrd="0" presId="urn:microsoft.com/office/officeart/2005/8/layout/orgChart1"/>
    <dgm:cxn modelId="{718C2310-CC67-124B-9BC2-B9501188186A}" type="presParOf" srcId="{E74292D7-84DE-074D-9DD5-9CF8032213A1}" destId="{D163F2F9-9597-0044-8455-D4C5F1FB91BC}" srcOrd="2" destOrd="0" presId="urn:microsoft.com/office/officeart/2005/8/layout/orgChart1"/>
    <dgm:cxn modelId="{F33CBF0E-2EC2-CA41-B5A8-0436D5A139B7}" type="presParOf" srcId="{3CBC937C-1CFF-8248-A425-37BB67EF2826}" destId="{692EB12E-7878-DA47-BBDB-5398E819D581}" srcOrd="6" destOrd="0" presId="urn:microsoft.com/office/officeart/2005/8/layout/orgChart1"/>
    <dgm:cxn modelId="{C28AB884-6235-DF4F-A861-BE727527AFF5}" type="presParOf" srcId="{3CBC937C-1CFF-8248-A425-37BB67EF2826}" destId="{1414E413-DF6B-5041-B500-34DAD6C0FB7F}" srcOrd="7" destOrd="0" presId="urn:microsoft.com/office/officeart/2005/8/layout/orgChart1"/>
    <dgm:cxn modelId="{0ED71F8A-F433-7B41-B3BD-26850D0D9AFB}" type="presParOf" srcId="{1414E413-DF6B-5041-B500-34DAD6C0FB7F}" destId="{466BEC4A-30BB-C645-BF82-78441FA96694}" srcOrd="0" destOrd="0" presId="urn:microsoft.com/office/officeart/2005/8/layout/orgChart1"/>
    <dgm:cxn modelId="{7755B877-DF9E-E145-8495-EB428482FFA1}" type="presParOf" srcId="{466BEC4A-30BB-C645-BF82-78441FA96694}" destId="{4B2AB54E-7C26-4A48-B63C-1BF0885377CC}" srcOrd="0" destOrd="0" presId="urn:microsoft.com/office/officeart/2005/8/layout/orgChart1"/>
    <dgm:cxn modelId="{3F967D0A-0563-234C-80C6-811D7F92CF49}" type="presParOf" srcId="{466BEC4A-30BB-C645-BF82-78441FA96694}" destId="{78107A59-E2D3-B244-97AE-8EBA7A0F716F}" srcOrd="1" destOrd="0" presId="urn:microsoft.com/office/officeart/2005/8/layout/orgChart1"/>
    <dgm:cxn modelId="{2311EE4A-AEB3-7D44-87AE-86EBA89BF8A0}" type="presParOf" srcId="{1414E413-DF6B-5041-B500-34DAD6C0FB7F}" destId="{393FB699-42F9-1246-81AF-F46CE80FCBD7}" srcOrd="1" destOrd="0" presId="urn:microsoft.com/office/officeart/2005/8/layout/orgChart1"/>
    <dgm:cxn modelId="{169D2ECF-B1ED-404D-AC38-A44CC10C5DCA}" type="presParOf" srcId="{1414E413-DF6B-5041-B500-34DAD6C0FB7F}" destId="{5F96A757-EDC4-6242-B274-AB8F286D4527}" srcOrd="2" destOrd="0" presId="urn:microsoft.com/office/officeart/2005/8/layout/orgChart1"/>
    <dgm:cxn modelId="{7CFE3EA0-F5C8-E146-8BE2-FEFF167669EA}" type="presParOf" srcId="{E76848C7-BFE3-C949-A2C9-6F445FBD1D47}" destId="{0B60BA40-6A9A-E043-A12A-EE611D938FD3}" srcOrd="2" destOrd="0" presId="urn:microsoft.com/office/officeart/2005/8/layout/orgChart1"/>
    <dgm:cxn modelId="{B1852617-11A4-0D4B-A81E-3DC65B07A65F}" type="presParOf" srcId="{E020633A-8A76-8048-B3F7-D285019CAAFE}" destId="{BAF8B2D3-E647-1842-B23C-2BBCAFE6A56B}" srcOrd="8" destOrd="0" presId="urn:microsoft.com/office/officeart/2005/8/layout/orgChart1"/>
    <dgm:cxn modelId="{DDCF5ED1-BAEF-D342-9A22-E901AE59DFEC}" type="presParOf" srcId="{E020633A-8A76-8048-B3F7-D285019CAAFE}" destId="{9454F94C-76F2-6D43-B073-DE3E6E2AC045}" srcOrd="9" destOrd="0" presId="urn:microsoft.com/office/officeart/2005/8/layout/orgChart1"/>
    <dgm:cxn modelId="{94B406C5-2AAA-AC48-9A67-0AEF092257AC}" type="presParOf" srcId="{9454F94C-76F2-6D43-B073-DE3E6E2AC045}" destId="{0AA32DC7-322B-EA48-8E90-DEF521B13594}" srcOrd="0" destOrd="0" presId="urn:microsoft.com/office/officeart/2005/8/layout/orgChart1"/>
    <dgm:cxn modelId="{8A9D43F3-B068-A144-B207-C338E629B712}" type="presParOf" srcId="{0AA32DC7-322B-EA48-8E90-DEF521B13594}" destId="{70C2463E-6797-4C47-AF7D-16FDF9886EE2}" srcOrd="0" destOrd="0" presId="urn:microsoft.com/office/officeart/2005/8/layout/orgChart1"/>
    <dgm:cxn modelId="{3D996C7B-78FC-424A-9F4F-953B036B655F}" type="presParOf" srcId="{0AA32DC7-322B-EA48-8E90-DEF521B13594}" destId="{C57902B8-7A7F-D04A-B304-46FF5F549FF2}" srcOrd="1" destOrd="0" presId="urn:microsoft.com/office/officeart/2005/8/layout/orgChart1"/>
    <dgm:cxn modelId="{DC4E96AE-B9CD-6046-AEE9-CA10B6019665}" type="presParOf" srcId="{9454F94C-76F2-6D43-B073-DE3E6E2AC045}" destId="{AE1FA4D8-165A-CF45-832F-B16CB7069CF9}" srcOrd="1" destOrd="0" presId="urn:microsoft.com/office/officeart/2005/8/layout/orgChart1"/>
    <dgm:cxn modelId="{C1B8A24A-6108-0E47-91C5-20462557221D}" type="presParOf" srcId="{AE1FA4D8-165A-CF45-832F-B16CB7069CF9}" destId="{5C3DE019-153F-FF4D-BD99-654EF72DBEBB}" srcOrd="0" destOrd="0" presId="urn:microsoft.com/office/officeart/2005/8/layout/orgChart1"/>
    <dgm:cxn modelId="{94CD5A44-8B38-6442-8D38-05F99DB867D9}" type="presParOf" srcId="{AE1FA4D8-165A-CF45-832F-B16CB7069CF9}" destId="{285F0116-8D73-8E49-9373-3E5C98EF54D1}" srcOrd="1" destOrd="0" presId="urn:microsoft.com/office/officeart/2005/8/layout/orgChart1"/>
    <dgm:cxn modelId="{6C6F3F37-86EA-7F41-8C81-2FBC6B6ED836}" type="presParOf" srcId="{285F0116-8D73-8E49-9373-3E5C98EF54D1}" destId="{DF420417-6931-994A-95CF-3F4372BD58ED}" srcOrd="0" destOrd="0" presId="urn:microsoft.com/office/officeart/2005/8/layout/orgChart1"/>
    <dgm:cxn modelId="{E509254C-190C-514B-A4FA-1D917537C618}" type="presParOf" srcId="{DF420417-6931-994A-95CF-3F4372BD58ED}" destId="{AC57E05F-515C-484B-B6CD-9C3DC480EB73}" srcOrd="0" destOrd="0" presId="urn:microsoft.com/office/officeart/2005/8/layout/orgChart1"/>
    <dgm:cxn modelId="{18FF14FC-F40E-B640-A45F-8C233B3B3FF0}" type="presParOf" srcId="{DF420417-6931-994A-95CF-3F4372BD58ED}" destId="{0B78E67A-38BA-3A4E-A2F1-39FD29492225}" srcOrd="1" destOrd="0" presId="urn:microsoft.com/office/officeart/2005/8/layout/orgChart1"/>
    <dgm:cxn modelId="{B1B571F8-F44C-AF42-8F1F-E092882BCD3E}" type="presParOf" srcId="{285F0116-8D73-8E49-9373-3E5C98EF54D1}" destId="{C7904F95-F1F0-0F49-B524-1197C148BC17}" srcOrd="1" destOrd="0" presId="urn:microsoft.com/office/officeart/2005/8/layout/orgChart1"/>
    <dgm:cxn modelId="{5B26F237-9803-4145-8793-105B5F8E2003}" type="presParOf" srcId="{285F0116-8D73-8E49-9373-3E5C98EF54D1}" destId="{324AAB7E-B0E4-CB4D-864C-15C4FDD60FA0}" srcOrd="2" destOrd="0" presId="urn:microsoft.com/office/officeart/2005/8/layout/orgChart1"/>
    <dgm:cxn modelId="{C65DB390-E1BE-7140-87B5-A1D0D0BD223D}" type="presParOf" srcId="{AE1FA4D8-165A-CF45-832F-B16CB7069CF9}" destId="{B5FBA34A-857F-FC47-AA27-0B632DFF39D0}" srcOrd="2" destOrd="0" presId="urn:microsoft.com/office/officeart/2005/8/layout/orgChart1"/>
    <dgm:cxn modelId="{4B4E0910-C922-4E4C-9488-7B156EAC7115}" type="presParOf" srcId="{AE1FA4D8-165A-CF45-832F-B16CB7069CF9}" destId="{54A94D1A-CBEA-004C-992E-A222152A7523}" srcOrd="3" destOrd="0" presId="urn:microsoft.com/office/officeart/2005/8/layout/orgChart1"/>
    <dgm:cxn modelId="{4BFCE4E2-E253-744C-9662-D47295140C0D}" type="presParOf" srcId="{54A94D1A-CBEA-004C-992E-A222152A7523}" destId="{1A832D8C-6B36-9F4D-8A6D-B4146FB3AF0E}" srcOrd="0" destOrd="0" presId="urn:microsoft.com/office/officeart/2005/8/layout/orgChart1"/>
    <dgm:cxn modelId="{B6C3B6B2-25E1-124E-B60D-5800FA22EF9A}" type="presParOf" srcId="{1A832D8C-6B36-9F4D-8A6D-B4146FB3AF0E}" destId="{AD606A11-53FD-9249-95A4-92951B08C2A1}" srcOrd="0" destOrd="0" presId="urn:microsoft.com/office/officeart/2005/8/layout/orgChart1"/>
    <dgm:cxn modelId="{62147B46-B091-554A-B126-C07A8571BB88}" type="presParOf" srcId="{1A832D8C-6B36-9F4D-8A6D-B4146FB3AF0E}" destId="{3F716BA9-06C8-DF49-AC16-08FA494ADCB0}" srcOrd="1" destOrd="0" presId="urn:microsoft.com/office/officeart/2005/8/layout/orgChart1"/>
    <dgm:cxn modelId="{E1961F68-47B5-8841-A341-577757211900}" type="presParOf" srcId="{54A94D1A-CBEA-004C-992E-A222152A7523}" destId="{4DF2427E-062C-DB4F-AEF6-CAB126783827}" srcOrd="1" destOrd="0" presId="urn:microsoft.com/office/officeart/2005/8/layout/orgChart1"/>
    <dgm:cxn modelId="{59FE4AAC-D9C1-F343-AC23-D14D3C66CC3B}" type="presParOf" srcId="{54A94D1A-CBEA-004C-992E-A222152A7523}" destId="{5C9BABE9-C500-C040-BAD8-CEEC0EC8E205}" srcOrd="2" destOrd="0" presId="urn:microsoft.com/office/officeart/2005/8/layout/orgChart1"/>
    <dgm:cxn modelId="{C1010BDF-6EA6-C440-8A84-2EA80F47B4B2}" type="presParOf" srcId="{AE1FA4D8-165A-CF45-832F-B16CB7069CF9}" destId="{9DC02622-A584-B14D-9051-097971A9F82C}" srcOrd="4" destOrd="0" presId="urn:microsoft.com/office/officeart/2005/8/layout/orgChart1"/>
    <dgm:cxn modelId="{1D5D13EA-F07C-304E-9944-B3E298E58B12}" type="presParOf" srcId="{AE1FA4D8-165A-CF45-832F-B16CB7069CF9}" destId="{7BF18F8D-36C9-1243-BCEF-66B55F27791E}" srcOrd="5" destOrd="0" presId="urn:microsoft.com/office/officeart/2005/8/layout/orgChart1"/>
    <dgm:cxn modelId="{567C48EC-D003-3946-A77E-96E035586FD8}" type="presParOf" srcId="{7BF18F8D-36C9-1243-BCEF-66B55F27791E}" destId="{94058323-7E68-784F-9655-0C403A945126}" srcOrd="0" destOrd="0" presId="urn:microsoft.com/office/officeart/2005/8/layout/orgChart1"/>
    <dgm:cxn modelId="{330DD551-5DCA-3E40-AD95-D5A56816FCE9}" type="presParOf" srcId="{94058323-7E68-784F-9655-0C403A945126}" destId="{C7E310F0-C580-A642-8E7E-1477ED9E9E99}" srcOrd="0" destOrd="0" presId="urn:microsoft.com/office/officeart/2005/8/layout/orgChart1"/>
    <dgm:cxn modelId="{83D93368-7E2F-8249-9A0A-6A2E38A218BC}" type="presParOf" srcId="{94058323-7E68-784F-9655-0C403A945126}" destId="{DF18857B-6262-5D48-99DF-9C86A7EBB4F9}" srcOrd="1" destOrd="0" presId="urn:microsoft.com/office/officeart/2005/8/layout/orgChart1"/>
    <dgm:cxn modelId="{9E80C655-4910-624A-924B-73DBEF0CCD60}" type="presParOf" srcId="{7BF18F8D-36C9-1243-BCEF-66B55F27791E}" destId="{07F06AF6-170A-0A48-9D5B-383443ED5318}" srcOrd="1" destOrd="0" presId="urn:microsoft.com/office/officeart/2005/8/layout/orgChart1"/>
    <dgm:cxn modelId="{A1B50AE8-BE9A-8C4C-83BA-4DF3FF7445D4}" type="presParOf" srcId="{7BF18F8D-36C9-1243-BCEF-66B55F27791E}" destId="{13601401-8FB5-1C44-B650-DFEE6FE2E637}" srcOrd="2" destOrd="0" presId="urn:microsoft.com/office/officeart/2005/8/layout/orgChart1"/>
    <dgm:cxn modelId="{A2B5EFC5-9A78-8F45-9FD0-EA59CEAF31B8}" type="presParOf" srcId="{AE1FA4D8-165A-CF45-832F-B16CB7069CF9}" destId="{7091931B-6B26-404D-8AC2-E3DCA73FC7B4}" srcOrd="6" destOrd="0" presId="urn:microsoft.com/office/officeart/2005/8/layout/orgChart1"/>
    <dgm:cxn modelId="{730C7C50-16CF-0C44-A417-A54011E956FE}" type="presParOf" srcId="{AE1FA4D8-165A-CF45-832F-B16CB7069CF9}" destId="{ABB00962-6113-9D4E-AA25-8EC82A917C4E}" srcOrd="7" destOrd="0" presId="urn:microsoft.com/office/officeart/2005/8/layout/orgChart1"/>
    <dgm:cxn modelId="{24BFED41-DDF1-1C47-9FA1-E0821686F9F0}" type="presParOf" srcId="{ABB00962-6113-9D4E-AA25-8EC82A917C4E}" destId="{2A5C0EB7-31CA-E647-8370-5E62B1133748}" srcOrd="0" destOrd="0" presId="urn:microsoft.com/office/officeart/2005/8/layout/orgChart1"/>
    <dgm:cxn modelId="{A60D43F3-7FF7-0348-BACD-941B23433ED9}" type="presParOf" srcId="{2A5C0EB7-31CA-E647-8370-5E62B1133748}" destId="{0920087C-FF9E-7A4E-B897-602088F0FCFD}" srcOrd="0" destOrd="0" presId="urn:microsoft.com/office/officeart/2005/8/layout/orgChart1"/>
    <dgm:cxn modelId="{658329A8-C119-5349-94F6-D36F72B446FE}" type="presParOf" srcId="{2A5C0EB7-31CA-E647-8370-5E62B1133748}" destId="{262C225F-7FBD-3F4D-8166-D166EBA9C3BC}" srcOrd="1" destOrd="0" presId="urn:microsoft.com/office/officeart/2005/8/layout/orgChart1"/>
    <dgm:cxn modelId="{5838819D-BC9B-E442-8B58-9521D6CB6B9C}" type="presParOf" srcId="{ABB00962-6113-9D4E-AA25-8EC82A917C4E}" destId="{77D21ED7-C981-CC4A-9EB8-99A8947F589D}" srcOrd="1" destOrd="0" presId="urn:microsoft.com/office/officeart/2005/8/layout/orgChart1"/>
    <dgm:cxn modelId="{A9C0FE83-DFFF-554C-B5A0-72B5D61E577F}" type="presParOf" srcId="{ABB00962-6113-9D4E-AA25-8EC82A917C4E}" destId="{0D552BE7-EAC6-8848-8B9A-E5AEBF7FDC7A}" srcOrd="2" destOrd="0" presId="urn:microsoft.com/office/officeart/2005/8/layout/orgChart1"/>
    <dgm:cxn modelId="{228798A1-86AC-F740-9DB4-F65F6EB91FDC}" type="presParOf" srcId="{AE1FA4D8-165A-CF45-832F-B16CB7069CF9}" destId="{B7611F18-E938-6E43-95F8-D3990AFE9A47}" srcOrd="8" destOrd="0" presId="urn:microsoft.com/office/officeart/2005/8/layout/orgChart1"/>
    <dgm:cxn modelId="{0BC83332-1336-0341-B84F-4BC602A43623}" type="presParOf" srcId="{AE1FA4D8-165A-CF45-832F-B16CB7069CF9}" destId="{F7E4E61D-E26E-844F-9019-4C28465073AA}" srcOrd="9" destOrd="0" presId="urn:microsoft.com/office/officeart/2005/8/layout/orgChart1"/>
    <dgm:cxn modelId="{3F2CD617-204F-C341-A976-4D35F07E823F}" type="presParOf" srcId="{F7E4E61D-E26E-844F-9019-4C28465073AA}" destId="{964FB422-A5F7-D744-82C7-D007CB721F03}" srcOrd="0" destOrd="0" presId="urn:microsoft.com/office/officeart/2005/8/layout/orgChart1"/>
    <dgm:cxn modelId="{FAF9DA2F-A780-354C-900F-3787C521622E}" type="presParOf" srcId="{964FB422-A5F7-D744-82C7-D007CB721F03}" destId="{E14A4C7D-5826-524A-937C-D1E9573E1455}" srcOrd="0" destOrd="0" presId="urn:microsoft.com/office/officeart/2005/8/layout/orgChart1"/>
    <dgm:cxn modelId="{7981AFDF-1C35-9C4C-8926-94142B97C483}" type="presParOf" srcId="{964FB422-A5F7-D744-82C7-D007CB721F03}" destId="{938DAD3F-A86C-DD40-B759-3AB2B014391D}" srcOrd="1" destOrd="0" presId="urn:microsoft.com/office/officeart/2005/8/layout/orgChart1"/>
    <dgm:cxn modelId="{9C7593DB-D342-224D-AF79-B59FF8D4E681}" type="presParOf" srcId="{F7E4E61D-E26E-844F-9019-4C28465073AA}" destId="{9C56CD12-E3B7-8843-B147-C9EB3D5840B4}" srcOrd="1" destOrd="0" presId="urn:microsoft.com/office/officeart/2005/8/layout/orgChart1"/>
    <dgm:cxn modelId="{764BFB91-2342-F243-B55E-B9863B678778}" type="presParOf" srcId="{F7E4E61D-E26E-844F-9019-4C28465073AA}" destId="{C272D772-74E1-9B46-B3E8-16CEA932235F}" srcOrd="2" destOrd="0" presId="urn:microsoft.com/office/officeart/2005/8/layout/orgChart1"/>
    <dgm:cxn modelId="{FFE7A8F1-E99A-E545-865D-B428E6E9AF71}" type="presParOf" srcId="{AE1FA4D8-165A-CF45-832F-B16CB7069CF9}" destId="{8A096877-75EA-FD41-B88A-D26EDE056E82}" srcOrd="10" destOrd="0" presId="urn:microsoft.com/office/officeart/2005/8/layout/orgChart1"/>
    <dgm:cxn modelId="{5F8C1267-CB32-1E4F-AE55-21CEDA1A7721}" type="presParOf" srcId="{AE1FA4D8-165A-CF45-832F-B16CB7069CF9}" destId="{289F9D6E-D3F7-4D4F-805F-466B279E9B41}" srcOrd="11" destOrd="0" presId="urn:microsoft.com/office/officeart/2005/8/layout/orgChart1"/>
    <dgm:cxn modelId="{EB36D898-8050-B94E-BC60-2DB7E08BF09A}" type="presParOf" srcId="{289F9D6E-D3F7-4D4F-805F-466B279E9B41}" destId="{D2694F51-3B03-9B4F-977C-542521FBA8C9}" srcOrd="0" destOrd="0" presId="urn:microsoft.com/office/officeart/2005/8/layout/orgChart1"/>
    <dgm:cxn modelId="{E25B026A-B787-9546-96E0-5D662325BB34}" type="presParOf" srcId="{D2694F51-3B03-9B4F-977C-542521FBA8C9}" destId="{CF976B02-3100-B846-B14F-A385FB69FF06}" srcOrd="0" destOrd="0" presId="urn:microsoft.com/office/officeart/2005/8/layout/orgChart1"/>
    <dgm:cxn modelId="{95687C15-A194-EE4B-B73A-F502928ADF03}" type="presParOf" srcId="{D2694F51-3B03-9B4F-977C-542521FBA8C9}" destId="{9679EC7F-6CC2-A746-BAD3-D1B5DEC8F99E}" srcOrd="1" destOrd="0" presId="urn:microsoft.com/office/officeart/2005/8/layout/orgChart1"/>
    <dgm:cxn modelId="{DCB39CBB-A621-2A4B-9A7F-02540E156CDB}" type="presParOf" srcId="{289F9D6E-D3F7-4D4F-805F-466B279E9B41}" destId="{12B5A9D0-F6A5-6C4A-AADD-3A9F99842A60}" srcOrd="1" destOrd="0" presId="urn:microsoft.com/office/officeart/2005/8/layout/orgChart1"/>
    <dgm:cxn modelId="{AB8544DD-940A-C54B-B762-66E901B2DF9A}" type="presParOf" srcId="{289F9D6E-D3F7-4D4F-805F-466B279E9B41}" destId="{B9782EAD-7B86-5A46-A973-0AF68555BE6B}" srcOrd="2" destOrd="0" presId="urn:microsoft.com/office/officeart/2005/8/layout/orgChart1"/>
    <dgm:cxn modelId="{4D1F1FBE-CDB3-8148-940C-E8AFA2A6D243}" type="presParOf" srcId="{9454F94C-76F2-6D43-B073-DE3E6E2AC045}" destId="{06116347-2174-D945-82AB-86143D83F771}" srcOrd="2" destOrd="0" presId="urn:microsoft.com/office/officeart/2005/8/layout/orgChart1"/>
    <dgm:cxn modelId="{DC4CF5FB-87A8-4F4D-AABC-5F38C5035A44}" type="presParOf" srcId="{D8A183D8-DF8E-904C-9227-6F03CDBC88B7}" destId="{DC5CA2BE-F1C3-0D46-842D-D8C0DB9A4FB4}" srcOrd="2" destOrd="0" presId="urn:microsoft.com/office/officeart/2005/8/layout/orgChart1"/>
    <dgm:cxn modelId="{AB2201DA-FA81-D840-9C9E-0FA6958F9906}" type="presParOf" srcId="{603999BB-363B-8D4E-A377-B9C9C7393C55}" destId="{190A8558-C41D-4848-8C0A-FBE8B7FFD109}" srcOrd="2" destOrd="0" presId="urn:microsoft.com/office/officeart/2005/8/layout/orgChart1"/>
    <dgm:cxn modelId="{A19EF8C5-246B-6442-ADBB-5CB09AE2160B}" type="presParOf" srcId="{603999BB-363B-8D4E-A377-B9C9C7393C55}" destId="{E6FA6565-FF27-A94B-BA2A-BA292904B151}" srcOrd="3" destOrd="0" presId="urn:microsoft.com/office/officeart/2005/8/layout/orgChart1"/>
    <dgm:cxn modelId="{56376052-1504-D544-A7A8-04459F36C7B5}" type="presParOf" srcId="{E6FA6565-FF27-A94B-BA2A-BA292904B151}" destId="{3A37D3B2-A511-4F43-A621-24CEFF5F8003}" srcOrd="0" destOrd="0" presId="urn:microsoft.com/office/officeart/2005/8/layout/orgChart1"/>
    <dgm:cxn modelId="{DEB450E9-553E-3D45-B847-60BC7D9B0BD2}" type="presParOf" srcId="{3A37D3B2-A511-4F43-A621-24CEFF5F8003}" destId="{EB5B010D-D034-EC4E-8360-EF801C4C5119}" srcOrd="0" destOrd="0" presId="urn:microsoft.com/office/officeart/2005/8/layout/orgChart1"/>
    <dgm:cxn modelId="{5855E39F-6EAF-854D-A286-6B2252E15BEB}" type="presParOf" srcId="{3A37D3B2-A511-4F43-A621-24CEFF5F8003}" destId="{0DFF433D-1ECF-C741-8B76-00F5E24DF7A8}" srcOrd="1" destOrd="0" presId="urn:microsoft.com/office/officeart/2005/8/layout/orgChart1"/>
    <dgm:cxn modelId="{160DB0AF-2DE5-6D45-ACD4-9A468572A563}" type="presParOf" srcId="{E6FA6565-FF27-A94B-BA2A-BA292904B151}" destId="{C1512370-DC2B-A44F-8912-946D82FFB8DA}" srcOrd="1" destOrd="0" presId="urn:microsoft.com/office/officeart/2005/8/layout/orgChart1"/>
    <dgm:cxn modelId="{7B3824BE-427B-F94E-9C13-28F2425996F9}" type="presParOf" srcId="{E6FA6565-FF27-A94B-BA2A-BA292904B151}" destId="{6DB1E86D-1B24-5442-B223-1D44732192AA}" srcOrd="2" destOrd="0" presId="urn:microsoft.com/office/officeart/2005/8/layout/orgChart1"/>
    <dgm:cxn modelId="{0346916D-C169-8E4A-AC0B-60FE2B6147E3}" type="presParOf" srcId="{603999BB-363B-8D4E-A377-B9C9C7393C55}" destId="{50609B9E-DB3E-0548-A673-D1D9A48D09E9}" srcOrd="4" destOrd="0" presId="urn:microsoft.com/office/officeart/2005/8/layout/orgChart1"/>
    <dgm:cxn modelId="{906D2D9C-CEBC-F545-94F7-42CF05EC0D93}" type="presParOf" srcId="{603999BB-363B-8D4E-A377-B9C9C7393C55}" destId="{0141E998-0518-4641-BEC9-CA59B1DAE3A4}" srcOrd="5" destOrd="0" presId="urn:microsoft.com/office/officeart/2005/8/layout/orgChart1"/>
    <dgm:cxn modelId="{AA4041D0-B4CF-BC43-BBFE-699AF1D33329}" type="presParOf" srcId="{0141E998-0518-4641-BEC9-CA59B1DAE3A4}" destId="{F832C4F5-FDA4-524C-84E7-54A9E5430D65}" srcOrd="0" destOrd="0" presId="urn:microsoft.com/office/officeart/2005/8/layout/orgChart1"/>
    <dgm:cxn modelId="{4A99CB9E-3EFA-C849-82D6-014CA9713F87}" type="presParOf" srcId="{F832C4F5-FDA4-524C-84E7-54A9E5430D65}" destId="{D475540D-C87A-E647-8E01-D21A053885D7}" srcOrd="0" destOrd="0" presId="urn:microsoft.com/office/officeart/2005/8/layout/orgChart1"/>
    <dgm:cxn modelId="{599D903C-5F8D-5C48-8DC2-D53DCCDF2CBF}" type="presParOf" srcId="{F832C4F5-FDA4-524C-84E7-54A9E5430D65}" destId="{C8EB4153-5A7B-0549-9038-D38564CCA6CF}" srcOrd="1" destOrd="0" presId="urn:microsoft.com/office/officeart/2005/8/layout/orgChart1"/>
    <dgm:cxn modelId="{AF700746-AC15-104D-A2DE-E1C53F2ADF65}" type="presParOf" srcId="{0141E998-0518-4641-BEC9-CA59B1DAE3A4}" destId="{33B57005-6820-324F-B2AC-B68D0AB4B853}" srcOrd="1" destOrd="0" presId="urn:microsoft.com/office/officeart/2005/8/layout/orgChart1"/>
    <dgm:cxn modelId="{BC7B2B5D-FC01-ED47-AB9F-9CBD34325EA1}" type="presParOf" srcId="{0141E998-0518-4641-BEC9-CA59B1DAE3A4}" destId="{9CF1D089-EF34-C24B-952C-9A715376BC41}" srcOrd="2" destOrd="0" presId="urn:microsoft.com/office/officeart/2005/8/layout/orgChart1"/>
    <dgm:cxn modelId="{72490EB2-5689-104F-99DA-E0B1513864C9}" type="presParOf" srcId="{603999BB-363B-8D4E-A377-B9C9C7393C55}" destId="{E914D909-B897-154B-8907-C93C404FDE51}" srcOrd="6" destOrd="0" presId="urn:microsoft.com/office/officeart/2005/8/layout/orgChart1"/>
    <dgm:cxn modelId="{5C8C9FC2-FE1F-0249-A927-0AF3D0485282}" type="presParOf" srcId="{603999BB-363B-8D4E-A377-B9C9C7393C55}" destId="{34F6FD8D-9754-6848-B4B3-AC3FAB4FF50E}" srcOrd="7" destOrd="0" presId="urn:microsoft.com/office/officeart/2005/8/layout/orgChart1"/>
    <dgm:cxn modelId="{805BBF93-4AE7-EA4E-A6AE-7012669EC7E0}" type="presParOf" srcId="{34F6FD8D-9754-6848-B4B3-AC3FAB4FF50E}" destId="{7E4839D9-B9AA-084E-A1D4-12FDF0AE0768}" srcOrd="0" destOrd="0" presId="urn:microsoft.com/office/officeart/2005/8/layout/orgChart1"/>
    <dgm:cxn modelId="{9C667404-6F09-E747-9CA4-3A5FDBB8F623}" type="presParOf" srcId="{7E4839D9-B9AA-084E-A1D4-12FDF0AE0768}" destId="{D2A700DC-1C93-5F44-8040-82361A890C35}" srcOrd="0" destOrd="0" presId="urn:microsoft.com/office/officeart/2005/8/layout/orgChart1"/>
    <dgm:cxn modelId="{213026A9-FF32-E243-AF7B-8FC1D580BEE8}" type="presParOf" srcId="{7E4839D9-B9AA-084E-A1D4-12FDF0AE0768}" destId="{217434FD-614E-3349-B7E1-FB44E01879BB}" srcOrd="1" destOrd="0" presId="urn:microsoft.com/office/officeart/2005/8/layout/orgChart1"/>
    <dgm:cxn modelId="{179E5114-D00C-FC44-A8D5-78A76DCE47B0}" type="presParOf" srcId="{34F6FD8D-9754-6848-B4B3-AC3FAB4FF50E}" destId="{D94A5011-2B33-534D-86D4-E5E85610D671}" srcOrd="1" destOrd="0" presId="urn:microsoft.com/office/officeart/2005/8/layout/orgChart1"/>
    <dgm:cxn modelId="{413A14DA-A80C-BF47-B4F4-F5258AE6478D}" type="presParOf" srcId="{D94A5011-2B33-534D-86D4-E5E85610D671}" destId="{715604C8-FF02-B64E-BCA9-B37652F25158}" srcOrd="0" destOrd="0" presId="urn:microsoft.com/office/officeart/2005/8/layout/orgChart1"/>
    <dgm:cxn modelId="{6409011B-F0E3-AA41-96BE-E5C1800BB7A7}" type="presParOf" srcId="{D94A5011-2B33-534D-86D4-E5E85610D671}" destId="{C53339DA-7767-014E-AE28-DFBA04473CA9}" srcOrd="1" destOrd="0" presId="urn:microsoft.com/office/officeart/2005/8/layout/orgChart1"/>
    <dgm:cxn modelId="{97F8D7D1-5372-AA45-8BA4-CE6B6FABEDB5}" type="presParOf" srcId="{C53339DA-7767-014E-AE28-DFBA04473CA9}" destId="{E7BBCE01-0AAD-6049-9206-2B2F66519021}" srcOrd="0" destOrd="0" presId="urn:microsoft.com/office/officeart/2005/8/layout/orgChart1"/>
    <dgm:cxn modelId="{716F72AB-31C9-6442-A47C-3EAFEC11C9BA}" type="presParOf" srcId="{E7BBCE01-0AAD-6049-9206-2B2F66519021}" destId="{0787D8CB-39B3-8243-8B69-5145EDA83601}" srcOrd="0" destOrd="0" presId="urn:microsoft.com/office/officeart/2005/8/layout/orgChart1"/>
    <dgm:cxn modelId="{C1C4B95B-3B74-944D-92B0-2CA708A42C9D}" type="presParOf" srcId="{E7BBCE01-0AAD-6049-9206-2B2F66519021}" destId="{58EABCE8-C5F2-9D41-9A51-CDF6A823C9A5}" srcOrd="1" destOrd="0" presId="urn:microsoft.com/office/officeart/2005/8/layout/orgChart1"/>
    <dgm:cxn modelId="{587F36AF-4F76-124B-895B-C808278F7210}" type="presParOf" srcId="{C53339DA-7767-014E-AE28-DFBA04473CA9}" destId="{1C89B413-1F49-4D41-8B57-D97CA97DD3EF}" srcOrd="1" destOrd="0" presId="urn:microsoft.com/office/officeart/2005/8/layout/orgChart1"/>
    <dgm:cxn modelId="{F8E0749A-C213-9044-B026-335B1E89BC1A}" type="presParOf" srcId="{C53339DA-7767-014E-AE28-DFBA04473CA9}" destId="{4447493D-6833-EC43-829B-FE58F3403F1B}" srcOrd="2" destOrd="0" presId="urn:microsoft.com/office/officeart/2005/8/layout/orgChart1"/>
    <dgm:cxn modelId="{48B4C51C-90FF-C442-B728-8FE00BEE1A90}" type="presParOf" srcId="{34F6FD8D-9754-6848-B4B3-AC3FAB4FF50E}" destId="{79A5F783-758D-5941-BBB4-E55335B72817}" srcOrd="2" destOrd="0" presId="urn:microsoft.com/office/officeart/2005/8/layout/orgChart1"/>
    <dgm:cxn modelId="{8EFED951-7890-9749-B4D9-179BA44C3C4B}" type="presParOf" srcId="{603999BB-363B-8D4E-A377-B9C9C7393C55}" destId="{8DEFA563-76D8-DE4F-BEFA-4529DF8171C0}" srcOrd="8" destOrd="0" presId="urn:microsoft.com/office/officeart/2005/8/layout/orgChart1"/>
    <dgm:cxn modelId="{994DEAA0-AE3A-A344-99EB-135312BF48B3}" type="presParOf" srcId="{603999BB-363B-8D4E-A377-B9C9C7393C55}" destId="{9AE19C5F-AF5C-5F45-B669-4A2DE7BD419F}" srcOrd="9" destOrd="0" presId="urn:microsoft.com/office/officeart/2005/8/layout/orgChart1"/>
    <dgm:cxn modelId="{E2D04277-194A-F64B-8098-BAA63678209E}" type="presParOf" srcId="{9AE19C5F-AF5C-5F45-B669-4A2DE7BD419F}" destId="{218ED3DA-B216-E741-9278-5C0B1742D741}" srcOrd="0" destOrd="0" presId="urn:microsoft.com/office/officeart/2005/8/layout/orgChart1"/>
    <dgm:cxn modelId="{34281356-3C00-9F40-9D40-894717B7AAB1}" type="presParOf" srcId="{218ED3DA-B216-E741-9278-5C0B1742D741}" destId="{F10B50E5-828C-1D45-BD7E-C0BCD45E679B}" srcOrd="0" destOrd="0" presId="urn:microsoft.com/office/officeart/2005/8/layout/orgChart1"/>
    <dgm:cxn modelId="{28B1707B-12E7-BF4E-BEDF-735F94832E23}" type="presParOf" srcId="{218ED3DA-B216-E741-9278-5C0B1742D741}" destId="{E51D2A94-B3E1-C846-80A4-365AD7A20686}" srcOrd="1" destOrd="0" presId="urn:microsoft.com/office/officeart/2005/8/layout/orgChart1"/>
    <dgm:cxn modelId="{1B8AE194-2BF1-614C-B715-7032A68B5B12}" type="presParOf" srcId="{9AE19C5F-AF5C-5F45-B669-4A2DE7BD419F}" destId="{FEB16DE8-F4A6-134B-80DF-6337484EDE8B}" srcOrd="1" destOrd="0" presId="urn:microsoft.com/office/officeart/2005/8/layout/orgChart1"/>
    <dgm:cxn modelId="{4CCC8ED3-2647-8347-A0EC-635F4B47365E}" type="presParOf" srcId="{FEB16DE8-F4A6-134B-80DF-6337484EDE8B}" destId="{A43969CD-BED4-B74D-8B37-E386F906BFB7}" srcOrd="0" destOrd="0" presId="urn:microsoft.com/office/officeart/2005/8/layout/orgChart1"/>
    <dgm:cxn modelId="{49939743-D999-6141-BFFC-FFC075E9A752}" type="presParOf" srcId="{FEB16DE8-F4A6-134B-80DF-6337484EDE8B}" destId="{0CE3B43F-F7B9-2146-826A-2D09426EBA24}" srcOrd="1" destOrd="0" presId="urn:microsoft.com/office/officeart/2005/8/layout/orgChart1"/>
    <dgm:cxn modelId="{D7171B6F-A174-3C4D-886F-8D426966DEB2}" type="presParOf" srcId="{0CE3B43F-F7B9-2146-826A-2D09426EBA24}" destId="{124BEBBE-2C11-824E-B6C2-D8365B7B1020}" srcOrd="0" destOrd="0" presId="urn:microsoft.com/office/officeart/2005/8/layout/orgChart1"/>
    <dgm:cxn modelId="{981BAF38-C25E-7341-8476-F0B86876C35D}" type="presParOf" srcId="{124BEBBE-2C11-824E-B6C2-D8365B7B1020}" destId="{684CC277-6B76-D64E-A658-F429E78305A7}" srcOrd="0" destOrd="0" presId="urn:microsoft.com/office/officeart/2005/8/layout/orgChart1"/>
    <dgm:cxn modelId="{6E22498F-03A2-8C46-9AB5-F9C673B5D344}" type="presParOf" srcId="{124BEBBE-2C11-824E-B6C2-D8365B7B1020}" destId="{CCF7804F-EB92-CC4F-80E9-DA467D3B24C8}" srcOrd="1" destOrd="0" presId="urn:microsoft.com/office/officeart/2005/8/layout/orgChart1"/>
    <dgm:cxn modelId="{E507E9A3-D716-C247-BB7B-99B0D77E5AD5}" type="presParOf" srcId="{0CE3B43F-F7B9-2146-826A-2D09426EBA24}" destId="{11F34D53-3FB0-C948-8ED4-8C3064B39B02}" srcOrd="1" destOrd="0" presId="urn:microsoft.com/office/officeart/2005/8/layout/orgChart1"/>
    <dgm:cxn modelId="{33067F90-C9D8-0E42-83FE-0CC1AF9B0939}" type="presParOf" srcId="{0CE3B43F-F7B9-2146-826A-2D09426EBA24}" destId="{18FC565B-EB9B-D54B-AD06-D082565E83B2}" srcOrd="2" destOrd="0" presId="urn:microsoft.com/office/officeart/2005/8/layout/orgChart1"/>
    <dgm:cxn modelId="{31D7C947-83D6-3F4B-BD6A-C3E9AA84590F}" type="presParOf" srcId="{FEB16DE8-F4A6-134B-80DF-6337484EDE8B}" destId="{63E2348D-6CC9-4845-A848-9BEB03283CFB}" srcOrd="2" destOrd="0" presId="urn:microsoft.com/office/officeart/2005/8/layout/orgChart1"/>
    <dgm:cxn modelId="{C6FE466D-676A-B547-8DAC-EF2E2CBEE903}" type="presParOf" srcId="{FEB16DE8-F4A6-134B-80DF-6337484EDE8B}" destId="{FE23C28C-5844-2843-B646-8D88C2AD427B}" srcOrd="3" destOrd="0" presId="urn:microsoft.com/office/officeart/2005/8/layout/orgChart1"/>
    <dgm:cxn modelId="{C0F3100F-F932-6544-8CB1-56029BEFA14E}" type="presParOf" srcId="{FE23C28C-5844-2843-B646-8D88C2AD427B}" destId="{6373AB94-9D4A-7E4D-BD1B-29F0F4AD79A9}" srcOrd="0" destOrd="0" presId="urn:microsoft.com/office/officeart/2005/8/layout/orgChart1"/>
    <dgm:cxn modelId="{CF8EA1A1-2B98-E54D-8D8C-81AB2D353CD6}" type="presParOf" srcId="{6373AB94-9D4A-7E4D-BD1B-29F0F4AD79A9}" destId="{5BA36317-A70C-6A47-BE46-57729F91A678}" srcOrd="0" destOrd="0" presId="urn:microsoft.com/office/officeart/2005/8/layout/orgChart1"/>
    <dgm:cxn modelId="{F60DACAA-CE1F-0146-8D70-CD9C2713E335}" type="presParOf" srcId="{6373AB94-9D4A-7E4D-BD1B-29F0F4AD79A9}" destId="{FF959149-8826-E047-BE32-ABF4D6908A20}" srcOrd="1" destOrd="0" presId="urn:microsoft.com/office/officeart/2005/8/layout/orgChart1"/>
    <dgm:cxn modelId="{A8004B69-D7AD-D144-AA84-FD9747F85D9D}" type="presParOf" srcId="{FE23C28C-5844-2843-B646-8D88C2AD427B}" destId="{EB84A2CC-46D3-5746-8C94-4AE743A6728D}" srcOrd="1" destOrd="0" presId="urn:microsoft.com/office/officeart/2005/8/layout/orgChart1"/>
    <dgm:cxn modelId="{2CDE665A-7C42-A341-89C3-C4259F4A9181}" type="presParOf" srcId="{FE23C28C-5844-2843-B646-8D88C2AD427B}" destId="{1E5282C6-7286-7E40-9530-C16642B87680}" srcOrd="2" destOrd="0" presId="urn:microsoft.com/office/officeart/2005/8/layout/orgChart1"/>
    <dgm:cxn modelId="{1A3B7432-4106-D940-B114-2C66DE7F133E}" type="presParOf" srcId="{FEB16DE8-F4A6-134B-80DF-6337484EDE8B}" destId="{E32A6CC9-BFF2-B34C-B063-4B7BFA528835}" srcOrd="4" destOrd="0" presId="urn:microsoft.com/office/officeart/2005/8/layout/orgChart1"/>
    <dgm:cxn modelId="{6F17403A-7605-A749-B546-DF24F4EECD97}" type="presParOf" srcId="{FEB16DE8-F4A6-134B-80DF-6337484EDE8B}" destId="{E31E5F18-9BCA-B549-BB58-64097D1EFB8C}" srcOrd="5" destOrd="0" presId="urn:microsoft.com/office/officeart/2005/8/layout/orgChart1"/>
    <dgm:cxn modelId="{FD15EDBB-A43E-FF40-9677-90B554E26EA3}" type="presParOf" srcId="{E31E5F18-9BCA-B549-BB58-64097D1EFB8C}" destId="{5D057DBF-C2DB-2446-888C-154730E21229}" srcOrd="0" destOrd="0" presId="urn:microsoft.com/office/officeart/2005/8/layout/orgChart1"/>
    <dgm:cxn modelId="{9D2C094E-452E-764C-BA76-F03C093DF82E}" type="presParOf" srcId="{5D057DBF-C2DB-2446-888C-154730E21229}" destId="{1FAB42CD-519E-6941-A9AE-6E7B4D578942}" srcOrd="0" destOrd="0" presId="urn:microsoft.com/office/officeart/2005/8/layout/orgChart1"/>
    <dgm:cxn modelId="{777F456D-AFB0-E14B-A4CA-A7A05D11025B}" type="presParOf" srcId="{5D057DBF-C2DB-2446-888C-154730E21229}" destId="{B671DA77-3D64-0949-870A-95671C0FD214}" srcOrd="1" destOrd="0" presId="urn:microsoft.com/office/officeart/2005/8/layout/orgChart1"/>
    <dgm:cxn modelId="{74FDE874-665C-0F4D-842C-3EB49B07514A}" type="presParOf" srcId="{E31E5F18-9BCA-B549-BB58-64097D1EFB8C}" destId="{F15C1343-57D2-0C49-9C38-B4483ECF69EF}" srcOrd="1" destOrd="0" presId="urn:microsoft.com/office/officeart/2005/8/layout/orgChart1"/>
    <dgm:cxn modelId="{AA690EFB-D73D-A248-8197-602A69A9AC74}" type="presParOf" srcId="{E31E5F18-9BCA-B549-BB58-64097D1EFB8C}" destId="{F2E4597C-585C-2141-B59C-18D434B71726}" srcOrd="2" destOrd="0" presId="urn:microsoft.com/office/officeart/2005/8/layout/orgChart1"/>
    <dgm:cxn modelId="{AC9216EA-996C-7549-9864-019FA8E806C0}" type="presParOf" srcId="{FEB16DE8-F4A6-134B-80DF-6337484EDE8B}" destId="{8FCCD7B7-3C10-6647-B005-4B6C43CC2A83}" srcOrd="6" destOrd="0" presId="urn:microsoft.com/office/officeart/2005/8/layout/orgChart1"/>
    <dgm:cxn modelId="{6EC60477-8248-C84F-9851-5BDE58382CCE}" type="presParOf" srcId="{FEB16DE8-F4A6-134B-80DF-6337484EDE8B}" destId="{D1B89537-05D3-CD48-8CF4-15810B8B7FC5}" srcOrd="7" destOrd="0" presId="urn:microsoft.com/office/officeart/2005/8/layout/orgChart1"/>
    <dgm:cxn modelId="{22C57D20-BED4-6E4A-9468-2C2AAB545F9D}" type="presParOf" srcId="{D1B89537-05D3-CD48-8CF4-15810B8B7FC5}" destId="{B9FC8BAB-7067-2944-B0C5-DA21ACEAC90D}" srcOrd="0" destOrd="0" presId="urn:microsoft.com/office/officeart/2005/8/layout/orgChart1"/>
    <dgm:cxn modelId="{1F63F900-D5D0-2841-8001-E868C550F4B3}" type="presParOf" srcId="{B9FC8BAB-7067-2944-B0C5-DA21ACEAC90D}" destId="{C4EE120E-20B2-3841-83EC-FE8832381113}" srcOrd="0" destOrd="0" presId="urn:microsoft.com/office/officeart/2005/8/layout/orgChart1"/>
    <dgm:cxn modelId="{5153B03A-1037-FF44-AF8A-5364ED058CCF}" type="presParOf" srcId="{B9FC8BAB-7067-2944-B0C5-DA21ACEAC90D}" destId="{1CC464F4-A796-CF49-9884-73500F939700}" srcOrd="1" destOrd="0" presId="urn:microsoft.com/office/officeart/2005/8/layout/orgChart1"/>
    <dgm:cxn modelId="{583119B8-7408-8D4A-A507-9F75D129F429}" type="presParOf" srcId="{D1B89537-05D3-CD48-8CF4-15810B8B7FC5}" destId="{BA10F3E0-6315-9C4A-A76A-5D0788399B85}" srcOrd="1" destOrd="0" presId="urn:microsoft.com/office/officeart/2005/8/layout/orgChart1"/>
    <dgm:cxn modelId="{087B8C82-728E-184C-AC7A-9AE71CB533B6}" type="presParOf" srcId="{D1B89537-05D3-CD48-8CF4-15810B8B7FC5}" destId="{0C5F46C2-C0E8-4145-96DE-C20CF323526F}" srcOrd="2" destOrd="0" presId="urn:microsoft.com/office/officeart/2005/8/layout/orgChart1"/>
    <dgm:cxn modelId="{C28BC104-A128-F44F-8E96-4402E0EAD5DD}" type="presParOf" srcId="{9AE19C5F-AF5C-5F45-B669-4A2DE7BD419F}" destId="{4237E9D7-2107-C841-9B39-2A3288BCBF2E}" srcOrd="2" destOrd="0" presId="urn:microsoft.com/office/officeart/2005/8/layout/orgChart1"/>
    <dgm:cxn modelId="{5E20F10F-8218-1149-ACEE-64A97932BC51}" type="presParOf" srcId="{FA688C37-4AB1-7943-A5BB-FEDB81B7CDF3}" destId="{0DEBC394-FB3B-BB4C-9442-BFA210DA37F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CD7B7-3C10-6647-B005-4B6C43CC2A83}">
      <dsp:nvSpPr>
        <dsp:cNvPr id="0" name=""/>
        <dsp:cNvSpPr/>
      </dsp:nvSpPr>
      <dsp:spPr>
        <a:xfrm>
          <a:off x="10041560" y="1040673"/>
          <a:ext cx="114391" cy="197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153"/>
              </a:lnTo>
              <a:lnTo>
                <a:pt x="114391" y="1975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A6CC9-BFF2-B34C-B063-4B7BFA528835}">
      <dsp:nvSpPr>
        <dsp:cNvPr id="0" name=""/>
        <dsp:cNvSpPr/>
      </dsp:nvSpPr>
      <dsp:spPr>
        <a:xfrm>
          <a:off x="10041560" y="1040673"/>
          <a:ext cx="114391" cy="143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02"/>
              </a:lnTo>
              <a:lnTo>
                <a:pt x="114391" y="1433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2348D-6CC9-4845-A848-9BEB03283CFB}">
      <dsp:nvSpPr>
        <dsp:cNvPr id="0" name=""/>
        <dsp:cNvSpPr/>
      </dsp:nvSpPr>
      <dsp:spPr>
        <a:xfrm>
          <a:off x="10041560" y="1040673"/>
          <a:ext cx="114391" cy="89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50"/>
              </a:lnTo>
              <a:lnTo>
                <a:pt x="114391" y="89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969CD-BED4-B74D-8B37-E386F906BFB7}">
      <dsp:nvSpPr>
        <dsp:cNvPr id="0" name=""/>
        <dsp:cNvSpPr/>
      </dsp:nvSpPr>
      <dsp:spPr>
        <a:xfrm>
          <a:off x="10041560" y="1040673"/>
          <a:ext cx="114391" cy="35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99"/>
              </a:lnTo>
              <a:lnTo>
                <a:pt x="114391" y="35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FA563-76D8-DE4F-BEFA-4529DF8171C0}">
      <dsp:nvSpPr>
        <dsp:cNvPr id="0" name=""/>
        <dsp:cNvSpPr/>
      </dsp:nvSpPr>
      <dsp:spPr>
        <a:xfrm>
          <a:off x="7558320" y="508309"/>
          <a:ext cx="2788283" cy="151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87"/>
              </a:lnTo>
              <a:lnTo>
                <a:pt x="2788283" y="70987"/>
              </a:lnTo>
              <a:lnTo>
                <a:pt x="2788283" y="151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604C8-FF02-B64E-BCA9-B37652F25158}">
      <dsp:nvSpPr>
        <dsp:cNvPr id="0" name=""/>
        <dsp:cNvSpPr/>
      </dsp:nvSpPr>
      <dsp:spPr>
        <a:xfrm>
          <a:off x="9118805" y="1040673"/>
          <a:ext cx="114391" cy="35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99"/>
              </a:lnTo>
              <a:lnTo>
                <a:pt x="114391" y="35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4D909-B897-154B-8907-C93C404FDE51}">
      <dsp:nvSpPr>
        <dsp:cNvPr id="0" name=""/>
        <dsp:cNvSpPr/>
      </dsp:nvSpPr>
      <dsp:spPr>
        <a:xfrm>
          <a:off x="7558320" y="508309"/>
          <a:ext cx="1865528" cy="151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87"/>
              </a:lnTo>
              <a:lnTo>
                <a:pt x="1865528" y="70987"/>
              </a:lnTo>
              <a:lnTo>
                <a:pt x="1865528" y="151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09B9E-DB3E-0548-A673-D1D9A48D09E9}">
      <dsp:nvSpPr>
        <dsp:cNvPr id="0" name=""/>
        <dsp:cNvSpPr/>
      </dsp:nvSpPr>
      <dsp:spPr>
        <a:xfrm>
          <a:off x="6615546" y="508309"/>
          <a:ext cx="942773" cy="151061"/>
        </a:xfrm>
        <a:custGeom>
          <a:avLst/>
          <a:gdLst/>
          <a:ahLst/>
          <a:cxnLst/>
          <a:rect l="0" t="0" r="0" b="0"/>
          <a:pathLst>
            <a:path>
              <a:moveTo>
                <a:pt x="942773" y="0"/>
              </a:moveTo>
              <a:lnTo>
                <a:pt x="942773" y="70987"/>
              </a:lnTo>
              <a:lnTo>
                <a:pt x="0" y="70987"/>
              </a:lnTo>
              <a:lnTo>
                <a:pt x="0" y="151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A8558-C41D-4848-8C0A-FBE8B7FFD109}">
      <dsp:nvSpPr>
        <dsp:cNvPr id="0" name=""/>
        <dsp:cNvSpPr/>
      </dsp:nvSpPr>
      <dsp:spPr>
        <a:xfrm>
          <a:off x="5692791" y="508309"/>
          <a:ext cx="1865528" cy="151061"/>
        </a:xfrm>
        <a:custGeom>
          <a:avLst/>
          <a:gdLst/>
          <a:ahLst/>
          <a:cxnLst/>
          <a:rect l="0" t="0" r="0" b="0"/>
          <a:pathLst>
            <a:path>
              <a:moveTo>
                <a:pt x="1865528" y="0"/>
              </a:moveTo>
              <a:lnTo>
                <a:pt x="1865528" y="70987"/>
              </a:lnTo>
              <a:lnTo>
                <a:pt x="0" y="70987"/>
              </a:lnTo>
              <a:lnTo>
                <a:pt x="0" y="151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96877-75EA-FD41-B88A-D26EDE056E82}">
      <dsp:nvSpPr>
        <dsp:cNvPr id="0" name=""/>
        <dsp:cNvSpPr/>
      </dsp:nvSpPr>
      <dsp:spPr>
        <a:xfrm>
          <a:off x="8386702" y="1582125"/>
          <a:ext cx="114391" cy="3058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8055"/>
              </a:lnTo>
              <a:lnTo>
                <a:pt x="114391" y="3058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11F18-E938-6E43-95F8-D3990AFE9A47}">
      <dsp:nvSpPr>
        <dsp:cNvPr id="0" name=""/>
        <dsp:cNvSpPr/>
      </dsp:nvSpPr>
      <dsp:spPr>
        <a:xfrm>
          <a:off x="8386702" y="1582125"/>
          <a:ext cx="114391" cy="2516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604"/>
              </a:lnTo>
              <a:lnTo>
                <a:pt x="114391" y="25166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1931B-6B26-404D-8AC2-E3DCA73FC7B4}">
      <dsp:nvSpPr>
        <dsp:cNvPr id="0" name=""/>
        <dsp:cNvSpPr/>
      </dsp:nvSpPr>
      <dsp:spPr>
        <a:xfrm>
          <a:off x="8386702" y="1582125"/>
          <a:ext cx="114391" cy="197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153"/>
              </a:lnTo>
              <a:lnTo>
                <a:pt x="114391" y="1975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2622-A584-B14D-9051-097971A9F82C}">
      <dsp:nvSpPr>
        <dsp:cNvPr id="0" name=""/>
        <dsp:cNvSpPr/>
      </dsp:nvSpPr>
      <dsp:spPr>
        <a:xfrm>
          <a:off x="8386702" y="1582125"/>
          <a:ext cx="114391" cy="143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02"/>
              </a:lnTo>
              <a:lnTo>
                <a:pt x="114391" y="1433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BA34A-857F-FC47-AA27-0B632DFF39D0}">
      <dsp:nvSpPr>
        <dsp:cNvPr id="0" name=""/>
        <dsp:cNvSpPr/>
      </dsp:nvSpPr>
      <dsp:spPr>
        <a:xfrm>
          <a:off x="8386702" y="1582125"/>
          <a:ext cx="114391" cy="89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50"/>
              </a:lnTo>
              <a:lnTo>
                <a:pt x="114391" y="89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DE019-153F-FF4D-BD99-654EF72DBEBB}">
      <dsp:nvSpPr>
        <dsp:cNvPr id="0" name=""/>
        <dsp:cNvSpPr/>
      </dsp:nvSpPr>
      <dsp:spPr>
        <a:xfrm>
          <a:off x="8386702" y="1582125"/>
          <a:ext cx="114391" cy="35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99"/>
              </a:lnTo>
              <a:lnTo>
                <a:pt x="114391" y="35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8B2D3-E647-1842-B23C-2BBCAFE6A56B}">
      <dsp:nvSpPr>
        <dsp:cNvPr id="0" name=""/>
        <dsp:cNvSpPr/>
      </dsp:nvSpPr>
      <dsp:spPr>
        <a:xfrm>
          <a:off x="4770036" y="1049760"/>
          <a:ext cx="3921708" cy="151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87"/>
              </a:lnTo>
              <a:lnTo>
                <a:pt x="3921708" y="70987"/>
              </a:lnTo>
              <a:lnTo>
                <a:pt x="3921708" y="151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B12E-7878-DA47-BBDB-5398E819D581}">
      <dsp:nvSpPr>
        <dsp:cNvPr id="0" name=""/>
        <dsp:cNvSpPr/>
      </dsp:nvSpPr>
      <dsp:spPr>
        <a:xfrm>
          <a:off x="7463947" y="1582125"/>
          <a:ext cx="114391" cy="197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153"/>
              </a:lnTo>
              <a:lnTo>
                <a:pt x="114391" y="1975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7771A-9CCE-754E-8A99-01F4C328A1AB}">
      <dsp:nvSpPr>
        <dsp:cNvPr id="0" name=""/>
        <dsp:cNvSpPr/>
      </dsp:nvSpPr>
      <dsp:spPr>
        <a:xfrm>
          <a:off x="7463947" y="1582125"/>
          <a:ext cx="114391" cy="143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02"/>
              </a:lnTo>
              <a:lnTo>
                <a:pt x="114391" y="1433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056A8-3C5C-A341-AF2C-C105F0F39E5A}">
      <dsp:nvSpPr>
        <dsp:cNvPr id="0" name=""/>
        <dsp:cNvSpPr/>
      </dsp:nvSpPr>
      <dsp:spPr>
        <a:xfrm>
          <a:off x="7463947" y="1582125"/>
          <a:ext cx="114391" cy="89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50"/>
              </a:lnTo>
              <a:lnTo>
                <a:pt x="114391" y="89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FBF3D-8D32-C041-96A8-CFF135444062}">
      <dsp:nvSpPr>
        <dsp:cNvPr id="0" name=""/>
        <dsp:cNvSpPr/>
      </dsp:nvSpPr>
      <dsp:spPr>
        <a:xfrm>
          <a:off x="7463947" y="1582125"/>
          <a:ext cx="114391" cy="35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99"/>
              </a:lnTo>
              <a:lnTo>
                <a:pt x="114391" y="35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1AC47-EE77-3A49-9FBA-59E2CC1C4933}">
      <dsp:nvSpPr>
        <dsp:cNvPr id="0" name=""/>
        <dsp:cNvSpPr/>
      </dsp:nvSpPr>
      <dsp:spPr>
        <a:xfrm>
          <a:off x="4770036" y="1049760"/>
          <a:ext cx="2998953" cy="151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87"/>
              </a:lnTo>
              <a:lnTo>
                <a:pt x="2998953" y="70987"/>
              </a:lnTo>
              <a:lnTo>
                <a:pt x="2998953" y="151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A4889-0496-2F41-816F-261AE6E7CCEC}">
      <dsp:nvSpPr>
        <dsp:cNvPr id="0" name=""/>
        <dsp:cNvSpPr/>
      </dsp:nvSpPr>
      <dsp:spPr>
        <a:xfrm>
          <a:off x="6534336" y="1582125"/>
          <a:ext cx="121246" cy="197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153"/>
              </a:lnTo>
              <a:lnTo>
                <a:pt x="121246" y="1975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57068-1324-6149-B71C-9F1CE2A1A691}">
      <dsp:nvSpPr>
        <dsp:cNvPr id="0" name=""/>
        <dsp:cNvSpPr/>
      </dsp:nvSpPr>
      <dsp:spPr>
        <a:xfrm>
          <a:off x="6534336" y="1582125"/>
          <a:ext cx="121246" cy="1442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788"/>
              </a:lnTo>
              <a:lnTo>
                <a:pt x="121246" y="14427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F7626-7483-C745-AAAC-331B37D5B0B2}">
      <dsp:nvSpPr>
        <dsp:cNvPr id="0" name=""/>
        <dsp:cNvSpPr/>
      </dsp:nvSpPr>
      <dsp:spPr>
        <a:xfrm>
          <a:off x="6534336" y="1582125"/>
          <a:ext cx="121246" cy="901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337"/>
              </a:lnTo>
              <a:lnTo>
                <a:pt x="121246" y="9013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0C703-6A80-4F49-BA71-E65494A65102}">
      <dsp:nvSpPr>
        <dsp:cNvPr id="0" name=""/>
        <dsp:cNvSpPr/>
      </dsp:nvSpPr>
      <dsp:spPr>
        <a:xfrm>
          <a:off x="6534336" y="1582125"/>
          <a:ext cx="121246" cy="359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9885"/>
              </a:lnTo>
              <a:lnTo>
                <a:pt x="121246" y="359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5B2B5-26E6-AD42-AAD5-3E49029A8D63}">
      <dsp:nvSpPr>
        <dsp:cNvPr id="0" name=""/>
        <dsp:cNvSpPr/>
      </dsp:nvSpPr>
      <dsp:spPr>
        <a:xfrm>
          <a:off x="4770036" y="1049760"/>
          <a:ext cx="2069342" cy="151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87"/>
              </a:lnTo>
              <a:lnTo>
                <a:pt x="2069342" y="70987"/>
              </a:lnTo>
              <a:lnTo>
                <a:pt x="2069342" y="151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89BF2-AA2A-1841-AE38-7C685AA3BEB8}">
      <dsp:nvSpPr>
        <dsp:cNvPr id="0" name=""/>
        <dsp:cNvSpPr/>
      </dsp:nvSpPr>
      <dsp:spPr>
        <a:xfrm>
          <a:off x="5618437" y="2123576"/>
          <a:ext cx="114391" cy="89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50"/>
              </a:lnTo>
              <a:lnTo>
                <a:pt x="114391" y="89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14B93-75EA-024B-8FF8-7E04E92C335C}">
      <dsp:nvSpPr>
        <dsp:cNvPr id="0" name=""/>
        <dsp:cNvSpPr/>
      </dsp:nvSpPr>
      <dsp:spPr>
        <a:xfrm>
          <a:off x="5618437" y="2123576"/>
          <a:ext cx="114391" cy="35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99"/>
              </a:lnTo>
              <a:lnTo>
                <a:pt x="114391" y="35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17262-7784-E941-9F18-D2247F108A75}">
      <dsp:nvSpPr>
        <dsp:cNvPr id="0" name=""/>
        <dsp:cNvSpPr/>
      </dsp:nvSpPr>
      <dsp:spPr>
        <a:xfrm>
          <a:off x="4077970" y="1591211"/>
          <a:ext cx="1845510" cy="151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87"/>
              </a:lnTo>
              <a:lnTo>
                <a:pt x="1845510" y="70987"/>
              </a:lnTo>
              <a:lnTo>
                <a:pt x="1845510" y="151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D718A-DF69-DD45-96A2-329F592BF4B5}">
      <dsp:nvSpPr>
        <dsp:cNvPr id="0" name=""/>
        <dsp:cNvSpPr/>
      </dsp:nvSpPr>
      <dsp:spPr>
        <a:xfrm>
          <a:off x="4695682" y="2132663"/>
          <a:ext cx="114391" cy="250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7518"/>
              </a:lnTo>
              <a:lnTo>
                <a:pt x="114391" y="2507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F2175-C879-984A-88AE-14FB2E155352}">
      <dsp:nvSpPr>
        <dsp:cNvPr id="0" name=""/>
        <dsp:cNvSpPr/>
      </dsp:nvSpPr>
      <dsp:spPr>
        <a:xfrm>
          <a:off x="4695682" y="2132663"/>
          <a:ext cx="114391" cy="1966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6066"/>
              </a:lnTo>
              <a:lnTo>
                <a:pt x="114391" y="1966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65C37-F709-AD43-AED4-257B96D64780}">
      <dsp:nvSpPr>
        <dsp:cNvPr id="0" name=""/>
        <dsp:cNvSpPr/>
      </dsp:nvSpPr>
      <dsp:spPr>
        <a:xfrm>
          <a:off x="4695682" y="2132663"/>
          <a:ext cx="114391" cy="1432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077"/>
              </a:lnTo>
              <a:lnTo>
                <a:pt x="114391" y="14320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B8950-E607-DB4A-8378-CC5444E7F9EF}">
      <dsp:nvSpPr>
        <dsp:cNvPr id="0" name=""/>
        <dsp:cNvSpPr/>
      </dsp:nvSpPr>
      <dsp:spPr>
        <a:xfrm>
          <a:off x="4695682" y="2132663"/>
          <a:ext cx="114391" cy="883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164"/>
              </a:lnTo>
              <a:lnTo>
                <a:pt x="114391" y="883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93C35-97FF-AE48-AC22-96D6CCA67511}">
      <dsp:nvSpPr>
        <dsp:cNvPr id="0" name=""/>
        <dsp:cNvSpPr/>
      </dsp:nvSpPr>
      <dsp:spPr>
        <a:xfrm>
          <a:off x="4695682" y="2132663"/>
          <a:ext cx="114391" cy="34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712"/>
              </a:lnTo>
              <a:lnTo>
                <a:pt x="114391" y="341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75158-1DF2-0C49-811C-0472A73739AA}">
      <dsp:nvSpPr>
        <dsp:cNvPr id="0" name=""/>
        <dsp:cNvSpPr/>
      </dsp:nvSpPr>
      <dsp:spPr>
        <a:xfrm>
          <a:off x="4077970" y="1591211"/>
          <a:ext cx="922755" cy="160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73"/>
              </a:lnTo>
              <a:lnTo>
                <a:pt x="922755" y="80073"/>
              </a:lnTo>
              <a:lnTo>
                <a:pt x="922755" y="160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0B040-8589-0948-843C-650A7C245194}">
      <dsp:nvSpPr>
        <dsp:cNvPr id="0" name=""/>
        <dsp:cNvSpPr/>
      </dsp:nvSpPr>
      <dsp:spPr>
        <a:xfrm>
          <a:off x="3772927" y="2123576"/>
          <a:ext cx="114391" cy="1975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5153"/>
              </a:lnTo>
              <a:lnTo>
                <a:pt x="114391" y="19751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A37E3-5D64-E944-8599-55DF7349D4A4}">
      <dsp:nvSpPr>
        <dsp:cNvPr id="0" name=""/>
        <dsp:cNvSpPr/>
      </dsp:nvSpPr>
      <dsp:spPr>
        <a:xfrm>
          <a:off x="3772927" y="2123576"/>
          <a:ext cx="114391" cy="1433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02"/>
              </a:lnTo>
              <a:lnTo>
                <a:pt x="114391" y="14337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D3A9C-9BE0-ED48-AC09-42429988403F}">
      <dsp:nvSpPr>
        <dsp:cNvPr id="0" name=""/>
        <dsp:cNvSpPr/>
      </dsp:nvSpPr>
      <dsp:spPr>
        <a:xfrm>
          <a:off x="3772927" y="2123576"/>
          <a:ext cx="114391" cy="892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50"/>
              </a:lnTo>
              <a:lnTo>
                <a:pt x="114391" y="892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A7447-8B4A-9947-8FB1-A2945FD15B46}">
      <dsp:nvSpPr>
        <dsp:cNvPr id="0" name=""/>
        <dsp:cNvSpPr/>
      </dsp:nvSpPr>
      <dsp:spPr>
        <a:xfrm>
          <a:off x="3772927" y="2123576"/>
          <a:ext cx="114391" cy="35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99"/>
              </a:lnTo>
              <a:lnTo>
                <a:pt x="114391" y="35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AF774-069B-BA40-8B43-8DCC6ED9B4AE}">
      <dsp:nvSpPr>
        <dsp:cNvPr id="0" name=""/>
        <dsp:cNvSpPr/>
      </dsp:nvSpPr>
      <dsp:spPr>
        <a:xfrm>
          <a:off x="4032250" y="1591211"/>
          <a:ext cx="91440" cy="1510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1FB6-2695-D242-A5AE-0F9CA6506D30}">
      <dsp:nvSpPr>
        <dsp:cNvPr id="0" name=""/>
        <dsp:cNvSpPr/>
      </dsp:nvSpPr>
      <dsp:spPr>
        <a:xfrm>
          <a:off x="2850172" y="2123576"/>
          <a:ext cx="114391" cy="35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799"/>
              </a:lnTo>
              <a:lnTo>
                <a:pt x="114391" y="35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AA055-D074-9C48-8270-64114B0B4E30}">
      <dsp:nvSpPr>
        <dsp:cNvPr id="0" name=""/>
        <dsp:cNvSpPr/>
      </dsp:nvSpPr>
      <dsp:spPr>
        <a:xfrm>
          <a:off x="3155215" y="1591211"/>
          <a:ext cx="922755" cy="151061"/>
        </a:xfrm>
        <a:custGeom>
          <a:avLst/>
          <a:gdLst/>
          <a:ahLst/>
          <a:cxnLst/>
          <a:rect l="0" t="0" r="0" b="0"/>
          <a:pathLst>
            <a:path>
              <a:moveTo>
                <a:pt x="922755" y="0"/>
              </a:moveTo>
              <a:lnTo>
                <a:pt x="922755" y="70987"/>
              </a:lnTo>
              <a:lnTo>
                <a:pt x="0" y="70987"/>
              </a:lnTo>
              <a:lnTo>
                <a:pt x="0" y="151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A442D-73D3-6E4B-AF3A-DF503D4BCA8F}">
      <dsp:nvSpPr>
        <dsp:cNvPr id="0" name=""/>
        <dsp:cNvSpPr/>
      </dsp:nvSpPr>
      <dsp:spPr>
        <a:xfrm>
          <a:off x="2232460" y="1591211"/>
          <a:ext cx="1845510" cy="151061"/>
        </a:xfrm>
        <a:custGeom>
          <a:avLst/>
          <a:gdLst/>
          <a:ahLst/>
          <a:cxnLst/>
          <a:rect l="0" t="0" r="0" b="0"/>
          <a:pathLst>
            <a:path>
              <a:moveTo>
                <a:pt x="1845510" y="0"/>
              </a:moveTo>
              <a:lnTo>
                <a:pt x="1845510" y="70987"/>
              </a:lnTo>
              <a:lnTo>
                <a:pt x="0" y="70987"/>
              </a:lnTo>
              <a:lnTo>
                <a:pt x="0" y="151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3E507-E131-1E4C-8762-92FE0855828F}">
      <dsp:nvSpPr>
        <dsp:cNvPr id="0" name=""/>
        <dsp:cNvSpPr/>
      </dsp:nvSpPr>
      <dsp:spPr>
        <a:xfrm>
          <a:off x="4077970" y="1049760"/>
          <a:ext cx="692066" cy="160147"/>
        </a:xfrm>
        <a:custGeom>
          <a:avLst/>
          <a:gdLst/>
          <a:ahLst/>
          <a:cxnLst/>
          <a:rect l="0" t="0" r="0" b="0"/>
          <a:pathLst>
            <a:path>
              <a:moveTo>
                <a:pt x="692066" y="0"/>
              </a:moveTo>
              <a:lnTo>
                <a:pt x="692066" y="80073"/>
              </a:lnTo>
              <a:lnTo>
                <a:pt x="0" y="80073"/>
              </a:lnTo>
              <a:lnTo>
                <a:pt x="0" y="160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2F520-99AF-8D46-82D0-8185796727FE}">
      <dsp:nvSpPr>
        <dsp:cNvPr id="0" name=""/>
        <dsp:cNvSpPr/>
      </dsp:nvSpPr>
      <dsp:spPr>
        <a:xfrm>
          <a:off x="722534" y="1591211"/>
          <a:ext cx="91440" cy="883164"/>
        </a:xfrm>
        <a:custGeom>
          <a:avLst/>
          <a:gdLst/>
          <a:ahLst/>
          <a:cxnLst/>
          <a:rect l="0" t="0" r="0" b="0"/>
          <a:pathLst>
            <a:path>
              <a:moveTo>
                <a:pt x="125793" y="0"/>
              </a:moveTo>
              <a:lnTo>
                <a:pt x="125793" y="883164"/>
              </a:lnTo>
              <a:lnTo>
                <a:pt x="45720" y="883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458EC-4AD7-254F-9935-23049985FB1F}">
      <dsp:nvSpPr>
        <dsp:cNvPr id="0" name=""/>
        <dsp:cNvSpPr/>
      </dsp:nvSpPr>
      <dsp:spPr>
        <a:xfrm>
          <a:off x="802607" y="1591211"/>
          <a:ext cx="91440" cy="341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12"/>
              </a:lnTo>
              <a:lnTo>
                <a:pt x="125793" y="341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CB477-E75A-6B4F-A747-9815D1E1C89C}">
      <dsp:nvSpPr>
        <dsp:cNvPr id="0" name=""/>
        <dsp:cNvSpPr/>
      </dsp:nvSpPr>
      <dsp:spPr>
        <a:xfrm>
          <a:off x="722534" y="1591211"/>
          <a:ext cx="91440" cy="341712"/>
        </a:xfrm>
        <a:custGeom>
          <a:avLst/>
          <a:gdLst/>
          <a:ahLst/>
          <a:cxnLst/>
          <a:rect l="0" t="0" r="0" b="0"/>
          <a:pathLst>
            <a:path>
              <a:moveTo>
                <a:pt x="125793" y="0"/>
              </a:moveTo>
              <a:lnTo>
                <a:pt x="125793" y="341712"/>
              </a:lnTo>
              <a:lnTo>
                <a:pt x="45720" y="3417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A2E2F-DD00-0E48-A3BD-34E448323F34}">
      <dsp:nvSpPr>
        <dsp:cNvPr id="0" name=""/>
        <dsp:cNvSpPr/>
      </dsp:nvSpPr>
      <dsp:spPr>
        <a:xfrm>
          <a:off x="848327" y="1049760"/>
          <a:ext cx="3921708" cy="160147"/>
        </a:xfrm>
        <a:custGeom>
          <a:avLst/>
          <a:gdLst/>
          <a:ahLst/>
          <a:cxnLst/>
          <a:rect l="0" t="0" r="0" b="0"/>
          <a:pathLst>
            <a:path>
              <a:moveTo>
                <a:pt x="3921708" y="0"/>
              </a:moveTo>
              <a:lnTo>
                <a:pt x="3921708" y="80073"/>
              </a:lnTo>
              <a:lnTo>
                <a:pt x="0" y="80073"/>
              </a:lnTo>
              <a:lnTo>
                <a:pt x="0" y="1601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394F0-C4CB-D34C-B024-3FDD0DD7D257}">
      <dsp:nvSpPr>
        <dsp:cNvPr id="0" name=""/>
        <dsp:cNvSpPr/>
      </dsp:nvSpPr>
      <dsp:spPr>
        <a:xfrm>
          <a:off x="4770036" y="508309"/>
          <a:ext cx="2788283" cy="160147"/>
        </a:xfrm>
        <a:custGeom>
          <a:avLst/>
          <a:gdLst/>
          <a:ahLst/>
          <a:cxnLst/>
          <a:rect l="0" t="0" r="0" b="0"/>
          <a:pathLst>
            <a:path>
              <a:moveTo>
                <a:pt x="2788283" y="0"/>
              </a:moveTo>
              <a:lnTo>
                <a:pt x="2788283" y="80073"/>
              </a:lnTo>
              <a:lnTo>
                <a:pt x="0" y="80073"/>
              </a:lnTo>
              <a:lnTo>
                <a:pt x="0" y="160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3AE13-6B8F-8641-BA64-0DCBD03182DA}">
      <dsp:nvSpPr>
        <dsp:cNvPr id="0" name=""/>
        <dsp:cNvSpPr/>
      </dsp:nvSpPr>
      <dsp:spPr>
        <a:xfrm>
          <a:off x="7177016" y="127005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  <a:latin typeface="+mn-lt"/>
            </a:rPr>
            <a:t>Greig Johnston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>
              <a:solidFill>
                <a:schemeClr val="bg1"/>
              </a:solidFill>
              <a:latin typeface="+mn-lt"/>
            </a:rPr>
            <a:t>CEO</a:t>
          </a:r>
          <a:endParaRPr lang="en-US" sz="600" kern="1200" dirty="0">
            <a:solidFill>
              <a:schemeClr val="bg1"/>
            </a:solidFill>
            <a:latin typeface="+mn-lt"/>
          </a:endParaRPr>
        </a:p>
      </dsp:txBody>
      <dsp:txXfrm>
        <a:off x="7177016" y="127005"/>
        <a:ext cx="762607" cy="381303"/>
      </dsp:txXfrm>
    </dsp:sp>
    <dsp:sp modelId="{A8D8ECBB-5D74-974D-9E0A-E60051F40D34}">
      <dsp:nvSpPr>
        <dsp:cNvPr id="0" name=""/>
        <dsp:cNvSpPr/>
      </dsp:nvSpPr>
      <dsp:spPr>
        <a:xfrm>
          <a:off x="4388733" y="668456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solidFill>
                <a:schemeClr val="bg1"/>
              </a:solidFill>
              <a:latin typeface="+mn-lt"/>
            </a:rPr>
            <a:t>Scott Hudson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solidFill>
                <a:schemeClr val="bg1"/>
              </a:solidFill>
              <a:latin typeface="+mn-lt"/>
            </a:rPr>
            <a:t>COO</a:t>
          </a:r>
          <a:endParaRPr lang="en-US" sz="600" b="0" kern="1200" dirty="0">
            <a:solidFill>
              <a:schemeClr val="bg1"/>
            </a:solidFill>
            <a:latin typeface="+mn-lt"/>
          </a:endParaRPr>
        </a:p>
      </dsp:txBody>
      <dsp:txXfrm>
        <a:off x="4388733" y="668456"/>
        <a:ext cx="762607" cy="381303"/>
      </dsp:txXfrm>
    </dsp:sp>
    <dsp:sp modelId="{087A81F7-56F9-324A-AB91-D4A7FE7E7956}">
      <dsp:nvSpPr>
        <dsp:cNvPr id="0" name=""/>
        <dsp:cNvSpPr/>
      </dsp:nvSpPr>
      <dsp:spPr>
        <a:xfrm>
          <a:off x="467024" y="1209908"/>
          <a:ext cx="762607" cy="38130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Lisa </a:t>
          </a:r>
          <a:r>
            <a:rPr lang="en-GB" sz="600" kern="1200" dirty="0" err="1">
              <a:latin typeface="+mn-lt"/>
            </a:rPr>
            <a:t>Cresswell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>
              <a:solidFill>
                <a:schemeClr val="bg1"/>
              </a:solidFill>
              <a:latin typeface="+mn-lt"/>
            </a:rPr>
            <a:t>Head of Solutions</a:t>
          </a:r>
        </a:p>
      </dsp:txBody>
      <dsp:txXfrm>
        <a:off x="467024" y="1209908"/>
        <a:ext cx="762607" cy="381303"/>
      </dsp:txXfrm>
    </dsp:sp>
    <dsp:sp modelId="{A42F8A56-B92D-D24C-A8DF-797375055533}">
      <dsp:nvSpPr>
        <dsp:cNvPr id="0" name=""/>
        <dsp:cNvSpPr/>
      </dsp:nvSpPr>
      <dsp:spPr>
        <a:xfrm>
          <a:off x="5646" y="1742272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Daniel </a:t>
          </a:r>
          <a:r>
            <a:rPr lang="en-GB" sz="600" kern="1200" dirty="0" err="1">
              <a:latin typeface="+mn-lt"/>
            </a:rPr>
            <a:t>Mclaren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UI/UX Designer</a:t>
          </a:r>
        </a:p>
      </dsp:txBody>
      <dsp:txXfrm>
        <a:off x="5646" y="1742272"/>
        <a:ext cx="762607" cy="381303"/>
      </dsp:txXfrm>
    </dsp:sp>
    <dsp:sp modelId="{35E346DA-C923-2647-AA83-AAA234A0412F}">
      <dsp:nvSpPr>
        <dsp:cNvPr id="0" name=""/>
        <dsp:cNvSpPr/>
      </dsp:nvSpPr>
      <dsp:spPr>
        <a:xfrm>
          <a:off x="928401" y="1742272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schemeClr val="bg1"/>
              </a:solidFill>
              <a:latin typeface="+mn-lt"/>
            </a:rPr>
            <a:t>Sarah Baillie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Solutions  Consultant</a:t>
          </a:r>
        </a:p>
      </dsp:txBody>
      <dsp:txXfrm>
        <a:off x="928401" y="1742272"/>
        <a:ext cx="762607" cy="381303"/>
      </dsp:txXfrm>
    </dsp:sp>
    <dsp:sp modelId="{10F4AAAE-BED9-8B4B-8753-45EA04BA7E19}">
      <dsp:nvSpPr>
        <dsp:cNvPr id="0" name=""/>
        <dsp:cNvSpPr/>
      </dsp:nvSpPr>
      <dsp:spPr>
        <a:xfrm>
          <a:off x="5646" y="2283724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Steven Clark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UI/UX Designer</a:t>
          </a:r>
        </a:p>
      </dsp:txBody>
      <dsp:txXfrm>
        <a:off x="5646" y="2283724"/>
        <a:ext cx="762607" cy="381303"/>
      </dsp:txXfrm>
    </dsp:sp>
    <dsp:sp modelId="{66CF9EB2-7212-1249-8F7F-400DC12136AC}">
      <dsp:nvSpPr>
        <dsp:cNvPr id="0" name=""/>
        <dsp:cNvSpPr/>
      </dsp:nvSpPr>
      <dsp:spPr>
        <a:xfrm>
          <a:off x="3696666" y="1209908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>
              <a:solidFill>
                <a:schemeClr val="bg1"/>
              </a:solidFill>
              <a:latin typeface="+mn-lt"/>
            </a:rPr>
            <a:t>Tom Thirlwall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>
              <a:solidFill>
                <a:schemeClr val="bg1"/>
              </a:solidFill>
              <a:latin typeface="+mn-lt"/>
            </a:rPr>
            <a:t>Chief Architect</a:t>
          </a:r>
          <a:endParaRPr lang="en-US" sz="600" kern="1200" dirty="0">
            <a:solidFill>
              <a:schemeClr val="bg1"/>
            </a:solidFill>
            <a:latin typeface="+mn-lt"/>
          </a:endParaRPr>
        </a:p>
      </dsp:txBody>
      <dsp:txXfrm>
        <a:off x="3696666" y="1209908"/>
        <a:ext cx="762607" cy="381303"/>
      </dsp:txXfrm>
    </dsp:sp>
    <dsp:sp modelId="{A27F4666-825B-1349-8D59-3B09543395A1}">
      <dsp:nvSpPr>
        <dsp:cNvPr id="0" name=""/>
        <dsp:cNvSpPr/>
      </dsp:nvSpPr>
      <dsp:spPr>
        <a:xfrm>
          <a:off x="1851156" y="1742272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Andrew McCabe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Support Engineer</a:t>
          </a:r>
        </a:p>
      </dsp:txBody>
      <dsp:txXfrm>
        <a:off x="1851156" y="1742272"/>
        <a:ext cx="762607" cy="381303"/>
      </dsp:txXfrm>
    </dsp:sp>
    <dsp:sp modelId="{260B2AA6-ECB3-DB49-87F3-084C770009E1}">
      <dsp:nvSpPr>
        <dsp:cNvPr id="0" name=""/>
        <dsp:cNvSpPr/>
      </dsp:nvSpPr>
      <dsp:spPr>
        <a:xfrm>
          <a:off x="2773911" y="1742272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Sharon Ferguson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Senior QA</a:t>
          </a:r>
        </a:p>
      </dsp:txBody>
      <dsp:txXfrm>
        <a:off x="2773911" y="1742272"/>
        <a:ext cx="762607" cy="381303"/>
      </dsp:txXfrm>
    </dsp:sp>
    <dsp:sp modelId="{D4405451-7044-7B43-9EBD-3B2BAA4A994C}">
      <dsp:nvSpPr>
        <dsp:cNvPr id="0" name=""/>
        <dsp:cNvSpPr/>
      </dsp:nvSpPr>
      <dsp:spPr>
        <a:xfrm>
          <a:off x="2964563" y="2283724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Dan </a:t>
          </a:r>
          <a:r>
            <a:rPr lang="en-GB" sz="600" kern="1200" dirty="0" err="1">
              <a:latin typeface="+mn-lt"/>
            </a:rPr>
            <a:t>Hanslow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Junior QA</a:t>
          </a:r>
        </a:p>
      </dsp:txBody>
      <dsp:txXfrm>
        <a:off x="2964563" y="2283724"/>
        <a:ext cx="762607" cy="381303"/>
      </dsp:txXfrm>
    </dsp:sp>
    <dsp:sp modelId="{29FEB9B5-7DD8-4F42-98C2-E0B630FDCD96}">
      <dsp:nvSpPr>
        <dsp:cNvPr id="0" name=""/>
        <dsp:cNvSpPr/>
      </dsp:nvSpPr>
      <dsp:spPr>
        <a:xfrm>
          <a:off x="3696666" y="1742272"/>
          <a:ext cx="762607" cy="38130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>
              <a:latin typeface="+mn-lt"/>
            </a:rPr>
            <a:t>Andrea Salvatore</a:t>
          </a:r>
          <a:endParaRPr lang="en-GB" sz="600" u="none" strike="noStrike" kern="1200">
            <a:solidFill>
              <a:srgbClr val="FF0000"/>
            </a:solidFill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>
              <a:latin typeface="+mn-lt"/>
            </a:rPr>
            <a:t>Mobile App Team Lead</a:t>
          </a:r>
          <a:endParaRPr lang="en-GB" sz="600" kern="1200" dirty="0">
            <a:latin typeface="+mn-lt"/>
          </a:endParaRPr>
        </a:p>
      </dsp:txBody>
      <dsp:txXfrm>
        <a:off x="3696666" y="1742272"/>
        <a:ext cx="762607" cy="381303"/>
      </dsp:txXfrm>
    </dsp:sp>
    <dsp:sp modelId="{A858915C-074F-374D-A012-765B1CD025E4}">
      <dsp:nvSpPr>
        <dsp:cNvPr id="0" name=""/>
        <dsp:cNvSpPr/>
      </dsp:nvSpPr>
      <dsp:spPr>
        <a:xfrm>
          <a:off x="3887318" y="2283724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Alexander Macdonald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Developer </a:t>
          </a:r>
        </a:p>
      </dsp:txBody>
      <dsp:txXfrm>
        <a:off x="3887318" y="2283724"/>
        <a:ext cx="762607" cy="381303"/>
      </dsp:txXfrm>
    </dsp:sp>
    <dsp:sp modelId="{ADAF3AC1-EB6A-5747-A916-4E949DA1E4E1}">
      <dsp:nvSpPr>
        <dsp:cNvPr id="0" name=""/>
        <dsp:cNvSpPr/>
      </dsp:nvSpPr>
      <dsp:spPr>
        <a:xfrm>
          <a:off x="3887318" y="2825175"/>
          <a:ext cx="762607" cy="38130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chemeClr val="bg1"/>
              </a:solidFill>
              <a:latin typeface="+mn-lt"/>
            </a:rPr>
            <a:t>Pedro Lourenco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chemeClr val="bg1"/>
              </a:solidFill>
              <a:latin typeface="+mn-lt"/>
            </a:rPr>
            <a:t>Developer</a:t>
          </a:r>
          <a:endParaRPr lang="en-GB" sz="600" kern="1200" dirty="0">
            <a:latin typeface="+mn-lt"/>
          </a:endParaRPr>
        </a:p>
      </dsp:txBody>
      <dsp:txXfrm>
        <a:off x="3887318" y="2825175"/>
        <a:ext cx="762607" cy="381303"/>
      </dsp:txXfrm>
    </dsp:sp>
    <dsp:sp modelId="{81DD27DC-4208-F44D-8331-9591948D6529}">
      <dsp:nvSpPr>
        <dsp:cNvPr id="0" name=""/>
        <dsp:cNvSpPr/>
      </dsp:nvSpPr>
      <dsp:spPr>
        <a:xfrm>
          <a:off x="3887318" y="3366626"/>
          <a:ext cx="762607" cy="38130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Eugenio </a:t>
          </a:r>
          <a:r>
            <a:rPr lang="en-US" sz="600" kern="1200" dirty="0" err="1">
              <a:solidFill>
                <a:schemeClr val="bg1"/>
              </a:solidFill>
              <a:latin typeface="+mn-lt"/>
            </a:rPr>
            <a:t>Galioto</a:t>
          </a:r>
          <a:endParaRPr lang="en-US" sz="600" kern="1200" dirty="0">
            <a:solidFill>
              <a:schemeClr val="bg1"/>
            </a:solidFill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Developer</a:t>
          </a:r>
          <a:endParaRPr lang="en-GB" sz="600" kern="1200" dirty="0">
            <a:latin typeface="+mn-lt"/>
          </a:endParaRPr>
        </a:p>
      </dsp:txBody>
      <dsp:txXfrm>
        <a:off x="3887318" y="3366626"/>
        <a:ext cx="762607" cy="381303"/>
      </dsp:txXfrm>
    </dsp:sp>
    <dsp:sp modelId="{09BFC371-F417-5D4D-8997-5F59BC1A93CE}">
      <dsp:nvSpPr>
        <dsp:cNvPr id="0" name=""/>
        <dsp:cNvSpPr/>
      </dsp:nvSpPr>
      <dsp:spPr>
        <a:xfrm>
          <a:off x="3887318" y="3908078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Oskar Kuklinski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Junior Developer</a:t>
          </a:r>
        </a:p>
      </dsp:txBody>
      <dsp:txXfrm>
        <a:off x="3887318" y="3908078"/>
        <a:ext cx="762607" cy="381303"/>
      </dsp:txXfrm>
    </dsp:sp>
    <dsp:sp modelId="{BA799DE5-BFEA-0A48-8BF2-A1C6CCB08464}">
      <dsp:nvSpPr>
        <dsp:cNvPr id="0" name=""/>
        <dsp:cNvSpPr/>
      </dsp:nvSpPr>
      <dsp:spPr>
        <a:xfrm>
          <a:off x="4619421" y="1751359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>
              <a:solidFill>
                <a:schemeClr val="bg1"/>
              </a:solidFill>
              <a:latin typeface="+mn-lt"/>
            </a:rPr>
            <a:t>Jordan Duncan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solidFill>
                <a:schemeClr val="bg1"/>
              </a:solidFill>
              <a:latin typeface="+mn-lt"/>
            </a:rPr>
            <a:t>Head of Software Dev</a:t>
          </a:r>
          <a:endParaRPr lang="en-US" sz="600" b="0" kern="1200" dirty="0">
            <a:solidFill>
              <a:schemeClr val="bg1"/>
            </a:solidFill>
            <a:latin typeface="+mn-lt"/>
          </a:endParaRPr>
        </a:p>
      </dsp:txBody>
      <dsp:txXfrm>
        <a:off x="4619421" y="1751359"/>
        <a:ext cx="762607" cy="381303"/>
      </dsp:txXfrm>
    </dsp:sp>
    <dsp:sp modelId="{3920DC4F-0997-DB4E-B168-EE4945E7B9EB}">
      <dsp:nvSpPr>
        <dsp:cNvPr id="0" name=""/>
        <dsp:cNvSpPr/>
      </dsp:nvSpPr>
      <dsp:spPr>
        <a:xfrm>
          <a:off x="4810073" y="2283724"/>
          <a:ext cx="762607" cy="38130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solidFill>
                <a:schemeClr val="bg1"/>
              </a:solidFill>
              <a:latin typeface="+mn-lt"/>
            </a:rPr>
            <a:t>Klaudia Nemeth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solidFill>
                <a:schemeClr val="bg1"/>
              </a:solidFill>
              <a:latin typeface="+mn-lt"/>
            </a:rPr>
            <a:t>Android Developer</a:t>
          </a:r>
          <a:endParaRPr lang="en-US" sz="600" kern="1200" dirty="0">
            <a:solidFill>
              <a:schemeClr val="bg1"/>
            </a:solidFill>
            <a:latin typeface="+mn-lt"/>
          </a:endParaRPr>
        </a:p>
      </dsp:txBody>
      <dsp:txXfrm>
        <a:off x="4810073" y="2283724"/>
        <a:ext cx="762607" cy="381303"/>
      </dsp:txXfrm>
    </dsp:sp>
    <dsp:sp modelId="{C6031C4E-1ACF-B540-8211-D87FAE6DF434}">
      <dsp:nvSpPr>
        <dsp:cNvPr id="0" name=""/>
        <dsp:cNvSpPr/>
      </dsp:nvSpPr>
      <dsp:spPr>
        <a:xfrm>
          <a:off x="4810073" y="2825175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strike="noStrike" kern="1200" dirty="0">
              <a:solidFill>
                <a:schemeClr val="bg1"/>
              </a:solidFill>
              <a:latin typeface="+mn-lt"/>
            </a:rPr>
            <a:t>Scott Ewart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>
              <a:solidFill>
                <a:schemeClr val="bg1"/>
              </a:solidFill>
              <a:latin typeface="+mn-lt"/>
            </a:rPr>
            <a:t>IOS Developer</a:t>
          </a:r>
          <a:endParaRPr lang="en-US" sz="600" kern="1200" dirty="0">
            <a:solidFill>
              <a:schemeClr val="bg1"/>
            </a:solidFill>
            <a:latin typeface="+mn-lt"/>
          </a:endParaRPr>
        </a:p>
      </dsp:txBody>
      <dsp:txXfrm>
        <a:off x="4810073" y="2825175"/>
        <a:ext cx="762607" cy="381303"/>
      </dsp:txXfrm>
    </dsp:sp>
    <dsp:sp modelId="{B5FD4816-B69A-CB40-A4EE-688FD47ED7FB}">
      <dsp:nvSpPr>
        <dsp:cNvPr id="0" name=""/>
        <dsp:cNvSpPr/>
      </dsp:nvSpPr>
      <dsp:spPr>
        <a:xfrm>
          <a:off x="4810073" y="3374088"/>
          <a:ext cx="762607" cy="38130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solidFill>
                <a:schemeClr val="bg1"/>
              </a:solidFill>
              <a:latin typeface="+mn-lt"/>
            </a:rPr>
            <a:t>Victor Aremu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>
              <a:solidFill>
                <a:schemeClr val="bg1"/>
              </a:solidFill>
              <a:latin typeface="+mn-lt"/>
            </a:rPr>
            <a:t>IOS Developer</a:t>
          </a:r>
          <a:endParaRPr lang="en-US" sz="600" kern="1200" dirty="0">
            <a:solidFill>
              <a:schemeClr val="bg1"/>
            </a:solidFill>
            <a:latin typeface="+mn-lt"/>
          </a:endParaRPr>
        </a:p>
      </dsp:txBody>
      <dsp:txXfrm>
        <a:off x="4810073" y="3374088"/>
        <a:ext cx="762607" cy="381303"/>
      </dsp:txXfrm>
    </dsp:sp>
    <dsp:sp modelId="{8F8791E3-F59E-AB47-9901-1AC3F2D2B4D4}">
      <dsp:nvSpPr>
        <dsp:cNvPr id="0" name=""/>
        <dsp:cNvSpPr/>
      </dsp:nvSpPr>
      <dsp:spPr>
        <a:xfrm>
          <a:off x="4810073" y="3908078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Joel Muir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Junior Developer</a:t>
          </a:r>
        </a:p>
      </dsp:txBody>
      <dsp:txXfrm>
        <a:off x="4810073" y="3908078"/>
        <a:ext cx="762607" cy="381303"/>
      </dsp:txXfrm>
    </dsp:sp>
    <dsp:sp modelId="{32832926-F966-A64B-97F5-3874D214BB9E}">
      <dsp:nvSpPr>
        <dsp:cNvPr id="0" name=""/>
        <dsp:cNvSpPr/>
      </dsp:nvSpPr>
      <dsp:spPr>
        <a:xfrm>
          <a:off x="4810073" y="4449529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Benjamin Watson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Junior Developer</a:t>
          </a:r>
        </a:p>
      </dsp:txBody>
      <dsp:txXfrm>
        <a:off x="4810073" y="4449529"/>
        <a:ext cx="762607" cy="381303"/>
      </dsp:txXfrm>
    </dsp:sp>
    <dsp:sp modelId="{E0872008-3129-1148-A69F-0B6DF58C4D02}">
      <dsp:nvSpPr>
        <dsp:cNvPr id="0" name=""/>
        <dsp:cNvSpPr/>
      </dsp:nvSpPr>
      <dsp:spPr>
        <a:xfrm>
          <a:off x="5542176" y="1742272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Chris Turns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Web team lead</a:t>
          </a:r>
        </a:p>
      </dsp:txBody>
      <dsp:txXfrm>
        <a:off x="5542176" y="1742272"/>
        <a:ext cx="762607" cy="381303"/>
      </dsp:txXfrm>
    </dsp:sp>
    <dsp:sp modelId="{A767399D-1455-B443-9DD4-8945AB095777}">
      <dsp:nvSpPr>
        <dsp:cNvPr id="0" name=""/>
        <dsp:cNvSpPr/>
      </dsp:nvSpPr>
      <dsp:spPr>
        <a:xfrm>
          <a:off x="5732828" y="2283724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Stephen </a:t>
          </a:r>
          <a:r>
            <a:rPr lang="en-GB" sz="600" kern="1200" dirty="0" err="1">
              <a:latin typeface="+mn-lt"/>
            </a:rPr>
            <a:t>Whipp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Web Developer</a:t>
          </a:r>
        </a:p>
      </dsp:txBody>
      <dsp:txXfrm>
        <a:off x="5732828" y="2283724"/>
        <a:ext cx="762607" cy="381303"/>
      </dsp:txXfrm>
    </dsp:sp>
    <dsp:sp modelId="{3AF6EB48-E7CB-834C-BB01-D3B74EF4E609}">
      <dsp:nvSpPr>
        <dsp:cNvPr id="0" name=""/>
        <dsp:cNvSpPr/>
      </dsp:nvSpPr>
      <dsp:spPr>
        <a:xfrm>
          <a:off x="5732828" y="2825175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Michael </a:t>
          </a:r>
          <a:r>
            <a:rPr lang="en-GB" sz="600" kern="1200" dirty="0" err="1">
              <a:solidFill>
                <a:schemeClr val="bg1"/>
              </a:solidFill>
              <a:latin typeface="+mn-lt"/>
              <a:ea typeface="+mn-ea"/>
              <a:cs typeface="+mn-cs"/>
            </a:rPr>
            <a:t>McGrorty</a:t>
          </a:r>
          <a:endParaRPr lang="en-GB" sz="600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schemeClr val="bg1"/>
              </a:solidFill>
              <a:latin typeface="+mn-lt"/>
              <a:ea typeface="+mn-ea"/>
              <a:cs typeface="+mn-cs"/>
            </a:rPr>
            <a:t>Junior Web Dev</a:t>
          </a:r>
        </a:p>
      </dsp:txBody>
      <dsp:txXfrm>
        <a:off x="5732828" y="2825175"/>
        <a:ext cx="762607" cy="381303"/>
      </dsp:txXfrm>
    </dsp:sp>
    <dsp:sp modelId="{6CBBED5D-3A78-E447-8823-3B605B05B97B}">
      <dsp:nvSpPr>
        <dsp:cNvPr id="0" name=""/>
        <dsp:cNvSpPr/>
      </dsp:nvSpPr>
      <dsp:spPr>
        <a:xfrm>
          <a:off x="6458075" y="1200821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>
              <a:solidFill>
                <a:schemeClr val="bg1"/>
              </a:solidFill>
              <a:latin typeface="+mn-lt"/>
            </a:rPr>
            <a:t>Chris Hadley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>
              <a:solidFill>
                <a:schemeClr val="bg1"/>
              </a:solidFill>
              <a:latin typeface="+mn-lt"/>
            </a:rPr>
            <a:t>Head of Project Delivery</a:t>
          </a:r>
          <a:endParaRPr lang="en-GB" sz="600" kern="1200" dirty="0">
            <a:latin typeface="+mn-lt"/>
          </a:endParaRPr>
        </a:p>
      </dsp:txBody>
      <dsp:txXfrm>
        <a:off x="6458075" y="1200821"/>
        <a:ext cx="762607" cy="381303"/>
      </dsp:txXfrm>
    </dsp:sp>
    <dsp:sp modelId="{0CF0D968-D8B1-B64F-A722-A1C3CD9C3E43}">
      <dsp:nvSpPr>
        <dsp:cNvPr id="0" name=""/>
        <dsp:cNvSpPr/>
      </dsp:nvSpPr>
      <dsp:spPr>
        <a:xfrm>
          <a:off x="6655583" y="1751359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Sara  Christie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Project Manager</a:t>
          </a:r>
        </a:p>
      </dsp:txBody>
      <dsp:txXfrm>
        <a:off x="6655583" y="1751359"/>
        <a:ext cx="762607" cy="381303"/>
      </dsp:txXfrm>
    </dsp:sp>
    <dsp:sp modelId="{35735C24-A72E-7E47-8459-7A0B47980DD8}">
      <dsp:nvSpPr>
        <dsp:cNvPr id="0" name=""/>
        <dsp:cNvSpPr/>
      </dsp:nvSpPr>
      <dsp:spPr>
        <a:xfrm>
          <a:off x="6655583" y="2292810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Alan Donald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Project Manager</a:t>
          </a:r>
        </a:p>
      </dsp:txBody>
      <dsp:txXfrm>
        <a:off x="6655583" y="2292810"/>
        <a:ext cx="762607" cy="381303"/>
      </dsp:txXfrm>
    </dsp:sp>
    <dsp:sp modelId="{2F8D33B3-8B0C-F346-8216-F2551021EFD6}">
      <dsp:nvSpPr>
        <dsp:cNvPr id="0" name=""/>
        <dsp:cNvSpPr/>
      </dsp:nvSpPr>
      <dsp:spPr>
        <a:xfrm>
          <a:off x="6655583" y="2834261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Anne-Marie Mann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solidFill>
                <a:schemeClr val="bg1"/>
              </a:solidFill>
              <a:latin typeface="+mn-lt"/>
            </a:rPr>
            <a:t>Project Manager</a:t>
          </a:r>
        </a:p>
      </dsp:txBody>
      <dsp:txXfrm>
        <a:off x="6655583" y="2834261"/>
        <a:ext cx="762607" cy="381303"/>
      </dsp:txXfrm>
    </dsp:sp>
    <dsp:sp modelId="{AF46E6C4-C97D-6A41-880A-7B987B010355}">
      <dsp:nvSpPr>
        <dsp:cNvPr id="0" name=""/>
        <dsp:cNvSpPr/>
      </dsp:nvSpPr>
      <dsp:spPr>
        <a:xfrm>
          <a:off x="6655583" y="3366626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Malik Mustapha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Project Manager</a:t>
          </a:r>
        </a:p>
      </dsp:txBody>
      <dsp:txXfrm>
        <a:off x="6655583" y="3366626"/>
        <a:ext cx="762607" cy="381303"/>
      </dsp:txXfrm>
    </dsp:sp>
    <dsp:sp modelId="{9EA8287C-31D1-D14E-ABF0-932463DA3E73}">
      <dsp:nvSpPr>
        <dsp:cNvPr id="0" name=""/>
        <dsp:cNvSpPr/>
      </dsp:nvSpPr>
      <dsp:spPr>
        <a:xfrm>
          <a:off x="7387686" y="1200821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>
              <a:solidFill>
                <a:schemeClr val="bg1"/>
              </a:solidFill>
              <a:latin typeface="+mn-lt"/>
            </a:rPr>
            <a:t>Steve Bruce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>
              <a:solidFill>
                <a:schemeClr val="bg1"/>
              </a:solidFill>
              <a:latin typeface="+mn-lt"/>
            </a:rPr>
            <a:t>Product Manager</a:t>
          </a:r>
          <a:endParaRPr lang="en-GB" sz="600" kern="1200" dirty="0">
            <a:solidFill>
              <a:schemeClr val="bg1"/>
            </a:solidFill>
            <a:latin typeface="+mn-lt"/>
          </a:endParaRPr>
        </a:p>
      </dsp:txBody>
      <dsp:txXfrm>
        <a:off x="7387686" y="1200821"/>
        <a:ext cx="762607" cy="381303"/>
      </dsp:txXfrm>
    </dsp:sp>
    <dsp:sp modelId="{536ADC59-5DBE-AA48-B3D2-E3EA710A7EA9}">
      <dsp:nvSpPr>
        <dsp:cNvPr id="0" name=""/>
        <dsp:cNvSpPr/>
      </dsp:nvSpPr>
      <dsp:spPr>
        <a:xfrm>
          <a:off x="7578338" y="1742272"/>
          <a:ext cx="762607" cy="381303"/>
        </a:xfrm>
        <a:prstGeom prst="rect">
          <a:avLst/>
        </a:prstGeom>
        <a:gradFill flip="none" rotWithShape="1">
          <a:gsLst>
            <a:gs pos="0">
              <a:srgbClr val="92D050"/>
            </a:gs>
            <a:gs pos="40000">
              <a:srgbClr val="92D050"/>
            </a:gs>
            <a:gs pos="67000">
              <a:srgbClr val="0070C0"/>
            </a:gs>
            <a:gs pos="100000">
              <a:srgbClr val="0070C0"/>
            </a:gs>
          </a:gsLst>
          <a:lin ang="108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Paul </a:t>
          </a:r>
          <a:r>
            <a:rPr lang="en-GB" sz="600" kern="1200" dirty="0" err="1">
              <a:latin typeface="+mn-lt"/>
            </a:rPr>
            <a:t>Burrowes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Product Development ©</a:t>
          </a:r>
        </a:p>
      </dsp:txBody>
      <dsp:txXfrm>
        <a:off x="7578338" y="1742272"/>
        <a:ext cx="762607" cy="381303"/>
      </dsp:txXfrm>
    </dsp:sp>
    <dsp:sp modelId="{A115E0C4-712F-524B-847D-1B0783BC5B0A}">
      <dsp:nvSpPr>
        <dsp:cNvPr id="0" name=""/>
        <dsp:cNvSpPr/>
      </dsp:nvSpPr>
      <dsp:spPr>
        <a:xfrm>
          <a:off x="7578338" y="2283724"/>
          <a:ext cx="762607" cy="38130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Radha </a:t>
          </a:r>
          <a:r>
            <a:rPr lang="en-GB" sz="600" kern="1200" dirty="0" err="1">
              <a:latin typeface="+mn-lt"/>
            </a:rPr>
            <a:t>Medasani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Engage4 Dev ©</a:t>
          </a:r>
        </a:p>
      </dsp:txBody>
      <dsp:txXfrm>
        <a:off x="7578338" y="2283724"/>
        <a:ext cx="762607" cy="381303"/>
      </dsp:txXfrm>
    </dsp:sp>
    <dsp:sp modelId="{F6144798-87FB-BD41-9CBC-D0A8B52CDE7F}">
      <dsp:nvSpPr>
        <dsp:cNvPr id="0" name=""/>
        <dsp:cNvSpPr/>
      </dsp:nvSpPr>
      <dsp:spPr>
        <a:xfrm>
          <a:off x="7578338" y="2825175"/>
          <a:ext cx="762607" cy="38130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Drago Kolev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Engage4 Dev ©</a:t>
          </a:r>
        </a:p>
      </dsp:txBody>
      <dsp:txXfrm>
        <a:off x="7578338" y="2825175"/>
        <a:ext cx="762607" cy="381303"/>
      </dsp:txXfrm>
    </dsp:sp>
    <dsp:sp modelId="{4B2AB54E-7C26-4A48-B63C-1BF0885377CC}">
      <dsp:nvSpPr>
        <dsp:cNvPr id="0" name=""/>
        <dsp:cNvSpPr/>
      </dsp:nvSpPr>
      <dsp:spPr>
        <a:xfrm>
          <a:off x="7578338" y="3366626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Natasha Johnston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+mn-lt"/>
              <a:ea typeface="+mn-ea"/>
              <a:cs typeface="+mn-cs"/>
            </a:rPr>
            <a:t>Project Manager </a:t>
          </a:r>
        </a:p>
      </dsp:txBody>
      <dsp:txXfrm>
        <a:off x="7578338" y="3366626"/>
        <a:ext cx="762607" cy="381303"/>
      </dsp:txXfrm>
    </dsp:sp>
    <dsp:sp modelId="{70C2463E-6797-4C47-AF7D-16FDF9886EE2}">
      <dsp:nvSpPr>
        <dsp:cNvPr id="0" name=""/>
        <dsp:cNvSpPr/>
      </dsp:nvSpPr>
      <dsp:spPr>
        <a:xfrm>
          <a:off x="8310441" y="1200821"/>
          <a:ext cx="762607" cy="3813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rtlCol="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Ivan </a:t>
          </a:r>
          <a:r>
            <a:rPr lang="en-GB" sz="600" kern="1200" dirty="0" err="1">
              <a:latin typeface="+mn-lt"/>
            </a:rPr>
            <a:t>Verkalets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Coax </a:t>
          </a:r>
          <a:r>
            <a:rPr lang="en-GB" sz="8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resource</a:t>
          </a:r>
          <a:r>
            <a:rPr lang="en-GB" sz="600" kern="1200" dirty="0">
              <a:latin typeface="+mn-lt"/>
            </a:rPr>
            <a:t> </a:t>
          </a:r>
        </a:p>
      </dsp:txBody>
      <dsp:txXfrm>
        <a:off x="8310441" y="1200821"/>
        <a:ext cx="762607" cy="381303"/>
      </dsp:txXfrm>
    </dsp:sp>
    <dsp:sp modelId="{AC57E05F-515C-484B-B6CD-9C3DC480EB73}">
      <dsp:nvSpPr>
        <dsp:cNvPr id="0" name=""/>
        <dsp:cNvSpPr/>
      </dsp:nvSpPr>
      <dsp:spPr>
        <a:xfrm>
          <a:off x="8501093" y="1742272"/>
          <a:ext cx="762607" cy="3813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rtlCol="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Misha Push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Developer</a:t>
          </a:r>
        </a:p>
      </dsp:txBody>
      <dsp:txXfrm>
        <a:off x="8501093" y="1742272"/>
        <a:ext cx="762607" cy="381303"/>
      </dsp:txXfrm>
    </dsp:sp>
    <dsp:sp modelId="{AD606A11-53FD-9249-95A4-92951B08C2A1}">
      <dsp:nvSpPr>
        <dsp:cNvPr id="0" name=""/>
        <dsp:cNvSpPr/>
      </dsp:nvSpPr>
      <dsp:spPr>
        <a:xfrm>
          <a:off x="8501093" y="2283724"/>
          <a:ext cx="762607" cy="3813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Ivan </a:t>
          </a:r>
          <a:r>
            <a:rPr lang="en-GB" sz="600" kern="1200" dirty="0" err="1">
              <a:latin typeface="+mn-lt"/>
            </a:rPr>
            <a:t>Pushkedra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Developer</a:t>
          </a:r>
        </a:p>
      </dsp:txBody>
      <dsp:txXfrm>
        <a:off x="8501093" y="2283724"/>
        <a:ext cx="762607" cy="381303"/>
      </dsp:txXfrm>
    </dsp:sp>
    <dsp:sp modelId="{C7E310F0-C580-A642-8E7E-1477ED9E9E99}">
      <dsp:nvSpPr>
        <dsp:cNvPr id="0" name=""/>
        <dsp:cNvSpPr/>
      </dsp:nvSpPr>
      <dsp:spPr>
        <a:xfrm>
          <a:off x="8501093" y="2825175"/>
          <a:ext cx="762607" cy="3813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>
              <a:latin typeface="+mn-lt"/>
            </a:rPr>
            <a:t>Taras</a:t>
          </a:r>
          <a:r>
            <a:rPr lang="en-GB" sz="600" kern="1200" dirty="0">
              <a:latin typeface="+mn-lt"/>
            </a:rPr>
            <a:t> </a:t>
          </a:r>
          <a:r>
            <a:rPr lang="en-GB" sz="600" kern="1200" dirty="0" err="1">
              <a:latin typeface="+mn-lt"/>
            </a:rPr>
            <a:t>Dumych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Developer</a:t>
          </a:r>
        </a:p>
      </dsp:txBody>
      <dsp:txXfrm>
        <a:off x="8501093" y="2825175"/>
        <a:ext cx="762607" cy="381303"/>
      </dsp:txXfrm>
    </dsp:sp>
    <dsp:sp modelId="{0920087C-FF9E-7A4E-B897-602088F0FCFD}">
      <dsp:nvSpPr>
        <dsp:cNvPr id="0" name=""/>
        <dsp:cNvSpPr/>
      </dsp:nvSpPr>
      <dsp:spPr>
        <a:xfrm>
          <a:off x="8501093" y="3366626"/>
          <a:ext cx="762607" cy="3813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Oleg </a:t>
          </a:r>
          <a:r>
            <a:rPr lang="en-GB" sz="600" kern="1200" dirty="0" err="1">
              <a:latin typeface="+mn-lt"/>
            </a:rPr>
            <a:t>Ferents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QA</a:t>
          </a:r>
        </a:p>
      </dsp:txBody>
      <dsp:txXfrm>
        <a:off x="8501093" y="3366626"/>
        <a:ext cx="762607" cy="381303"/>
      </dsp:txXfrm>
    </dsp:sp>
    <dsp:sp modelId="{E14A4C7D-5826-524A-937C-D1E9573E1455}">
      <dsp:nvSpPr>
        <dsp:cNvPr id="0" name=""/>
        <dsp:cNvSpPr/>
      </dsp:nvSpPr>
      <dsp:spPr>
        <a:xfrm>
          <a:off x="8501093" y="3908078"/>
          <a:ext cx="762607" cy="3813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Roman </a:t>
          </a:r>
          <a:r>
            <a:rPr lang="en-GB" sz="600" kern="1200" dirty="0" err="1">
              <a:latin typeface="+mn-lt"/>
            </a:rPr>
            <a:t>Savchuk</a:t>
          </a:r>
          <a:endParaRPr lang="en-GB" sz="600" kern="1200" dirty="0">
            <a:latin typeface="+mn-lt"/>
          </a:endParaRP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>
              <a:latin typeface="+mn-lt"/>
            </a:rPr>
            <a:t>Dev Ops</a:t>
          </a:r>
        </a:p>
      </dsp:txBody>
      <dsp:txXfrm>
        <a:off x="8501093" y="3908078"/>
        <a:ext cx="762607" cy="381303"/>
      </dsp:txXfrm>
    </dsp:sp>
    <dsp:sp modelId="{CF976B02-3100-B846-B14F-A385FB69FF06}">
      <dsp:nvSpPr>
        <dsp:cNvPr id="0" name=""/>
        <dsp:cNvSpPr/>
      </dsp:nvSpPr>
      <dsp:spPr>
        <a:xfrm>
          <a:off x="8501093" y="4449529"/>
          <a:ext cx="762607" cy="38130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Yura</a:t>
          </a:r>
          <a:r>
            <a:rPr lang="en-GB" sz="600" kern="1200" dirty="0"/>
            <a:t> </a:t>
          </a:r>
          <a:r>
            <a:rPr lang="en-GB" sz="600" kern="1200" dirty="0" err="1"/>
            <a:t>Liubinets</a:t>
          </a:r>
          <a:endParaRPr lang="en-GB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Project Manager</a:t>
          </a:r>
        </a:p>
      </dsp:txBody>
      <dsp:txXfrm>
        <a:off x="8501093" y="4449529"/>
        <a:ext cx="762607" cy="381303"/>
      </dsp:txXfrm>
    </dsp:sp>
    <dsp:sp modelId="{EB5B010D-D034-EC4E-8360-EF801C4C5119}">
      <dsp:nvSpPr>
        <dsp:cNvPr id="0" name=""/>
        <dsp:cNvSpPr/>
      </dsp:nvSpPr>
      <dsp:spPr>
        <a:xfrm>
          <a:off x="5311488" y="659370"/>
          <a:ext cx="762607" cy="381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Leigh Hudson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HR Consultant </a:t>
          </a:r>
        </a:p>
      </dsp:txBody>
      <dsp:txXfrm>
        <a:off x="5311488" y="659370"/>
        <a:ext cx="762607" cy="381303"/>
      </dsp:txXfrm>
    </dsp:sp>
    <dsp:sp modelId="{D475540D-C87A-E647-8E01-D21A053885D7}">
      <dsp:nvSpPr>
        <dsp:cNvPr id="0" name=""/>
        <dsp:cNvSpPr/>
      </dsp:nvSpPr>
      <dsp:spPr>
        <a:xfrm>
          <a:off x="6234243" y="659370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Julie Duncan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Marketing </a:t>
          </a:r>
          <a:r>
            <a:rPr lang="en-GB" sz="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Director</a:t>
          </a:r>
        </a:p>
      </dsp:txBody>
      <dsp:txXfrm>
        <a:off x="6234243" y="659370"/>
        <a:ext cx="762607" cy="381303"/>
      </dsp:txXfrm>
    </dsp:sp>
    <dsp:sp modelId="{D2A700DC-1C93-5F44-8040-82361A890C35}">
      <dsp:nvSpPr>
        <dsp:cNvPr id="0" name=""/>
        <dsp:cNvSpPr/>
      </dsp:nvSpPr>
      <dsp:spPr>
        <a:xfrm>
          <a:off x="9042545" y="659370"/>
          <a:ext cx="762607" cy="381303"/>
        </a:xfrm>
        <a:prstGeom prst="rect">
          <a:avLst/>
        </a:prstGeom>
        <a:solidFill>
          <a:srgbClr val="0C6682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Norman Thompson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Finance</a:t>
          </a:r>
          <a:r>
            <a:rPr lang="en-GB" sz="600" kern="1200" dirty="0"/>
            <a:t> Director</a:t>
          </a:r>
        </a:p>
      </dsp:txBody>
      <dsp:txXfrm>
        <a:off x="9042545" y="659370"/>
        <a:ext cx="762607" cy="381303"/>
      </dsp:txXfrm>
    </dsp:sp>
    <dsp:sp modelId="{0787D8CB-39B3-8243-8B69-5145EDA83601}">
      <dsp:nvSpPr>
        <dsp:cNvPr id="0" name=""/>
        <dsp:cNvSpPr/>
      </dsp:nvSpPr>
      <dsp:spPr>
        <a:xfrm>
          <a:off x="9233196" y="1200821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Emily Young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Finance/Admin</a:t>
          </a:r>
        </a:p>
      </dsp:txBody>
      <dsp:txXfrm>
        <a:off x="9233196" y="1200821"/>
        <a:ext cx="762607" cy="381303"/>
      </dsp:txXfrm>
    </dsp:sp>
    <dsp:sp modelId="{F10B50E5-828C-1D45-BD7E-C0BCD45E679B}">
      <dsp:nvSpPr>
        <dsp:cNvPr id="0" name=""/>
        <dsp:cNvSpPr/>
      </dsp:nvSpPr>
      <dsp:spPr>
        <a:xfrm>
          <a:off x="9965300" y="659370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Ross Wilson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Head of Sales</a:t>
          </a:r>
        </a:p>
      </dsp:txBody>
      <dsp:txXfrm>
        <a:off x="9965300" y="659370"/>
        <a:ext cx="762607" cy="381303"/>
      </dsp:txXfrm>
    </dsp:sp>
    <dsp:sp modelId="{684CC277-6B76-D64E-A658-F429E78305A7}">
      <dsp:nvSpPr>
        <dsp:cNvPr id="0" name=""/>
        <dsp:cNvSpPr/>
      </dsp:nvSpPr>
      <dsp:spPr>
        <a:xfrm>
          <a:off x="10155951" y="1200821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Dave Park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BDM</a:t>
          </a:r>
        </a:p>
      </dsp:txBody>
      <dsp:txXfrm>
        <a:off x="10155951" y="1200821"/>
        <a:ext cx="762607" cy="381303"/>
      </dsp:txXfrm>
    </dsp:sp>
    <dsp:sp modelId="{5BA36317-A70C-6A47-BE46-57729F91A678}">
      <dsp:nvSpPr>
        <dsp:cNvPr id="0" name=""/>
        <dsp:cNvSpPr/>
      </dsp:nvSpPr>
      <dsp:spPr>
        <a:xfrm>
          <a:off x="10155951" y="1742272"/>
          <a:ext cx="762607" cy="381303"/>
        </a:xfrm>
        <a:prstGeom prst="rect">
          <a:avLst/>
        </a:prstGeom>
        <a:solidFill>
          <a:srgbClr val="96295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Craig Blyth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u="none" strike="noStrik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BDM</a:t>
          </a:r>
        </a:p>
      </dsp:txBody>
      <dsp:txXfrm>
        <a:off x="10155951" y="1742272"/>
        <a:ext cx="762607" cy="381303"/>
      </dsp:txXfrm>
    </dsp:sp>
    <dsp:sp modelId="{1FAB42CD-519E-6941-A9AE-6E7B4D578942}">
      <dsp:nvSpPr>
        <dsp:cNvPr id="0" name=""/>
        <dsp:cNvSpPr/>
      </dsp:nvSpPr>
      <dsp:spPr>
        <a:xfrm>
          <a:off x="10155951" y="2283724"/>
          <a:ext cx="762607" cy="381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Andrew Macfarlane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Client Director</a:t>
          </a:r>
        </a:p>
      </dsp:txBody>
      <dsp:txXfrm>
        <a:off x="10155951" y="2283724"/>
        <a:ext cx="762607" cy="381303"/>
      </dsp:txXfrm>
    </dsp:sp>
    <dsp:sp modelId="{C4EE120E-20B2-3841-83EC-FE8832381113}">
      <dsp:nvSpPr>
        <dsp:cNvPr id="0" name=""/>
        <dsp:cNvSpPr/>
      </dsp:nvSpPr>
      <dsp:spPr>
        <a:xfrm>
          <a:off x="10155951" y="2825175"/>
          <a:ext cx="762607" cy="381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TBC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Client Director</a:t>
          </a:r>
        </a:p>
      </dsp:txBody>
      <dsp:txXfrm>
        <a:off x="10155951" y="2825175"/>
        <a:ext cx="762607" cy="38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D913-6202-7A44-A961-FACAE99EF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53D6-BB4F-7A45-98E9-0DE16F808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3947-4252-C949-BEE0-8508CB80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3C0E-65E2-AA46-BC3C-FE465544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0253-560D-F447-9F1A-D7FEBD52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F31C-07B9-2A41-9B8D-D35FA19A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DC39-29CD-CC4C-B3B9-D7AFA7125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E0780-4D19-0545-91AA-1FCA611D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2D04-7B69-444B-8B6C-F417CAF3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D30B-1795-B944-AB4A-78B6ADA8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9BBE0-EFB2-CA47-8D52-981F1F4E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86343-39C6-024B-B8B4-4E6198ED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9980-6092-AE4D-A88B-65CCCB9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9FFA-E924-6C44-8F9A-DA12DF51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4F91-1F49-D84E-8B3C-A8526177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FB05-2A44-9543-9723-39272D13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F9F3-3BAC-5E4F-A2EC-59B1AADD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8830-0AF3-8F42-9DCE-BE1D6B94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243F-FFF0-514D-93B1-01790E6D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DCDB-AE7A-F642-AF82-9D8EAD18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D919-0D61-134E-A8C5-AE9537A9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42D81-1050-D247-BFC3-39BD2942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14BD-B2C0-6F46-8FAC-89452568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EAA1-AF49-D248-AD89-8CBAD9AB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8BFC-483F-EA45-81E6-27F832D3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AB97-87A6-E64D-9A48-0C97F785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6A40-B60A-3B4D-82C6-2C7B8DFC0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4053A-DC6C-6548-973F-170FC0A3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3F81F-EDDF-C044-A617-1DF9F4DF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B7D1-3971-9147-BD9E-DCA2481D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6469-AE89-EC4A-82DA-5E63D893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A071-8288-8541-816A-8CECE554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68C8-072C-3346-AAEA-BA6FE5120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1A76-6D51-0143-B601-C644BC9F1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86798-5AC1-6149-B051-756FEB13C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4DC4E-CC4D-DC4B-BC48-1DB36D5C6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176B9-0291-8C4B-AB2D-6F11D0ED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57FFE-B783-9B47-B63A-B98DAF8E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C13A3-3C6B-B948-BF49-717C2CF4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A1C-3F59-1D40-9AF8-D090305E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F45C6-1AA9-8F4B-AB43-A170D19F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30836-0996-524D-8195-45B81A35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DAE1-8162-3243-BBEA-BB90B312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F29DC-536A-2A4A-A7A7-103920D9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DC765-662A-E840-9221-FD3459F6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9BF9-78F9-5C42-B806-93C61103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46BC-0FA9-FE41-B48A-3CD3E902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571A-91F6-F141-80CB-91645673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EB138-54B2-7542-BC9C-19F3AB56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7879A-B804-5447-978F-713E8D5D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E4310-AEC3-794D-830F-85666730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DD213-94B2-B040-8C0D-361EFC5D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AD22-B790-DF4C-8B95-109D8EE6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3B13B-36DC-6B4D-8B50-A241B18AC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FE07-7CDA-014C-85BC-579865E24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E62F-66AB-7F46-97A5-BFFF24FD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1A825-D83F-D24E-AD5E-2ABC760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C7F45-7319-B44D-B9A1-C1497B1F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CD99C-DC63-E94C-BC33-81FD3B0D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27AE-5719-6042-B4BB-19398FDC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E34C-6375-0444-965C-852105DE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9324-12F4-2746-8A84-5EEFFBE6781D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6C3D-A308-484D-ABB6-698881402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BB6F-8FBD-2E41-A1F4-1E8AD65DA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150F-9D04-AB4F-93FB-BE108D93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512A2E-BAE1-8A40-BF6C-248779FC6563}"/>
              </a:ext>
            </a:extLst>
          </p:cNvPr>
          <p:cNvSpPr txBox="1">
            <a:spLocks/>
          </p:cNvSpPr>
          <p:nvPr/>
        </p:nvSpPr>
        <p:spPr>
          <a:xfrm>
            <a:off x="346841" y="157656"/>
            <a:ext cx="7115503" cy="7987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Vidatec Organisational Structure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7C0D8B4-8123-A844-AA2A-DE595EBCF9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197830"/>
              </p:ext>
            </p:extLst>
          </p:nvPr>
        </p:nvGraphicFramePr>
        <p:xfrm>
          <a:off x="801583" y="979633"/>
          <a:ext cx="10924206" cy="494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BA7BDD-F195-5240-944E-3441A8C1C4B7}"/>
              </a:ext>
            </a:extLst>
          </p:cNvPr>
          <p:cNvSpPr/>
          <p:nvPr/>
        </p:nvSpPr>
        <p:spPr>
          <a:xfrm>
            <a:off x="480950" y="5302332"/>
            <a:ext cx="641267" cy="142504"/>
          </a:xfrm>
          <a:prstGeom prst="rect">
            <a:avLst/>
          </a:prstGeom>
          <a:solidFill>
            <a:srgbClr val="962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Stirling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FD146-1164-184C-87E1-123AA4E56AD0}"/>
              </a:ext>
            </a:extLst>
          </p:cNvPr>
          <p:cNvSpPr/>
          <p:nvPr/>
        </p:nvSpPr>
        <p:spPr>
          <a:xfrm>
            <a:off x="480950" y="5519097"/>
            <a:ext cx="641267" cy="142504"/>
          </a:xfrm>
          <a:prstGeom prst="rect">
            <a:avLst/>
          </a:prstGeom>
          <a:solidFill>
            <a:srgbClr val="0C6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Edinburgh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C26AEE-5F8B-884B-A640-7BD4204FE633}"/>
              </a:ext>
            </a:extLst>
          </p:cNvPr>
          <p:cNvSpPr/>
          <p:nvPr/>
        </p:nvSpPr>
        <p:spPr>
          <a:xfrm>
            <a:off x="480951" y="5735863"/>
            <a:ext cx="641266" cy="142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Remote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1D91-C019-6241-A021-EDDCF23E10C5}"/>
              </a:ext>
            </a:extLst>
          </p:cNvPr>
          <p:cNvSpPr/>
          <p:nvPr/>
        </p:nvSpPr>
        <p:spPr>
          <a:xfrm>
            <a:off x="480951" y="5951576"/>
            <a:ext cx="641266" cy="142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Coax</a:t>
            </a:r>
          </a:p>
        </p:txBody>
      </p:sp>
    </p:spTree>
    <p:extLst>
      <p:ext uri="{BB962C8B-B14F-4D97-AF65-F5344CB8AC3E}">
        <p14:creationId xmlns:p14="http://schemas.microsoft.com/office/powerpoint/2010/main" val="363513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213</Words>
  <Application>Microsoft Macintosh PowerPoint</Application>
  <PresentationFormat>Widescreen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Hudson</dc:creator>
  <cp:lastModifiedBy>Scott Hudson</cp:lastModifiedBy>
  <cp:revision>8</cp:revision>
  <dcterms:created xsi:type="dcterms:W3CDTF">2019-10-23T10:45:31Z</dcterms:created>
  <dcterms:modified xsi:type="dcterms:W3CDTF">2020-03-03T18:20:43Z</dcterms:modified>
</cp:coreProperties>
</file>