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6" r:id="rId9"/>
    <p:sldId id="278" r:id="rId10"/>
    <p:sldId id="279" r:id="rId11"/>
    <p:sldId id="267" r:id="rId12"/>
    <p:sldId id="268" r:id="rId13"/>
    <p:sldId id="269" r:id="rId14"/>
    <p:sldId id="270" r:id="rId15"/>
    <p:sldId id="271" r:id="rId16"/>
    <p:sldId id="272" r:id="rId17"/>
    <p:sldId id="264" r:id="rId18"/>
    <p:sldId id="274" r:id="rId19"/>
    <p:sldId id="273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7E85-BD36-4314-B72B-E53EEDA272FB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E82D-EC97-4113-BFA7-B397923F3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01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7E85-BD36-4314-B72B-E53EEDA272FB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E82D-EC97-4113-BFA7-B397923F3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648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7E85-BD36-4314-B72B-E53EEDA272FB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E82D-EC97-4113-BFA7-B397923F3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949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7E85-BD36-4314-B72B-E53EEDA272FB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E82D-EC97-4113-BFA7-B397923F3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05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7E85-BD36-4314-B72B-E53EEDA272FB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E82D-EC97-4113-BFA7-B397923F3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55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7E85-BD36-4314-B72B-E53EEDA272FB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E82D-EC97-4113-BFA7-B397923F3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41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7E85-BD36-4314-B72B-E53EEDA272FB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E82D-EC97-4113-BFA7-B397923F3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67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7E85-BD36-4314-B72B-E53EEDA272FB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E82D-EC97-4113-BFA7-B397923F3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2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7E85-BD36-4314-B72B-E53EEDA272FB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E82D-EC97-4113-BFA7-B397923F3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6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7E85-BD36-4314-B72B-E53EEDA272FB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E82D-EC97-4113-BFA7-B397923F3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601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7E85-BD36-4314-B72B-E53EEDA272FB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E82D-EC97-4113-BFA7-B397923F3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49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F7E85-BD36-4314-B72B-E53EEDA272FB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CE82D-EC97-4113-BFA7-B397923F3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47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6042F-37BA-67C9-D595-9CF4E9466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486" y="2148730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bg-BG" dirty="0"/>
              <a:t>Проблем 2 – Прогнозиране времето на пристигане на автобус</a:t>
            </a:r>
            <a:br>
              <a:rPr lang="bg-BG" dirty="0"/>
            </a:br>
            <a:r>
              <a:rPr lang="bg-BG" dirty="0"/>
              <a:t>Лятно училище 2023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749F54-B452-C893-5909-24B6AE628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7686" y="4917655"/>
            <a:ext cx="6858000" cy="1655762"/>
          </a:xfrm>
        </p:spPr>
        <p:txBody>
          <a:bodyPr/>
          <a:lstStyle/>
          <a:p>
            <a:r>
              <a:rPr lang="bg-BG" dirty="0"/>
              <a:t>Екип 2: Димитър, Михаела, Лалка, Даниел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2056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5D711B-9BC3-9AF9-D664-016018BD1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916792"/>
            <a:ext cx="9013371" cy="450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615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0856CD-BC73-8348-0AB2-50CD05E02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75" y="3403007"/>
            <a:ext cx="6917193" cy="34549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338554-E2EE-DC2F-2C37-6C0354780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86" y="49883"/>
            <a:ext cx="6765282" cy="337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628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ACF96F-B4CE-687F-664F-98D428CFE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460" y="278460"/>
            <a:ext cx="6301080" cy="630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44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829EA5B-F883-9D99-D7A5-28CF96793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58" y="3387736"/>
            <a:ext cx="4331736" cy="25868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1B07FCE-C9F1-F42B-97A2-1F54468C7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" y="871278"/>
            <a:ext cx="4353917" cy="2516458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364C040-B3D1-E9E7-FAA1-86ACA998B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58" y="248702"/>
            <a:ext cx="3066272" cy="610208"/>
          </a:xfrm>
        </p:spPr>
        <p:txBody>
          <a:bodyPr>
            <a:normAutofit fontScale="90000"/>
          </a:bodyPr>
          <a:lstStyle/>
          <a:p>
            <a:r>
              <a:rPr lang="en-GB" dirty="0"/>
              <a:t>Periodograms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E4E5863-F02E-34A9-49A4-6BB0D6502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8694" y="1959545"/>
            <a:ext cx="4572000" cy="272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41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5A24BCF-CF70-2252-CADB-28BAE4A89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2" y="842414"/>
            <a:ext cx="5458409" cy="27263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692BBF-C889-7212-4565-AB503A9D1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4730"/>
            <a:ext cx="3998168" cy="529039"/>
          </a:xfrm>
        </p:spPr>
        <p:txBody>
          <a:bodyPr>
            <a:normAutofit fontScale="90000"/>
          </a:bodyPr>
          <a:lstStyle/>
          <a:p>
            <a:r>
              <a:rPr lang="en-GB" sz="2700" dirty="0"/>
              <a:t>Forecast SARIMAX(stop1_2)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A1CDA2-9092-015D-7795-48751D32C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5442855" cy="27185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E073FC-2101-3554-0224-58144DDF64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55" y="2205595"/>
            <a:ext cx="3779423" cy="252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50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B8E1A67-2F13-DC30-7EE7-273F5C403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1" y="916668"/>
            <a:ext cx="5314397" cy="26544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B9A67E-1390-36D5-6F6B-24E7F34CD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1" y="147826"/>
            <a:ext cx="3366018" cy="657809"/>
          </a:xfrm>
        </p:spPr>
        <p:txBody>
          <a:bodyPr>
            <a:noAutofit/>
          </a:bodyPr>
          <a:lstStyle/>
          <a:p>
            <a:r>
              <a:rPr lang="en-GB" sz="2100" dirty="0"/>
              <a:t>Forecast SARIMAX(stop2_3)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F2E7A71-FF61-5812-36C4-578F146AB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868" y="2375807"/>
            <a:ext cx="3740978" cy="24978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046CDB-345B-C78A-0E68-9D4012F230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76" y="3493338"/>
            <a:ext cx="5123392" cy="255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76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D4D252-DBFE-C29D-2B2B-41BB5839D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8" y="857250"/>
            <a:ext cx="5164494" cy="25795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3616D3-99F4-3872-A522-778CA299F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68" y="3424795"/>
            <a:ext cx="4958704" cy="24767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1AF256-455D-AED4-E746-678EC9DDC1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472" y="1885950"/>
            <a:ext cx="3804455" cy="2859176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DB2A8A8B-89FE-6B10-FD26-AFB18696F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21" y="177283"/>
            <a:ext cx="3039447" cy="679968"/>
          </a:xfrm>
        </p:spPr>
        <p:txBody>
          <a:bodyPr>
            <a:normAutofit/>
          </a:bodyPr>
          <a:lstStyle/>
          <a:p>
            <a:r>
              <a:rPr lang="en-GB" sz="1800" dirty="0"/>
              <a:t>Forecast SARIMAX(stop3_4)</a:t>
            </a:r>
          </a:p>
        </p:txBody>
      </p:sp>
    </p:spTree>
    <p:extLst>
      <p:ext uri="{BB962C8B-B14F-4D97-AF65-F5344CB8AC3E}">
        <p14:creationId xmlns:p14="http://schemas.microsoft.com/office/powerpoint/2010/main" val="3519447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0CD5-84F1-A2A1-6326-B703A5241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 models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C3212A-A1A9-C9D5-3AE7-0DF445A82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8" y="1438454"/>
            <a:ext cx="8985784" cy="491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66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D149C91-0116-7D01-1ADC-778F6B326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7" y="1133620"/>
            <a:ext cx="9042405" cy="459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135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7B9EAEC-0DB6-464A-78B0-12BB0F0BD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5" y="1318749"/>
            <a:ext cx="9078685" cy="438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1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7C592-D5FE-578A-6A7A-D0F74CB8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69" y="379675"/>
            <a:ext cx="5442854" cy="378882"/>
          </a:xfrm>
        </p:spPr>
        <p:txBody>
          <a:bodyPr>
            <a:noAutofit/>
          </a:bodyPr>
          <a:lstStyle/>
          <a:p>
            <a:r>
              <a:rPr lang="en-GB" sz="1800" dirty="0"/>
              <a:t>ACF &amp; PACF </a:t>
            </a:r>
            <a:r>
              <a:rPr lang="bg-BG" sz="1800" dirty="0"/>
              <a:t>на 1 ред разлика на прогнозиранта променлива</a:t>
            </a:r>
            <a:endParaRPr lang="en-GB" sz="1800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9E0E4532-3C6B-BAA4-A54C-C940F3064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20" y="758557"/>
            <a:ext cx="6355474" cy="3389171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163825D-4286-BBA5-A736-8C8B29AF29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19" y="3468831"/>
            <a:ext cx="6355473" cy="338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225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96DEEE-F45C-ED6A-5116-D39DE745B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2" y="932406"/>
            <a:ext cx="8994856" cy="469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20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C57275-D086-D6C6-110B-C03B05927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326" y="1015205"/>
            <a:ext cx="4801347" cy="500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71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E957E1-0059-52FB-C2CE-E82BAA439F67}"/>
              </a:ext>
            </a:extLst>
          </p:cNvPr>
          <p:cNvSpPr txBox="1">
            <a:spLocks/>
          </p:cNvSpPr>
          <p:nvPr/>
        </p:nvSpPr>
        <p:spPr>
          <a:xfrm>
            <a:off x="1151583" y="3289802"/>
            <a:ext cx="7180654" cy="1655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bg-BG" sz="3600" dirty="0"/>
              <a:t>	Благодаря за вниманието!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660211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640164-E33A-709D-6AAF-5CAE7D78E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48" y="2829"/>
            <a:ext cx="6613030" cy="35265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A5F8C4-C9CE-927B-CE17-762C5CC15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48" y="3180214"/>
            <a:ext cx="6613030" cy="35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526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ECA0C1-412F-E088-2D4B-B253D8D9E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376" y="71946"/>
            <a:ext cx="6579247" cy="35085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842A79-D46C-317A-BC5E-84BE4B44B2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376" y="3277552"/>
            <a:ext cx="6579246" cy="350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16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03229A0-4430-73EE-8977-C85C749FD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797" y="2127368"/>
            <a:ext cx="6475203" cy="18998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224D4-5472-B324-9996-203142BEA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2100" dirty="0"/>
              <a:t>Индекс за време </a:t>
            </a:r>
            <a:r>
              <a:rPr lang="en-GB" sz="2100" dirty="0"/>
              <a:t>(datetime index) </a:t>
            </a:r>
            <a:r>
              <a:rPr lang="bg-BG" sz="2100" dirty="0"/>
              <a:t>за основни и екзогенни данни</a:t>
            </a:r>
            <a:endParaRPr lang="en-GB" sz="2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1B5744-F64B-A657-3BB1-92FC78604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15" y="4545481"/>
            <a:ext cx="8445970" cy="17039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B602E5D-C90B-5657-336A-B71D4BD93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27368"/>
            <a:ext cx="6790434" cy="185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976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7363-7B03-122E-3857-C899CA3B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85" y="140102"/>
            <a:ext cx="7820221" cy="777353"/>
          </a:xfrm>
        </p:spPr>
        <p:txBody>
          <a:bodyPr/>
          <a:lstStyle/>
          <a:p>
            <a:r>
              <a:rPr lang="bg-BG" dirty="0"/>
              <a:t>Стационарност </a:t>
            </a:r>
            <a:r>
              <a:rPr lang="en-GB" dirty="0"/>
              <a:t>(stationarity)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865DFE9-7B68-4E91-8BD3-55D8649C6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03" y="2148108"/>
            <a:ext cx="3859446" cy="201066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AB76718-CFB4-E1EC-2078-3FE1444D2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36" y="1340652"/>
            <a:ext cx="2743583" cy="3334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EB3C867-1A17-F5E8-043B-31F7DE5B5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115" y="1618536"/>
            <a:ext cx="2896004" cy="40963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493FB5B-FD2E-3270-6873-9553FD18A3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1843" y="1369642"/>
            <a:ext cx="2333951" cy="23815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770F3E0-024D-3D3C-65B6-A1608623F6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2209" y="1610764"/>
            <a:ext cx="2942872" cy="40963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B1697FE-A12D-0D9F-7FBB-293C06B2F8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7477" y="2200665"/>
            <a:ext cx="3477110" cy="185763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39E508E-2B5F-594C-38B3-5B91038DE3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02719" y="4276674"/>
            <a:ext cx="2333951" cy="1810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65AA3EA-F37B-2CC9-EB56-0CC81152D7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48119" y="4460638"/>
            <a:ext cx="2534004" cy="34294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D723BDC-316B-F3C6-7A45-DE53F89E9E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83898" y="4770069"/>
            <a:ext cx="3429479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150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DDAC6-294A-1D1D-3A9B-F5CDF18D4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EEFA23-37B2-1705-37EF-6F56B3E51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003" y="1618729"/>
            <a:ext cx="2384140" cy="4751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A514D6-3430-13B8-0A64-7ED923253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780" y="2229433"/>
            <a:ext cx="1552864" cy="239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905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234B6D-B899-F479-4C9C-7BC32B892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48" y="1559023"/>
            <a:ext cx="8687979" cy="4339462"/>
          </a:xfrm>
        </p:spPr>
      </p:pic>
    </p:spTree>
    <p:extLst>
      <p:ext uri="{BB962C8B-B14F-4D97-AF65-F5344CB8AC3E}">
        <p14:creationId xmlns:p14="http://schemas.microsoft.com/office/powerpoint/2010/main" val="2820674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0EC91A-1F11-E5B3-DAA5-E4F30344D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62" y="1364793"/>
            <a:ext cx="8785938" cy="438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0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427</TotalTime>
  <Words>73</Words>
  <Application>Microsoft Office PowerPoint</Application>
  <PresentationFormat>On-screen Show (4:3)</PresentationFormat>
  <Paragraphs>12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Проблем 2 – Прогнозиране времето на пристигане на автобус Лятно училище 2023</vt:lpstr>
      <vt:lpstr>ACF &amp; PACF на 1 ред разлика на прогнозиранта променлива</vt:lpstr>
      <vt:lpstr>PowerPoint Presentation</vt:lpstr>
      <vt:lpstr>PowerPoint Presentation</vt:lpstr>
      <vt:lpstr>Индекс за време (datetime index) за основни и екзогенни данни</vt:lpstr>
      <vt:lpstr>Стационарност (stationarity)</vt:lpstr>
      <vt:lpstr>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Periodograms</vt:lpstr>
      <vt:lpstr>Forecast SARIMAX(stop1_2)</vt:lpstr>
      <vt:lpstr>Forecast SARIMAX(stop2_3)</vt:lpstr>
      <vt:lpstr>Forecast SARIMAX(stop3_4)</vt:lpstr>
      <vt:lpstr>VAR models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mic00s</dc:creator>
  <cp:lastModifiedBy>mic00s</cp:lastModifiedBy>
  <cp:revision>32</cp:revision>
  <dcterms:created xsi:type="dcterms:W3CDTF">2023-07-22T12:46:32Z</dcterms:created>
  <dcterms:modified xsi:type="dcterms:W3CDTF">2023-07-22T19:54:29Z</dcterms:modified>
</cp:coreProperties>
</file>