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4" r:id="rId16"/>
    <p:sldId id="274" r:id="rId17"/>
    <p:sldId id="273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1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64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4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5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55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1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7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2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6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0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49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4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042F-37BA-67C9-D595-9CF4E9466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86" y="2148730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Проблем 2 – Прогнозиране времето на пристигане на автобус</a:t>
            </a:r>
            <a:br>
              <a:rPr lang="bg-BG" dirty="0"/>
            </a:br>
            <a:r>
              <a:rPr lang="bg-BG" dirty="0"/>
              <a:t>Лятно училище 2023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49F54-B452-C893-5909-24B6AE62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686" y="4917655"/>
            <a:ext cx="6858000" cy="1655762"/>
          </a:xfrm>
        </p:spPr>
        <p:txBody>
          <a:bodyPr/>
          <a:lstStyle/>
          <a:p>
            <a:r>
              <a:rPr lang="bg-BG" dirty="0"/>
              <a:t>Екип 2: Димитър, Михаела, Лалка, Даниел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05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ACF96F-B4CE-687F-664F-98D428CFE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31" y="85725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4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829EA5B-F883-9D99-D7A5-28CF9679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8" y="3387736"/>
            <a:ext cx="4331736" cy="25868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B07FCE-C9F1-F42B-97A2-1F54468C7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" y="871278"/>
            <a:ext cx="4353917" cy="251645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364C040-B3D1-E9E7-FAA1-86ACA998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69" y="916807"/>
            <a:ext cx="3066272" cy="610208"/>
          </a:xfrm>
        </p:spPr>
        <p:txBody>
          <a:bodyPr>
            <a:normAutofit fontScale="90000"/>
          </a:bodyPr>
          <a:lstStyle/>
          <a:p>
            <a:r>
              <a:rPr lang="en-GB" dirty="0"/>
              <a:t>Periodograms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4E5863-F02E-34A9-49A4-6BB0D6502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34223"/>
            <a:ext cx="4497620" cy="26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4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A24BCF-CF70-2252-CADB-28BAE4A89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2" y="842414"/>
            <a:ext cx="5458409" cy="2726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692BBF-C889-7212-4565-AB503A9D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73" y="973147"/>
            <a:ext cx="3998168" cy="529039"/>
          </a:xfrm>
        </p:spPr>
        <p:txBody>
          <a:bodyPr>
            <a:normAutofit fontScale="90000"/>
          </a:bodyPr>
          <a:lstStyle/>
          <a:p>
            <a:r>
              <a:rPr lang="en-GB" sz="2700" dirty="0"/>
              <a:t>Forecast SARIMAX(stop1_2)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1CDA2-9092-015D-7795-48751D32C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442855" cy="2718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E073FC-2101-3554-0224-58144DDF6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55" y="2205595"/>
            <a:ext cx="3779423" cy="25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5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8E1A67-2F13-DC30-7EE7-273F5C403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" y="916668"/>
            <a:ext cx="5314397" cy="2654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B9A67E-1390-36D5-6F6B-24E7F34C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69" y="1004208"/>
            <a:ext cx="3366018" cy="657809"/>
          </a:xfrm>
        </p:spPr>
        <p:txBody>
          <a:bodyPr>
            <a:noAutofit/>
          </a:bodyPr>
          <a:lstStyle/>
          <a:p>
            <a:r>
              <a:rPr lang="en-GB" sz="2100" dirty="0"/>
              <a:t>Forecast SARIMAX(stop2_3)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2E7A71-FF61-5812-36C4-578F146AB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68" y="2375807"/>
            <a:ext cx="3740978" cy="24978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046CDB-345B-C78A-0E68-9D4012F23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6" y="3493338"/>
            <a:ext cx="5123392" cy="255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D4D252-DBFE-C29D-2B2B-41BB5839D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8" y="857250"/>
            <a:ext cx="5164494" cy="2579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3616D3-99F4-3872-A522-778CA299F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8" y="3424795"/>
            <a:ext cx="4958704" cy="2476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1AF256-455D-AED4-E746-678EC9DDC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72" y="1885950"/>
            <a:ext cx="3804455" cy="285917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DB2A8A8B-89FE-6B10-FD26-AFB18696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8" y="857250"/>
            <a:ext cx="2702378" cy="635891"/>
          </a:xfrm>
        </p:spPr>
        <p:txBody>
          <a:bodyPr>
            <a:normAutofit/>
          </a:bodyPr>
          <a:lstStyle/>
          <a:p>
            <a:r>
              <a:rPr lang="en-GB" sz="1800" dirty="0"/>
              <a:t>Forecast SARIMAX(stop3_4)</a:t>
            </a:r>
          </a:p>
        </p:txBody>
      </p:sp>
    </p:spTree>
    <p:extLst>
      <p:ext uri="{BB962C8B-B14F-4D97-AF65-F5344CB8AC3E}">
        <p14:creationId xmlns:p14="http://schemas.microsoft.com/office/powerpoint/2010/main" val="351944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0CD5-84F1-A2A1-6326-B703A524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 models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C3212A-A1A9-C9D5-3AE7-0DF445A8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8" y="1438454"/>
            <a:ext cx="8985784" cy="491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6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149C91-0116-7D01-1ADC-778F6B326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7" y="1133620"/>
            <a:ext cx="9042405" cy="459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3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B9EAEC-0DB6-464A-78B0-12BB0F0B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" y="1318749"/>
            <a:ext cx="9078685" cy="43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1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96DEEE-F45C-ED6A-5116-D39DE745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" y="932406"/>
            <a:ext cx="8994856" cy="46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20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57275-D086-D6C6-110B-C03B05927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26" y="1015205"/>
            <a:ext cx="4801347" cy="50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7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C592-D5FE-578A-6A7A-D0F74CB8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69" y="379675"/>
            <a:ext cx="5442854" cy="378882"/>
          </a:xfrm>
        </p:spPr>
        <p:txBody>
          <a:bodyPr>
            <a:noAutofit/>
          </a:bodyPr>
          <a:lstStyle/>
          <a:p>
            <a:r>
              <a:rPr lang="en-GB" sz="1800" dirty="0"/>
              <a:t>ACF &amp; PACF </a:t>
            </a:r>
            <a:r>
              <a:rPr lang="bg-BG" sz="1800" dirty="0"/>
              <a:t>на 1 ред разлика на прогнозиранта променлива</a:t>
            </a:r>
            <a:endParaRPr lang="en-GB" sz="1800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E0E4532-3C6B-BAA4-A54C-C940F3064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20" y="758557"/>
            <a:ext cx="6355474" cy="3389171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63825D-4286-BBA5-A736-8C8B29AF2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19" y="3468831"/>
            <a:ext cx="6355473" cy="33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25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E957E1-0059-52FB-C2CE-E82BAA439F67}"/>
              </a:ext>
            </a:extLst>
          </p:cNvPr>
          <p:cNvSpPr txBox="1">
            <a:spLocks/>
          </p:cNvSpPr>
          <p:nvPr/>
        </p:nvSpPr>
        <p:spPr>
          <a:xfrm>
            <a:off x="1151583" y="3289802"/>
            <a:ext cx="7180654" cy="1655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3600" dirty="0"/>
              <a:t>	Благодаря за вниманието!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66021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640164-E33A-709D-6AAF-5CAE7D78E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8" y="2829"/>
            <a:ext cx="6613030" cy="3526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5F8C4-C9CE-927B-CE17-762C5CC15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8" y="3180214"/>
            <a:ext cx="6613030" cy="35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2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ECA0C1-412F-E088-2D4B-B253D8D9E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76" y="71946"/>
            <a:ext cx="6579247" cy="3508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842A79-D46C-317A-BC5E-84BE4B44B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76" y="3277552"/>
            <a:ext cx="6579246" cy="350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1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03229A0-4430-73EE-8977-C85C749FD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797" y="2127368"/>
            <a:ext cx="6475203" cy="1899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224D4-5472-B324-9996-203142BE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100" dirty="0"/>
              <a:t>Индекс за време </a:t>
            </a:r>
            <a:r>
              <a:rPr lang="en-GB" sz="2100" dirty="0"/>
              <a:t>(datetime index) </a:t>
            </a:r>
            <a:r>
              <a:rPr lang="bg-BG" sz="2100" dirty="0"/>
              <a:t>за основни и екзогенни данни</a:t>
            </a:r>
            <a:endParaRPr lang="en-GB" sz="2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1B5744-F64B-A657-3BB1-92FC78604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15" y="4545481"/>
            <a:ext cx="8445970" cy="17039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602E5D-C90B-5657-336A-B71D4BD93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7368"/>
            <a:ext cx="6790434" cy="18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7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7363-7B03-122E-3857-C899CA3B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63" y="99725"/>
            <a:ext cx="7820221" cy="777353"/>
          </a:xfrm>
        </p:spPr>
        <p:txBody>
          <a:bodyPr/>
          <a:lstStyle/>
          <a:p>
            <a:r>
              <a:rPr lang="bg-BG" dirty="0"/>
              <a:t>Стационарност </a:t>
            </a:r>
            <a:r>
              <a:rPr lang="en-GB" dirty="0"/>
              <a:t>(stationarity)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430C5C-79CE-C8D1-E849-B7CDC88A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7" y="1054113"/>
            <a:ext cx="3946847" cy="19734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65DFE9-7B68-4E91-8BD3-55D8649C6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7537"/>
            <a:ext cx="3859446" cy="201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5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DAC6-294A-1D1D-3A9B-F5CDF18D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61023-D61C-7B19-7C30-8763081A9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015" y="2271871"/>
            <a:ext cx="6691215" cy="255685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EFA23-37B2-1705-37EF-6F56B3E5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46" y="1891475"/>
            <a:ext cx="1943269" cy="38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0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34B6D-B899-F479-4C9C-7BC32B892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" y="899661"/>
            <a:ext cx="4634596" cy="231488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C32DF-F8B0-EEF7-8910-6F06697FE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404" y="911462"/>
            <a:ext cx="4634596" cy="23148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F38FE9-9EF6-54A9-25EA-C521F84AF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08" y="3238147"/>
            <a:ext cx="5348959" cy="267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7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856CD-BC73-8348-0AB2-50CD05E02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40" y="2918758"/>
            <a:ext cx="7886700" cy="39392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38554-E2EE-DC2F-2C37-6C0354780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7" y="-88548"/>
            <a:ext cx="6615991" cy="33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2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405</TotalTime>
  <Words>73</Words>
  <Application>Microsoft Office PowerPoint</Application>
  <PresentationFormat>On-screen Show (4:3)</PresentationFormat>
  <Paragraphs>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Проблем 2 – Прогнозиране времето на пристигане на автобус Лятно училище 2023</vt:lpstr>
      <vt:lpstr>ACF &amp; PACF на 1 ред разлика на прогнозиранта променлива</vt:lpstr>
      <vt:lpstr>PowerPoint Presentation</vt:lpstr>
      <vt:lpstr>PowerPoint Presentation</vt:lpstr>
      <vt:lpstr>Индекс за време (datetime index) за основни и екзогенни данни</vt:lpstr>
      <vt:lpstr>Стационарност (stationarity)</vt:lpstr>
      <vt:lpstr>Features</vt:lpstr>
      <vt:lpstr>PowerPoint Presentation</vt:lpstr>
      <vt:lpstr>PowerPoint Presentation</vt:lpstr>
      <vt:lpstr>PowerPoint Presentation</vt:lpstr>
      <vt:lpstr>Periodograms</vt:lpstr>
      <vt:lpstr>Forecast SARIMAX(stop1_2)</vt:lpstr>
      <vt:lpstr>Forecast SARIMAX(stop2_3)</vt:lpstr>
      <vt:lpstr>Forecast SARIMAX(stop3_4)</vt:lpstr>
      <vt:lpstr>VAR models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mic00s</dc:creator>
  <cp:lastModifiedBy>mic00s</cp:lastModifiedBy>
  <cp:revision>24</cp:revision>
  <dcterms:created xsi:type="dcterms:W3CDTF">2023-07-22T12:46:32Z</dcterms:created>
  <dcterms:modified xsi:type="dcterms:W3CDTF">2023-07-22T19:31:53Z</dcterms:modified>
</cp:coreProperties>
</file>