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2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95CA-10B5-0446-B610-D5BC82EC236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57573" y="4376547"/>
            <a:ext cx="2656027" cy="1609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Prune features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95536" y="272030"/>
            <a:ext cx="1408220" cy="9053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6986" y="482502"/>
            <a:ext cx="538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Preprocessing steps before implementing ML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671" y="1845386"/>
            <a:ext cx="1408220" cy="905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outliers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57573" y="1136579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6122" y="1136579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features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828778" y="1177418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labels (Y) and features (X)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28778" y="2812145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Impute missing values with ‘mean’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636122" y="2812145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Scale the features to have values [0, 1]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884347" y="4866482"/>
            <a:ext cx="2352649" cy="9805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classification algorithm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99402" y="1380144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261174">
            <a:off x="1816331" y="1867069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86917" y="1493291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180821" y="3154669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342721" y="2305266"/>
            <a:ext cx="380334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80821" y="1493291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57573" y="2812145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Standardize the data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545584" y="4778700"/>
            <a:ext cx="2450660" cy="402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SelectKBest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2901967" y="3940084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45584" y="5356769"/>
            <a:ext cx="2450660" cy="402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PCA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5255678" y="5181205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986917" y="3102755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682" y="1108086"/>
            <a:ext cx="1684835" cy="880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SelectKBest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9064" y="1108086"/>
            <a:ext cx="1684835" cy="880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5543" y="579949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BernoulliNB()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5542" y="1342087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MultinomialNB()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5542" y="2099862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GaussianNB()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63312" y="579949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DecisionTreeClassifier()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63312" y="1342087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3311" y="2099862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LinearSVC()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682" y="4882327"/>
            <a:ext cx="3551985" cy="70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Cross-validation (StratifiedShuffleSplit)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84763" y="4882327"/>
            <a:ext cx="4080066" cy="70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Tuning parameters (GridSearchCV)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75542" y="2910939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LogisticRegression()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63311" y="2910939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SGDClassifier()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62553" y="3670215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RidgeClassifier()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4725" y="210617"/>
            <a:ext cx="239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45" y="578296"/>
            <a:ext cx="1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pruning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268667" y="3860474"/>
            <a:ext cx="616096" cy="6538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31540" y="4478674"/>
            <a:ext cx="186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2045" y="5753073"/>
            <a:ext cx="8252784" cy="70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 the model (features, labels)</a:t>
            </a:r>
          </a:p>
        </p:txBody>
      </p:sp>
      <p:sp>
        <p:nvSpPr>
          <p:cNvPr id="24" name="Curved Left Arrow 23"/>
          <p:cNvSpPr/>
          <p:nvPr/>
        </p:nvSpPr>
        <p:spPr>
          <a:xfrm>
            <a:off x="3053345" y="2347466"/>
            <a:ext cx="1077651" cy="22705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2384" y="2937144"/>
            <a:ext cx="262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over each classifier</a:t>
            </a:r>
          </a:p>
          <a:p>
            <a:r>
              <a:rPr lang="en-US" dirty="0" smtClean="0"/>
              <a:t>To find the best match for </a:t>
            </a:r>
          </a:p>
          <a:p>
            <a:r>
              <a:rPr lang="en-US" dirty="0" smtClean="0"/>
              <a:t>The metric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122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Goodyear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Michaël Lambé</dc:creator>
  <cp:lastModifiedBy>Michaël Lambé</cp:lastModifiedBy>
  <cp:revision>15</cp:revision>
  <dcterms:created xsi:type="dcterms:W3CDTF">2015-05-27T12:09:55Z</dcterms:created>
  <dcterms:modified xsi:type="dcterms:W3CDTF">2015-06-02T08:05:41Z</dcterms:modified>
</cp:coreProperties>
</file>