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2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95CA-10B5-0446-B610-D5BC82EC236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6385-299B-F340-B6AF-53088320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548680"/>
            <a:ext cx="1408220" cy="9053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the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6986" y="759152"/>
            <a:ext cx="538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Preprocessing steps before implementing ML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536" y="2222636"/>
            <a:ext cx="1408220" cy="905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outliers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0438" y="2222636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features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8987" y="2222636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features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811317" y="2222636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labels (Y) and features (X)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811317" y="3858865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Impute missing values with ‘mean’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732095" y="3858865"/>
            <a:ext cx="1408220" cy="905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Scale the features to have values [0, 1]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325673" y="5582474"/>
            <a:ext cx="4270080" cy="6302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classification algorithm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799402" y="1744819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879197" y="2548079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049782" y="2548079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6243686" y="4170233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231110" y="3392097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243686" y="2548079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201614" y="5051971"/>
            <a:ext cx="477789" cy="2514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682" y="1108086"/>
            <a:ext cx="1684835" cy="880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SelectKBest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79064" y="1108086"/>
            <a:ext cx="1684835" cy="880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5543" y="579949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BernoulliNB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5542" y="1342087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MultinomialNB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5542" y="2099862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GaussianNB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63312" y="579949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DecisionTreeClassifier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63312" y="1342087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63311" y="2099862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LinearSVC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682" y="4882327"/>
            <a:ext cx="3551985" cy="70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Cross-validation (</a:t>
            </a:r>
            <a:r>
              <a:rPr lang="en-US" dirty="0" err="1" smtClean="0"/>
              <a:t>StratifiedShuffleSplit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84763" y="4882327"/>
            <a:ext cx="4080066" cy="70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Tuning parameters (</a:t>
            </a:r>
            <a:r>
              <a:rPr lang="en-US" dirty="0" err="1" smtClean="0"/>
              <a:t>GridSearchCV</a:t>
            </a:r>
            <a:r>
              <a:rPr lang="en-US" dirty="0" smtClean="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75542" y="2910939"/>
            <a:ext cx="2099754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LogisticRegression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63311" y="2910939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SGDClassifier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62553" y="3670215"/>
            <a:ext cx="2401518" cy="60687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RidgeClassifier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4725" y="210617"/>
            <a:ext cx="239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Algorithm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045" y="578296"/>
            <a:ext cx="1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pruning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268667" y="3860474"/>
            <a:ext cx="616096" cy="65389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31540" y="4478674"/>
            <a:ext cx="186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2045" y="5753073"/>
            <a:ext cx="8252784" cy="70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 the model (features, labels)</a:t>
            </a:r>
          </a:p>
        </p:txBody>
      </p:sp>
      <p:sp>
        <p:nvSpPr>
          <p:cNvPr id="24" name="Curved Left Arrow 23"/>
          <p:cNvSpPr/>
          <p:nvPr/>
        </p:nvSpPr>
        <p:spPr>
          <a:xfrm>
            <a:off x="3053345" y="2347466"/>
            <a:ext cx="1077651" cy="22705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2384" y="2937144"/>
            <a:ext cx="262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over each classifier</a:t>
            </a:r>
          </a:p>
          <a:p>
            <a:r>
              <a:rPr lang="en-US" dirty="0" smtClean="0"/>
              <a:t>To find the best match for </a:t>
            </a:r>
          </a:p>
          <a:p>
            <a:r>
              <a:rPr lang="en-US" dirty="0" smtClean="0"/>
              <a:t>The metric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115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Goodyear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Michaël Lambé</dc:creator>
  <cp:lastModifiedBy>Michaël Lambé</cp:lastModifiedBy>
  <cp:revision>9</cp:revision>
  <dcterms:created xsi:type="dcterms:W3CDTF">2015-05-27T12:09:55Z</dcterms:created>
  <dcterms:modified xsi:type="dcterms:W3CDTF">2015-05-29T12:25:25Z</dcterms:modified>
</cp:coreProperties>
</file>