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cap="none" dirty="0" smtClean="0"/>
              <a:t>YOUNGBLOOD</a:t>
            </a:r>
            <a:endParaRPr lang="en-US" b="1" u="sn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4212" y="2365739"/>
            <a:ext cx="5202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YOUNGBLOOD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4856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YOUNGBLOOD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YOUNGBLOOD</dc:title>
  <dc:creator>Michael</dc:creator>
  <cp:lastModifiedBy>Michael</cp:lastModifiedBy>
  <cp:revision>1</cp:revision>
  <dcterms:created xsi:type="dcterms:W3CDTF">2024-09-13T11:37:54Z</dcterms:created>
  <dcterms:modified xsi:type="dcterms:W3CDTF">2024-09-13T11:49:57Z</dcterms:modified>
</cp:coreProperties>
</file>