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7" r:id="rId6"/>
    <p:sldId id="268" r:id="rId7"/>
    <p:sldId id="259" r:id="rId8"/>
    <p:sldId id="269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za" initials="E" lastIdx="1" clrIdx="0">
    <p:extLst>
      <p:ext uri="{19B8F6BF-5375-455C-9EA6-DF929625EA0E}">
        <p15:presenceInfo xmlns:p15="http://schemas.microsoft.com/office/powerpoint/2012/main" userId="En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99"/>
    <a:srgbClr val="FFFF66"/>
    <a:srgbClr val="99FF33"/>
    <a:srgbClr val="FF9933"/>
    <a:srgbClr val="009900"/>
    <a:srgbClr val="FFCC66"/>
    <a:srgbClr val="EED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8073E7-EA76-4E27-BC04-E8E5CA76AE71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4FD86728-B0DB-46E3-9BA0-C5D232CB6C56}" type="pres">
      <dgm:prSet presAssocID="{5D8073E7-EA76-4E27-BC04-E8E5CA76AE71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BDE3965C-ECC2-40AC-B9D6-8667A80479E9}" type="presOf" srcId="{5D8073E7-EA76-4E27-BC04-E8E5CA76AE71}" destId="{4FD86728-B0DB-46E3-9BA0-C5D232CB6C56}" srcOrd="0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8073E7-EA76-4E27-BC04-E8E5CA76AE71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B903E004-EF74-47BD-9282-EDD4FED3421A}">
      <dgm:prSet phldrT="[Testo]"/>
      <dgm:spPr>
        <a:solidFill>
          <a:schemeClr val="tx1"/>
        </a:solidFill>
      </dgm:spPr>
      <dgm:t>
        <a:bodyPr/>
        <a:lstStyle/>
        <a:p>
          <a:r>
            <a:rPr lang="it-IT" b="1" dirty="0" smtClean="0">
              <a:solidFill>
                <a:schemeClr val="bg1"/>
              </a:solidFill>
            </a:rPr>
            <a:t>Primo Sprint</a:t>
          </a:r>
          <a:endParaRPr lang="it-IT" b="1" dirty="0">
            <a:solidFill>
              <a:schemeClr val="bg1"/>
            </a:solidFill>
          </a:endParaRPr>
        </a:p>
      </dgm:t>
    </dgm:pt>
    <dgm:pt modelId="{ADBFAA21-A2FA-4828-8315-F7BA755E1484}" type="parTrans" cxnId="{65AEF7A8-4868-4074-91EE-338F0F794494}">
      <dgm:prSet/>
      <dgm:spPr/>
      <dgm:t>
        <a:bodyPr/>
        <a:lstStyle/>
        <a:p>
          <a:endParaRPr lang="it-IT"/>
        </a:p>
      </dgm:t>
    </dgm:pt>
    <dgm:pt modelId="{1A035BD1-E56A-4647-A347-9788125BC640}" type="sibTrans" cxnId="{65AEF7A8-4868-4074-91EE-338F0F794494}">
      <dgm:prSet/>
      <dgm:spPr/>
      <dgm:t>
        <a:bodyPr/>
        <a:lstStyle/>
        <a:p>
          <a:endParaRPr lang="it-IT"/>
        </a:p>
      </dgm:t>
    </dgm:pt>
    <dgm:pt modelId="{60900A34-26A9-4623-B3C3-2282E010DB52}">
      <dgm:prSet phldrT="[Testo]"/>
      <dgm:spPr>
        <a:solidFill>
          <a:schemeClr val="tx1"/>
        </a:solidFill>
      </dgm:spPr>
      <dgm:t>
        <a:bodyPr/>
        <a:lstStyle/>
        <a:p>
          <a:r>
            <a:rPr lang="it-IT" b="1" dirty="0" smtClean="0">
              <a:solidFill>
                <a:schemeClr val="bg1"/>
              </a:solidFill>
            </a:rPr>
            <a:t>Terzo Sprint</a:t>
          </a:r>
          <a:endParaRPr lang="it-IT" b="1" dirty="0">
            <a:solidFill>
              <a:schemeClr val="bg1"/>
            </a:solidFill>
          </a:endParaRPr>
        </a:p>
      </dgm:t>
    </dgm:pt>
    <dgm:pt modelId="{4716423F-FB27-449B-B020-E91D98E34B28}" type="parTrans" cxnId="{91B7FDF3-B518-43FA-92AB-60688E751114}">
      <dgm:prSet/>
      <dgm:spPr/>
      <dgm:t>
        <a:bodyPr/>
        <a:lstStyle/>
        <a:p>
          <a:endParaRPr lang="it-IT"/>
        </a:p>
      </dgm:t>
    </dgm:pt>
    <dgm:pt modelId="{6C5A386A-C4BA-4212-BB95-3774B86CE9E7}" type="sibTrans" cxnId="{91B7FDF3-B518-43FA-92AB-60688E751114}">
      <dgm:prSet/>
      <dgm:spPr/>
      <dgm:t>
        <a:bodyPr/>
        <a:lstStyle/>
        <a:p>
          <a:endParaRPr lang="it-IT"/>
        </a:p>
      </dgm:t>
    </dgm:pt>
    <dgm:pt modelId="{88C502A7-FAF1-4768-93CB-A7963E4664D6}">
      <dgm:prSet phldrT="[Testo]"/>
      <dgm:spPr>
        <a:solidFill>
          <a:schemeClr val="accent2">
            <a:lumMod val="5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it-IT" b="1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Pre-game</a:t>
          </a:r>
          <a:endParaRPr lang="it-IT" b="1" dirty="0">
            <a:solidFill>
              <a:schemeClr val="tx1">
                <a:lumMod val="9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6CA0A9-6925-4F84-8453-B09E0B6ED138}" type="parTrans" cxnId="{F6BE62FD-2EEC-4000-B05A-4D42E4BCEFF0}">
      <dgm:prSet/>
      <dgm:spPr/>
      <dgm:t>
        <a:bodyPr/>
        <a:lstStyle/>
        <a:p>
          <a:endParaRPr lang="it-IT"/>
        </a:p>
      </dgm:t>
    </dgm:pt>
    <dgm:pt modelId="{D90F0BF0-009E-44AA-A5B5-87777225EC07}" type="sibTrans" cxnId="{F6BE62FD-2EEC-4000-B05A-4D42E4BCEFF0}">
      <dgm:prSet/>
      <dgm:spPr/>
      <dgm:t>
        <a:bodyPr/>
        <a:lstStyle/>
        <a:p>
          <a:endParaRPr lang="it-IT"/>
        </a:p>
      </dgm:t>
    </dgm:pt>
    <dgm:pt modelId="{DD070E14-0A16-4E32-B83C-5B0A93FDFEA4}">
      <dgm:prSet/>
      <dgm:spPr>
        <a:solidFill>
          <a:schemeClr val="tx1"/>
        </a:solidFill>
      </dgm:spPr>
      <dgm:t>
        <a:bodyPr/>
        <a:lstStyle/>
        <a:p>
          <a:r>
            <a:rPr lang="it-IT" b="1" dirty="0" smtClean="0">
              <a:solidFill>
                <a:schemeClr val="bg1"/>
              </a:solidFill>
            </a:rPr>
            <a:t>Secondo Sprint</a:t>
          </a:r>
          <a:endParaRPr lang="it-IT" b="1" dirty="0">
            <a:solidFill>
              <a:schemeClr val="bg1"/>
            </a:solidFill>
          </a:endParaRPr>
        </a:p>
      </dgm:t>
    </dgm:pt>
    <dgm:pt modelId="{52E0B86A-5FD5-4AF7-BCC9-59262071784C}" type="parTrans" cxnId="{74ADF4ED-3DEA-4C8A-AC72-66670453A5FB}">
      <dgm:prSet/>
      <dgm:spPr/>
      <dgm:t>
        <a:bodyPr/>
        <a:lstStyle/>
        <a:p>
          <a:endParaRPr lang="it-IT"/>
        </a:p>
      </dgm:t>
    </dgm:pt>
    <dgm:pt modelId="{55743B0D-24F0-478E-8DD3-7C0B31D4BC51}" type="sibTrans" cxnId="{74ADF4ED-3DEA-4C8A-AC72-66670453A5FB}">
      <dgm:prSet/>
      <dgm:spPr/>
      <dgm:t>
        <a:bodyPr/>
        <a:lstStyle/>
        <a:p>
          <a:endParaRPr lang="it-IT"/>
        </a:p>
      </dgm:t>
    </dgm:pt>
    <dgm:pt modelId="{4FD86728-B0DB-46E3-9BA0-C5D232CB6C56}" type="pres">
      <dgm:prSet presAssocID="{5D8073E7-EA76-4E27-BC04-E8E5CA76AE71}" presName="compositeShape" presStyleCnt="0">
        <dgm:presLayoutVars>
          <dgm:chMax val="7"/>
          <dgm:dir/>
          <dgm:resizeHandles val="exact"/>
        </dgm:presLayoutVars>
      </dgm:prSet>
      <dgm:spPr/>
    </dgm:pt>
    <dgm:pt modelId="{991D891C-6D22-4E32-8E92-B77EF121DD7F}" type="pres">
      <dgm:prSet presAssocID="{5D8073E7-EA76-4E27-BC04-E8E5CA76AE71}" presName="wedge1" presStyleLbl="node1" presStyleIdx="0" presStyleCnt="4"/>
      <dgm:spPr/>
      <dgm:t>
        <a:bodyPr/>
        <a:lstStyle/>
        <a:p>
          <a:endParaRPr lang="it-IT"/>
        </a:p>
      </dgm:t>
    </dgm:pt>
    <dgm:pt modelId="{C4249B75-2231-4091-A2DE-982C7288417D}" type="pres">
      <dgm:prSet presAssocID="{5D8073E7-EA76-4E27-BC04-E8E5CA76AE71}" presName="dummy1a" presStyleCnt="0"/>
      <dgm:spPr/>
    </dgm:pt>
    <dgm:pt modelId="{12651785-C5E5-4DDA-9CF3-5F3787344001}" type="pres">
      <dgm:prSet presAssocID="{5D8073E7-EA76-4E27-BC04-E8E5CA76AE71}" presName="dummy1b" presStyleCnt="0"/>
      <dgm:spPr/>
    </dgm:pt>
    <dgm:pt modelId="{510CDD44-0311-44CA-BA22-E49BEAD004EF}" type="pres">
      <dgm:prSet presAssocID="{5D8073E7-EA76-4E27-BC04-E8E5CA76AE71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D0DC6B7-769A-4DB3-83F3-D45DBE349877}" type="pres">
      <dgm:prSet presAssocID="{5D8073E7-EA76-4E27-BC04-E8E5CA76AE71}" presName="wedge2" presStyleLbl="node1" presStyleIdx="1" presStyleCnt="4"/>
      <dgm:spPr/>
      <dgm:t>
        <a:bodyPr/>
        <a:lstStyle/>
        <a:p>
          <a:endParaRPr lang="it-IT"/>
        </a:p>
      </dgm:t>
    </dgm:pt>
    <dgm:pt modelId="{7F11D7E4-D80C-4E52-8A26-E3391507D202}" type="pres">
      <dgm:prSet presAssocID="{5D8073E7-EA76-4E27-BC04-E8E5CA76AE71}" presName="dummy2a" presStyleCnt="0"/>
      <dgm:spPr/>
    </dgm:pt>
    <dgm:pt modelId="{1F722E33-E97C-434F-9644-C9BA83053C4B}" type="pres">
      <dgm:prSet presAssocID="{5D8073E7-EA76-4E27-BC04-E8E5CA76AE71}" presName="dummy2b" presStyleCnt="0"/>
      <dgm:spPr/>
    </dgm:pt>
    <dgm:pt modelId="{7C73DF04-B002-4E26-9E44-4243A2384C51}" type="pres">
      <dgm:prSet presAssocID="{5D8073E7-EA76-4E27-BC04-E8E5CA76AE71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192BDF5-5DAD-4D1F-AACE-3DF589E4A6FA}" type="pres">
      <dgm:prSet presAssocID="{5D8073E7-EA76-4E27-BC04-E8E5CA76AE71}" presName="wedge3" presStyleLbl="node1" presStyleIdx="2" presStyleCnt="4"/>
      <dgm:spPr/>
      <dgm:t>
        <a:bodyPr/>
        <a:lstStyle/>
        <a:p>
          <a:endParaRPr lang="it-IT"/>
        </a:p>
      </dgm:t>
    </dgm:pt>
    <dgm:pt modelId="{D3CE01B0-42A1-484F-A2DD-E559F93A26D5}" type="pres">
      <dgm:prSet presAssocID="{5D8073E7-EA76-4E27-BC04-E8E5CA76AE71}" presName="dummy3a" presStyleCnt="0"/>
      <dgm:spPr/>
    </dgm:pt>
    <dgm:pt modelId="{7C50B24B-EF13-4B59-AC8E-476054549808}" type="pres">
      <dgm:prSet presAssocID="{5D8073E7-EA76-4E27-BC04-E8E5CA76AE71}" presName="dummy3b" presStyleCnt="0"/>
      <dgm:spPr/>
    </dgm:pt>
    <dgm:pt modelId="{47561925-7B2B-4FBD-BCCB-AFA9F2E1B8CD}" type="pres">
      <dgm:prSet presAssocID="{5D8073E7-EA76-4E27-BC04-E8E5CA76AE71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F5C046E-25BF-4083-A1FF-00C54BE90E88}" type="pres">
      <dgm:prSet presAssocID="{5D8073E7-EA76-4E27-BC04-E8E5CA76AE71}" presName="wedge4" presStyleLbl="node1" presStyleIdx="3" presStyleCnt="4"/>
      <dgm:spPr/>
      <dgm:t>
        <a:bodyPr/>
        <a:lstStyle/>
        <a:p>
          <a:endParaRPr lang="it-IT"/>
        </a:p>
      </dgm:t>
    </dgm:pt>
    <dgm:pt modelId="{B2C916D7-2A76-419C-B080-94E88A7C7E28}" type="pres">
      <dgm:prSet presAssocID="{5D8073E7-EA76-4E27-BC04-E8E5CA76AE71}" presName="dummy4a" presStyleCnt="0"/>
      <dgm:spPr/>
    </dgm:pt>
    <dgm:pt modelId="{FB5C1AC2-5032-4BD0-A209-6BBA87E76697}" type="pres">
      <dgm:prSet presAssocID="{5D8073E7-EA76-4E27-BC04-E8E5CA76AE71}" presName="dummy4b" presStyleCnt="0"/>
      <dgm:spPr/>
    </dgm:pt>
    <dgm:pt modelId="{EA02E969-DBC7-4DF9-BF22-0A3798D174DF}" type="pres">
      <dgm:prSet presAssocID="{5D8073E7-EA76-4E27-BC04-E8E5CA76AE71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EE743C-F312-4AB2-9216-209EC77EBEB7}" type="pres">
      <dgm:prSet presAssocID="{1A035BD1-E56A-4647-A347-9788125BC640}" presName="arrowWedge1" presStyleLbl="fgSibTrans2D1" presStyleIdx="0" presStyleCnt="4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it-IT"/>
        </a:p>
      </dgm:t>
    </dgm:pt>
    <dgm:pt modelId="{2C37641C-2EDD-45B5-A9DE-BBA039AF9579}" type="pres">
      <dgm:prSet presAssocID="{55743B0D-24F0-478E-8DD3-7C0B31D4BC51}" presName="arrowWedge2" presStyleLbl="fgSibTrans2D1" presStyleIdx="1" presStyleCnt="4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0A99D229-A2E6-4A7D-BA68-5A57C0FB3D72}" type="pres">
      <dgm:prSet presAssocID="{6C5A386A-C4BA-4212-BB95-3774B86CE9E7}" presName="arrowWedge3" presStyleLbl="fgSibTrans2D1" presStyleIdx="2" presStyleCnt="4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FA0FB124-0B7F-43EC-B3E1-8DC0B8ACB9DD}" type="pres">
      <dgm:prSet presAssocID="{D90F0BF0-009E-44AA-A5B5-87777225EC07}" presName="arrowWedge4" presStyleLbl="fgSibTrans2D1" presStyleIdx="3" presStyleCnt="4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rgbClr val="002060"/>
        </a:solidFill>
        <a:ln>
          <a:solidFill>
            <a:srgbClr val="002060"/>
          </a:solidFill>
        </a:ln>
      </dgm:spPr>
    </dgm:pt>
  </dgm:ptLst>
  <dgm:cxnLst>
    <dgm:cxn modelId="{1C76A52D-DA13-4004-A5BE-020F403EB29D}" type="presOf" srcId="{B903E004-EF74-47BD-9282-EDD4FED3421A}" destId="{510CDD44-0311-44CA-BA22-E49BEAD004EF}" srcOrd="1" destOrd="0" presId="urn:microsoft.com/office/officeart/2005/8/layout/cycle8"/>
    <dgm:cxn modelId="{DEC7BAA4-8AA3-416E-9DF2-721F983AFCAC}" type="presOf" srcId="{88C502A7-FAF1-4768-93CB-A7963E4664D6}" destId="{EA02E969-DBC7-4DF9-BF22-0A3798D174DF}" srcOrd="1" destOrd="0" presId="urn:microsoft.com/office/officeart/2005/8/layout/cycle8"/>
    <dgm:cxn modelId="{853F4325-7D98-40BA-8BCF-AB11E8D9F698}" type="presOf" srcId="{5D8073E7-EA76-4E27-BC04-E8E5CA76AE71}" destId="{4FD86728-B0DB-46E3-9BA0-C5D232CB6C56}" srcOrd="0" destOrd="0" presId="urn:microsoft.com/office/officeart/2005/8/layout/cycle8"/>
    <dgm:cxn modelId="{E9429EDB-4F61-44D4-8982-46EFDDBD7382}" type="presOf" srcId="{88C502A7-FAF1-4768-93CB-A7963E4664D6}" destId="{7F5C046E-25BF-4083-A1FF-00C54BE90E88}" srcOrd="0" destOrd="0" presId="urn:microsoft.com/office/officeart/2005/8/layout/cycle8"/>
    <dgm:cxn modelId="{622E805C-E1C9-4B2B-9AA1-95A1B419F2C9}" type="presOf" srcId="{60900A34-26A9-4623-B3C3-2282E010DB52}" destId="{2192BDF5-5DAD-4D1F-AACE-3DF589E4A6FA}" srcOrd="0" destOrd="0" presId="urn:microsoft.com/office/officeart/2005/8/layout/cycle8"/>
    <dgm:cxn modelId="{B2C721B6-7210-4C5E-B447-5EC0F9728249}" type="presOf" srcId="{DD070E14-0A16-4E32-B83C-5B0A93FDFEA4}" destId="{1D0DC6B7-769A-4DB3-83F3-D45DBE349877}" srcOrd="0" destOrd="0" presId="urn:microsoft.com/office/officeart/2005/8/layout/cycle8"/>
    <dgm:cxn modelId="{66D2EB8C-6E7E-4AB8-933C-40EDE491053E}" type="presOf" srcId="{B903E004-EF74-47BD-9282-EDD4FED3421A}" destId="{991D891C-6D22-4E32-8E92-B77EF121DD7F}" srcOrd="0" destOrd="0" presId="urn:microsoft.com/office/officeart/2005/8/layout/cycle8"/>
    <dgm:cxn modelId="{48E8D8E3-A2C4-4177-96DD-BC5FBA3BBA89}" type="presOf" srcId="{DD070E14-0A16-4E32-B83C-5B0A93FDFEA4}" destId="{7C73DF04-B002-4E26-9E44-4243A2384C51}" srcOrd="1" destOrd="0" presId="urn:microsoft.com/office/officeart/2005/8/layout/cycle8"/>
    <dgm:cxn modelId="{F6BE62FD-2EEC-4000-B05A-4D42E4BCEFF0}" srcId="{5D8073E7-EA76-4E27-BC04-E8E5CA76AE71}" destId="{88C502A7-FAF1-4768-93CB-A7963E4664D6}" srcOrd="3" destOrd="0" parTransId="{C56CA0A9-6925-4F84-8453-B09E0B6ED138}" sibTransId="{D90F0BF0-009E-44AA-A5B5-87777225EC07}"/>
    <dgm:cxn modelId="{91B7FDF3-B518-43FA-92AB-60688E751114}" srcId="{5D8073E7-EA76-4E27-BC04-E8E5CA76AE71}" destId="{60900A34-26A9-4623-B3C3-2282E010DB52}" srcOrd="2" destOrd="0" parTransId="{4716423F-FB27-449B-B020-E91D98E34B28}" sibTransId="{6C5A386A-C4BA-4212-BB95-3774B86CE9E7}"/>
    <dgm:cxn modelId="{74ADF4ED-3DEA-4C8A-AC72-66670453A5FB}" srcId="{5D8073E7-EA76-4E27-BC04-E8E5CA76AE71}" destId="{DD070E14-0A16-4E32-B83C-5B0A93FDFEA4}" srcOrd="1" destOrd="0" parTransId="{52E0B86A-5FD5-4AF7-BCC9-59262071784C}" sibTransId="{55743B0D-24F0-478E-8DD3-7C0B31D4BC51}"/>
    <dgm:cxn modelId="{65AEF7A8-4868-4074-91EE-338F0F794494}" srcId="{5D8073E7-EA76-4E27-BC04-E8E5CA76AE71}" destId="{B903E004-EF74-47BD-9282-EDD4FED3421A}" srcOrd="0" destOrd="0" parTransId="{ADBFAA21-A2FA-4828-8315-F7BA755E1484}" sibTransId="{1A035BD1-E56A-4647-A347-9788125BC640}"/>
    <dgm:cxn modelId="{953D6C50-28CC-4E60-B511-F94452A43CC0}" type="presOf" srcId="{60900A34-26A9-4623-B3C3-2282E010DB52}" destId="{47561925-7B2B-4FBD-BCCB-AFA9F2E1B8CD}" srcOrd="1" destOrd="0" presId="urn:microsoft.com/office/officeart/2005/8/layout/cycle8"/>
    <dgm:cxn modelId="{0D1B6C32-F77D-4DC2-BA50-0A5710448A37}" type="presParOf" srcId="{4FD86728-B0DB-46E3-9BA0-C5D232CB6C56}" destId="{991D891C-6D22-4E32-8E92-B77EF121DD7F}" srcOrd="0" destOrd="0" presId="urn:microsoft.com/office/officeart/2005/8/layout/cycle8"/>
    <dgm:cxn modelId="{76F9C818-291B-4148-9C96-64EDF9A7F574}" type="presParOf" srcId="{4FD86728-B0DB-46E3-9BA0-C5D232CB6C56}" destId="{C4249B75-2231-4091-A2DE-982C7288417D}" srcOrd="1" destOrd="0" presId="urn:microsoft.com/office/officeart/2005/8/layout/cycle8"/>
    <dgm:cxn modelId="{82C74354-5F88-4D65-8B5B-64C921D46EB6}" type="presParOf" srcId="{4FD86728-B0DB-46E3-9BA0-C5D232CB6C56}" destId="{12651785-C5E5-4DDA-9CF3-5F3787344001}" srcOrd="2" destOrd="0" presId="urn:microsoft.com/office/officeart/2005/8/layout/cycle8"/>
    <dgm:cxn modelId="{2A793BB0-9899-41CF-A4B2-05857BDB0905}" type="presParOf" srcId="{4FD86728-B0DB-46E3-9BA0-C5D232CB6C56}" destId="{510CDD44-0311-44CA-BA22-E49BEAD004EF}" srcOrd="3" destOrd="0" presId="urn:microsoft.com/office/officeart/2005/8/layout/cycle8"/>
    <dgm:cxn modelId="{23D71AEF-A3BC-4387-B1DA-4A9050847C3D}" type="presParOf" srcId="{4FD86728-B0DB-46E3-9BA0-C5D232CB6C56}" destId="{1D0DC6B7-769A-4DB3-83F3-D45DBE349877}" srcOrd="4" destOrd="0" presId="urn:microsoft.com/office/officeart/2005/8/layout/cycle8"/>
    <dgm:cxn modelId="{756BEF11-418A-4907-9A74-8C8AA0F0A167}" type="presParOf" srcId="{4FD86728-B0DB-46E3-9BA0-C5D232CB6C56}" destId="{7F11D7E4-D80C-4E52-8A26-E3391507D202}" srcOrd="5" destOrd="0" presId="urn:microsoft.com/office/officeart/2005/8/layout/cycle8"/>
    <dgm:cxn modelId="{C5E4D6DF-212D-45A8-877E-F6F32D326EA2}" type="presParOf" srcId="{4FD86728-B0DB-46E3-9BA0-C5D232CB6C56}" destId="{1F722E33-E97C-434F-9644-C9BA83053C4B}" srcOrd="6" destOrd="0" presId="urn:microsoft.com/office/officeart/2005/8/layout/cycle8"/>
    <dgm:cxn modelId="{E3D4EFCA-BE6F-4607-9A44-91EF82DBA2D7}" type="presParOf" srcId="{4FD86728-B0DB-46E3-9BA0-C5D232CB6C56}" destId="{7C73DF04-B002-4E26-9E44-4243A2384C51}" srcOrd="7" destOrd="0" presId="urn:microsoft.com/office/officeart/2005/8/layout/cycle8"/>
    <dgm:cxn modelId="{28408272-011D-46F1-8881-77D161AF885A}" type="presParOf" srcId="{4FD86728-B0DB-46E3-9BA0-C5D232CB6C56}" destId="{2192BDF5-5DAD-4D1F-AACE-3DF589E4A6FA}" srcOrd="8" destOrd="0" presId="urn:microsoft.com/office/officeart/2005/8/layout/cycle8"/>
    <dgm:cxn modelId="{AFB75880-D4FB-4975-BF4A-78C55CCC3733}" type="presParOf" srcId="{4FD86728-B0DB-46E3-9BA0-C5D232CB6C56}" destId="{D3CE01B0-42A1-484F-A2DD-E559F93A26D5}" srcOrd="9" destOrd="0" presId="urn:microsoft.com/office/officeart/2005/8/layout/cycle8"/>
    <dgm:cxn modelId="{60FD1CFB-7A1B-49F5-98CB-A33604B5EFB8}" type="presParOf" srcId="{4FD86728-B0DB-46E3-9BA0-C5D232CB6C56}" destId="{7C50B24B-EF13-4B59-AC8E-476054549808}" srcOrd="10" destOrd="0" presId="urn:microsoft.com/office/officeart/2005/8/layout/cycle8"/>
    <dgm:cxn modelId="{C88955FA-85F0-4547-86CF-11F80BF0A86B}" type="presParOf" srcId="{4FD86728-B0DB-46E3-9BA0-C5D232CB6C56}" destId="{47561925-7B2B-4FBD-BCCB-AFA9F2E1B8CD}" srcOrd="11" destOrd="0" presId="urn:microsoft.com/office/officeart/2005/8/layout/cycle8"/>
    <dgm:cxn modelId="{0DE5228B-9DD4-486E-91D2-8ECEF3466F1C}" type="presParOf" srcId="{4FD86728-B0DB-46E3-9BA0-C5D232CB6C56}" destId="{7F5C046E-25BF-4083-A1FF-00C54BE90E88}" srcOrd="12" destOrd="0" presId="urn:microsoft.com/office/officeart/2005/8/layout/cycle8"/>
    <dgm:cxn modelId="{C098B156-6D43-4F98-94CC-5AA9942DA2BA}" type="presParOf" srcId="{4FD86728-B0DB-46E3-9BA0-C5D232CB6C56}" destId="{B2C916D7-2A76-419C-B080-94E88A7C7E28}" srcOrd="13" destOrd="0" presId="urn:microsoft.com/office/officeart/2005/8/layout/cycle8"/>
    <dgm:cxn modelId="{9C5186E5-0274-4983-B149-4E07C2AA0C4F}" type="presParOf" srcId="{4FD86728-B0DB-46E3-9BA0-C5D232CB6C56}" destId="{FB5C1AC2-5032-4BD0-A209-6BBA87E76697}" srcOrd="14" destOrd="0" presId="urn:microsoft.com/office/officeart/2005/8/layout/cycle8"/>
    <dgm:cxn modelId="{E9D4BEF7-9870-4F13-A9E0-CE125372C53A}" type="presParOf" srcId="{4FD86728-B0DB-46E3-9BA0-C5D232CB6C56}" destId="{EA02E969-DBC7-4DF9-BF22-0A3798D174DF}" srcOrd="15" destOrd="0" presId="urn:microsoft.com/office/officeart/2005/8/layout/cycle8"/>
    <dgm:cxn modelId="{710F6F0B-B827-4D97-86F1-AA16992CB6FB}" type="presParOf" srcId="{4FD86728-B0DB-46E3-9BA0-C5D232CB6C56}" destId="{BBEE743C-F312-4AB2-9216-209EC77EBEB7}" srcOrd="16" destOrd="0" presId="urn:microsoft.com/office/officeart/2005/8/layout/cycle8"/>
    <dgm:cxn modelId="{3C01BA6B-5B2D-442C-9640-B80C51256589}" type="presParOf" srcId="{4FD86728-B0DB-46E3-9BA0-C5D232CB6C56}" destId="{2C37641C-2EDD-45B5-A9DE-BBA039AF9579}" srcOrd="17" destOrd="0" presId="urn:microsoft.com/office/officeart/2005/8/layout/cycle8"/>
    <dgm:cxn modelId="{F8ECEE18-B3AE-4BD4-A8D5-72D3995507F2}" type="presParOf" srcId="{4FD86728-B0DB-46E3-9BA0-C5D232CB6C56}" destId="{0A99D229-A2E6-4A7D-BA68-5A57C0FB3D72}" srcOrd="18" destOrd="0" presId="urn:microsoft.com/office/officeart/2005/8/layout/cycle8"/>
    <dgm:cxn modelId="{09B0421E-FE59-45E2-A6DB-44822FE5A5F1}" type="presParOf" srcId="{4FD86728-B0DB-46E3-9BA0-C5D232CB6C56}" destId="{FA0FB124-0B7F-43EC-B3E1-8DC0B8ACB9DD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8073E7-EA76-4E27-BC04-E8E5CA76AE71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B903E004-EF74-47BD-9282-EDD4FED3421A}">
      <dgm:prSet phldrT="[Testo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t-IT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Primo Sprint</a:t>
          </a:r>
          <a:endParaRPr lang="it-IT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BFAA21-A2FA-4828-8315-F7BA755E1484}" type="parTrans" cxnId="{65AEF7A8-4868-4074-91EE-338F0F794494}">
      <dgm:prSet/>
      <dgm:spPr/>
      <dgm:t>
        <a:bodyPr/>
        <a:lstStyle/>
        <a:p>
          <a:endParaRPr lang="it-IT"/>
        </a:p>
      </dgm:t>
    </dgm:pt>
    <dgm:pt modelId="{1A035BD1-E56A-4647-A347-9788125BC640}" type="sibTrans" cxnId="{65AEF7A8-4868-4074-91EE-338F0F794494}">
      <dgm:prSet/>
      <dgm:spPr/>
      <dgm:t>
        <a:bodyPr/>
        <a:lstStyle/>
        <a:p>
          <a:endParaRPr lang="it-IT"/>
        </a:p>
      </dgm:t>
    </dgm:pt>
    <dgm:pt modelId="{60900A34-26A9-4623-B3C3-2282E010DB52}">
      <dgm:prSet phldrT="[Testo]"/>
      <dgm:spPr>
        <a:solidFill>
          <a:schemeClr val="tx1"/>
        </a:solidFill>
      </dgm:spPr>
      <dgm:t>
        <a:bodyPr/>
        <a:lstStyle/>
        <a:p>
          <a:r>
            <a:rPr lang="it-IT" b="1" dirty="0" smtClean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Secondo Sprint</a:t>
          </a:r>
          <a:endParaRPr lang="it-IT" b="1" dirty="0">
            <a:solidFill>
              <a:schemeClr val="bg1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16423F-FB27-449B-B020-E91D98E34B28}" type="parTrans" cxnId="{91B7FDF3-B518-43FA-92AB-60688E751114}">
      <dgm:prSet/>
      <dgm:spPr/>
      <dgm:t>
        <a:bodyPr/>
        <a:lstStyle/>
        <a:p>
          <a:endParaRPr lang="it-IT"/>
        </a:p>
      </dgm:t>
    </dgm:pt>
    <dgm:pt modelId="{6C5A386A-C4BA-4212-BB95-3774B86CE9E7}" type="sibTrans" cxnId="{91B7FDF3-B518-43FA-92AB-60688E751114}">
      <dgm:prSet/>
      <dgm:spPr/>
      <dgm:t>
        <a:bodyPr/>
        <a:lstStyle/>
        <a:p>
          <a:endParaRPr lang="it-IT"/>
        </a:p>
      </dgm:t>
    </dgm:pt>
    <dgm:pt modelId="{88C502A7-FAF1-4768-93CB-A7963E4664D6}">
      <dgm:prSet phldrT="[Testo]"/>
      <dgm:spPr>
        <a:solidFill>
          <a:schemeClr val="tx1"/>
        </a:solidFill>
      </dgm:spPr>
      <dgm:t>
        <a:bodyPr/>
        <a:lstStyle/>
        <a:p>
          <a:r>
            <a:rPr lang="it-IT" b="1" dirty="0" smtClean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Pre-game</a:t>
          </a:r>
          <a:endParaRPr lang="it-IT" b="1" dirty="0">
            <a:solidFill>
              <a:schemeClr val="bg1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6CA0A9-6925-4F84-8453-B09E0B6ED138}" type="parTrans" cxnId="{F6BE62FD-2EEC-4000-B05A-4D42E4BCEFF0}">
      <dgm:prSet/>
      <dgm:spPr/>
      <dgm:t>
        <a:bodyPr/>
        <a:lstStyle/>
        <a:p>
          <a:endParaRPr lang="it-IT"/>
        </a:p>
      </dgm:t>
    </dgm:pt>
    <dgm:pt modelId="{D90F0BF0-009E-44AA-A5B5-87777225EC07}" type="sibTrans" cxnId="{F6BE62FD-2EEC-4000-B05A-4D42E4BCEFF0}">
      <dgm:prSet/>
      <dgm:spPr/>
      <dgm:t>
        <a:bodyPr/>
        <a:lstStyle/>
        <a:p>
          <a:endParaRPr lang="it-IT"/>
        </a:p>
      </dgm:t>
    </dgm:pt>
    <dgm:pt modelId="{DD070E14-0A16-4E32-B83C-5B0A93FDFEA4}">
      <dgm:prSet/>
      <dgm:spPr>
        <a:solidFill>
          <a:schemeClr val="tx1"/>
        </a:solidFill>
      </dgm:spPr>
      <dgm:t>
        <a:bodyPr/>
        <a:lstStyle/>
        <a:p>
          <a:r>
            <a:rPr lang="it-IT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Terzo Sprint</a:t>
          </a:r>
          <a:endParaRPr lang="it-IT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2E0B86A-5FD5-4AF7-BCC9-59262071784C}" type="parTrans" cxnId="{74ADF4ED-3DEA-4C8A-AC72-66670453A5FB}">
      <dgm:prSet/>
      <dgm:spPr/>
      <dgm:t>
        <a:bodyPr/>
        <a:lstStyle/>
        <a:p>
          <a:endParaRPr lang="it-IT"/>
        </a:p>
      </dgm:t>
    </dgm:pt>
    <dgm:pt modelId="{55743B0D-24F0-478E-8DD3-7C0B31D4BC51}" type="sibTrans" cxnId="{74ADF4ED-3DEA-4C8A-AC72-66670453A5FB}">
      <dgm:prSet/>
      <dgm:spPr/>
      <dgm:t>
        <a:bodyPr/>
        <a:lstStyle/>
        <a:p>
          <a:endParaRPr lang="it-IT"/>
        </a:p>
      </dgm:t>
    </dgm:pt>
    <dgm:pt modelId="{4FD86728-B0DB-46E3-9BA0-C5D232CB6C56}" type="pres">
      <dgm:prSet presAssocID="{5D8073E7-EA76-4E27-BC04-E8E5CA76AE71}" presName="compositeShape" presStyleCnt="0">
        <dgm:presLayoutVars>
          <dgm:chMax val="7"/>
          <dgm:dir/>
          <dgm:resizeHandles val="exact"/>
        </dgm:presLayoutVars>
      </dgm:prSet>
      <dgm:spPr/>
    </dgm:pt>
    <dgm:pt modelId="{991D891C-6D22-4E32-8E92-B77EF121DD7F}" type="pres">
      <dgm:prSet presAssocID="{5D8073E7-EA76-4E27-BC04-E8E5CA76AE71}" presName="wedge1" presStyleLbl="node1" presStyleIdx="0" presStyleCnt="4"/>
      <dgm:spPr/>
      <dgm:t>
        <a:bodyPr/>
        <a:lstStyle/>
        <a:p>
          <a:endParaRPr lang="it-IT"/>
        </a:p>
      </dgm:t>
    </dgm:pt>
    <dgm:pt modelId="{C4249B75-2231-4091-A2DE-982C7288417D}" type="pres">
      <dgm:prSet presAssocID="{5D8073E7-EA76-4E27-BC04-E8E5CA76AE71}" presName="dummy1a" presStyleCnt="0"/>
      <dgm:spPr/>
    </dgm:pt>
    <dgm:pt modelId="{12651785-C5E5-4DDA-9CF3-5F3787344001}" type="pres">
      <dgm:prSet presAssocID="{5D8073E7-EA76-4E27-BC04-E8E5CA76AE71}" presName="dummy1b" presStyleCnt="0"/>
      <dgm:spPr/>
    </dgm:pt>
    <dgm:pt modelId="{510CDD44-0311-44CA-BA22-E49BEAD004EF}" type="pres">
      <dgm:prSet presAssocID="{5D8073E7-EA76-4E27-BC04-E8E5CA76AE71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D0DC6B7-769A-4DB3-83F3-D45DBE349877}" type="pres">
      <dgm:prSet presAssocID="{5D8073E7-EA76-4E27-BC04-E8E5CA76AE71}" presName="wedge2" presStyleLbl="node1" presStyleIdx="1" presStyleCnt="4"/>
      <dgm:spPr/>
      <dgm:t>
        <a:bodyPr/>
        <a:lstStyle/>
        <a:p>
          <a:endParaRPr lang="it-IT"/>
        </a:p>
      </dgm:t>
    </dgm:pt>
    <dgm:pt modelId="{7F11D7E4-D80C-4E52-8A26-E3391507D202}" type="pres">
      <dgm:prSet presAssocID="{5D8073E7-EA76-4E27-BC04-E8E5CA76AE71}" presName="dummy2a" presStyleCnt="0"/>
      <dgm:spPr/>
    </dgm:pt>
    <dgm:pt modelId="{1F722E33-E97C-434F-9644-C9BA83053C4B}" type="pres">
      <dgm:prSet presAssocID="{5D8073E7-EA76-4E27-BC04-E8E5CA76AE71}" presName="dummy2b" presStyleCnt="0"/>
      <dgm:spPr/>
    </dgm:pt>
    <dgm:pt modelId="{7C73DF04-B002-4E26-9E44-4243A2384C51}" type="pres">
      <dgm:prSet presAssocID="{5D8073E7-EA76-4E27-BC04-E8E5CA76AE71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192BDF5-5DAD-4D1F-AACE-3DF589E4A6FA}" type="pres">
      <dgm:prSet presAssocID="{5D8073E7-EA76-4E27-BC04-E8E5CA76AE71}" presName="wedge3" presStyleLbl="node1" presStyleIdx="2" presStyleCnt="4"/>
      <dgm:spPr/>
      <dgm:t>
        <a:bodyPr/>
        <a:lstStyle/>
        <a:p>
          <a:endParaRPr lang="it-IT"/>
        </a:p>
      </dgm:t>
    </dgm:pt>
    <dgm:pt modelId="{D3CE01B0-42A1-484F-A2DD-E559F93A26D5}" type="pres">
      <dgm:prSet presAssocID="{5D8073E7-EA76-4E27-BC04-E8E5CA76AE71}" presName="dummy3a" presStyleCnt="0"/>
      <dgm:spPr/>
    </dgm:pt>
    <dgm:pt modelId="{7C50B24B-EF13-4B59-AC8E-476054549808}" type="pres">
      <dgm:prSet presAssocID="{5D8073E7-EA76-4E27-BC04-E8E5CA76AE71}" presName="dummy3b" presStyleCnt="0"/>
      <dgm:spPr/>
    </dgm:pt>
    <dgm:pt modelId="{47561925-7B2B-4FBD-BCCB-AFA9F2E1B8CD}" type="pres">
      <dgm:prSet presAssocID="{5D8073E7-EA76-4E27-BC04-E8E5CA76AE71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F5C046E-25BF-4083-A1FF-00C54BE90E88}" type="pres">
      <dgm:prSet presAssocID="{5D8073E7-EA76-4E27-BC04-E8E5CA76AE71}" presName="wedge4" presStyleLbl="node1" presStyleIdx="3" presStyleCnt="4"/>
      <dgm:spPr/>
      <dgm:t>
        <a:bodyPr/>
        <a:lstStyle/>
        <a:p>
          <a:endParaRPr lang="it-IT"/>
        </a:p>
      </dgm:t>
    </dgm:pt>
    <dgm:pt modelId="{B2C916D7-2A76-419C-B080-94E88A7C7E28}" type="pres">
      <dgm:prSet presAssocID="{5D8073E7-EA76-4E27-BC04-E8E5CA76AE71}" presName="dummy4a" presStyleCnt="0"/>
      <dgm:spPr/>
    </dgm:pt>
    <dgm:pt modelId="{FB5C1AC2-5032-4BD0-A209-6BBA87E76697}" type="pres">
      <dgm:prSet presAssocID="{5D8073E7-EA76-4E27-BC04-E8E5CA76AE71}" presName="dummy4b" presStyleCnt="0"/>
      <dgm:spPr/>
    </dgm:pt>
    <dgm:pt modelId="{EA02E969-DBC7-4DF9-BF22-0A3798D174DF}" type="pres">
      <dgm:prSet presAssocID="{5D8073E7-EA76-4E27-BC04-E8E5CA76AE71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EE743C-F312-4AB2-9216-209EC77EBEB7}" type="pres">
      <dgm:prSet presAssocID="{1A035BD1-E56A-4647-A347-9788125BC640}" presName="arrowWedge1" presStyleLbl="fgSibTrans2D1" presStyleIdx="0" presStyleCnt="4"/>
      <dgm:spPr>
        <a:solidFill>
          <a:srgbClr val="002060"/>
        </a:solidFill>
        <a:ln>
          <a:solidFill>
            <a:srgbClr val="002060"/>
          </a:solidFill>
        </a:ln>
      </dgm:spPr>
      <dgm:t>
        <a:bodyPr/>
        <a:lstStyle/>
        <a:p>
          <a:endParaRPr lang="it-IT"/>
        </a:p>
      </dgm:t>
    </dgm:pt>
    <dgm:pt modelId="{2C37641C-2EDD-45B5-A9DE-BBA039AF9579}" type="pres">
      <dgm:prSet presAssocID="{55743B0D-24F0-478E-8DD3-7C0B31D4BC51}" presName="arrowWedge2" presStyleLbl="fgSibTrans2D1" presStyleIdx="1" presStyleCnt="4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0A99D229-A2E6-4A7D-BA68-5A57C0FB3D72}" type="pres">
      <dgm:prSet presAssocID="{6C5A386A-C4BA-4212-BB95-3774B86CE9E7}" presName="arrowWedge3" presStyleLbl="fgSibTrans2D1" presStyleIdx="2" presStyleCnt="4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FA0FB124-0B7F-43EC-B3E1-8DC0B8ACB9DD}" type="pres">
      <dgm:prSet presAssocID="{D90F0BF0-009E-44AA-A5B5-87777225EC07}" presName="arrowWedge4" presStyleLbl="fgSibTrans2D1" presStyleIdx="3" presStyleCnt="4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</dgm:ptLst>
  <dgm:cxnLst>
    <dgm:cxn modelId="{D418BE84-CA16-4625-A946-6679B5C8077D}" type="presOf" srcId="{DD070E14-0A16-4E32-B83C-5B0A93FDFEA4}" destId="{1D0DC6B7-769A-4DB3-83F3-D45DBE349877}" srcOrd="0" destOrd="0" presId="urn:microsoft.com/office/officeart/2005/8/layout/cycle8"/>
    <dgm:cxn modelId="{E0B6D218-4186-47AE-B64B-EB094AE28EE7}" type="presOf" srcId="{88C502A7-FAF1-4768-93CB-A7963E4664D6}" destId="{EA02E969-DBC7-4DF9-BF22-0A3798D174DF}" srcOrd="1" destOrd="0" presId="urn:microsoft.com/office/officeart/2005/8/layout/cycle8"/>
    <dgm:cxn modelId="{E312B22D-B422-45AB-B750-70FE66F95CBA}" type="presOf" srcId="{60900A34-26A9-4623-B3C3-2282E010DB52}" destId="{47561925-7B2B-4FBD-BCCB-AFA9F2E1B8CD}" srcOrd="1" destOrd="0" presId="urn:microsoft.com/office/officeart/2005/8/layout/cycle8"/>
    <dgm:cxn modelId="{F6BE62FD-2EEC-4000-B05A-4D42E4BCEFF0}" srcId="{5D8073E7-EA76-4E27-BC04-E8E5CA76AE71}" destId="{88C502A7-FAF1-4768-93CB-A7963E4664D6}" srcOrd="3" destOrd="0" parTransId="{C56CA0A9-6925-4F84-8453-B09E0B6ED138}" sibTransId="{D90F0BF0-009E-44AA-A5B5-87777225EC07}"/>
    <dgm:cxn modelId="{40910805-A220-4CB7-B6AF-C11E8A1DAE65}" type="presOf" srcId="{5D8073E7-EA76-4E27-BC04-E8E5CA76AE71}" destId="{4FD86728-B0DB-46E3-9BA0-C5D232CB6C56}" srcOrd="0" destOrd="0" presId="urn:microsoft.com/office/officeart/2005/8/layout/cycle8"/>
    <dgm:cxn modelId="{B6B5191E-C8A5-441E-BD1D-A81DD29B1FE4}" type="presOf" srcId="{B903E004-EF74-47BD-9282-EDD4FED3421A}" destId="{991D891C-6D22-4E32-8E92-B77EF121DD7F}" srcOrd="0" destOrd="0" presId="urn:microsoft.com/office/officeart/2005/8/layout/cycle8"/>
    <dgm:cxn modelId="{AAA3947D-1C81-4AB1-A3E9-20AE9A0F3323}" type="presOf" srcId="{60900A34-26A9-4623-B3C3-2282E010DB52}" destId="{2192BDF5-5DAD-4D1F-AACE-3DF589E4A6FA}" srcOrd="0" destOrd="0" presId="urn:microsoft.com/office/officeart/2005/8/layout/cycle8"/>
    <dgm:cxn modelId="{74ADF4ED-3DEA-4C8A-AC72-66670453A5FB}" srcId="{5D8073E7-EA76-4E27-BC04-E8E5CA76AE71}" destId="{DD070E14-0A16-4E32-B83C-5B0A93FDFEA4}" srcOrd="1" destOrd="0" parTransId="{52E0B86A-5FD5-4AF7-BCC9-59262071784C}" sibTransId="{55743B0D-24F0-478E-8DD3-7C0B31D4BC51}"/>
    <dgm:cxn modelId="{D51046B1-C059-43E7-BE88-C6AD5FBE56AA}" type="presOf" srcId="{B903E004-EF74-47BD-9282-EDD4FED3421A}" destId="{510CDD44-0311-44CA-BA22-E49BEAD004EF}" srcOrd="1" destOrd="0" presId="urn:microsoft.com/office/officeart/2005/8/layout/cycle8"/>
    <dgm:cxn modelId="{FF84B28B-F8CA-4CAF-B28D-32F18D5F5C6A}" type="presOf" srcId="{DD070E14-0A16-4E32-B83C-5B0A93FDFEA4}" destId="{7C73DF04-B002-4E26-9E44-4243A2384C51}" srcOrd="1" destOrd="0" presId="urn:microsoft.com/office/officeart/2005/8/layout/cycle8"/>
    <dgm:cxn modelId="{65AEF7A8-4868-4074-91EE-338F0F794494}" srcId="{5D8073E7-EA76-4E27-BC04-E8E5CA76AE71}" destId="{B903E004-EF74-47BD-9282-EDD4FED3421A}" srcOrd="0" destOrd="0" parTransId="{ADBFAA21-A2FA-4828-8315-F7BA755E1484}" sibTransId="{1A035BD1-E56A-4647-A347-9788125BC640}"/>
    <dgm:cxn modelId="{91B7FDF3-B518-43FA-92AB-60688E751114}" srcId="{5D8073E7-EA76-4E27-BC04-E8E5CA76AE71}" destId="{60900A34-26A9-4623-B3C3-2282E010DB52}" srcOrd="2" destOrd="0" parTransId="{4716423F-FB27-449B-B020-E91D98E34B28}" sibTransId="{6C5A386A-C4BA-4212-BB95-3774B86CE9E7}"/>
    <dgm:cxn modelId="{23527EA0-BA64-43AC-B2D6-1B90F9121E4E}" type="presOf" srcId="{88C502A7-FAF1-4768-93CB-A7963E4664D6}" destId="{7F5C046E-25BF-4083-A1FF-00C54BE90E88}" srcOrd="0" destOrd="0" presId="urn:microsoft.com/office/officeart/2005/8/layout/cycle8"/>
    <dgm:cxn modelId="{3F07D48F-F584-49BC-A7CE-AB050F677E69}" type="presParOf" srcId="{4FD86728-B0DB-46E3-9BA0-C5D232CB6C56}" destId="{991D891C-6D22-4E32-8E92-B77EF121DD7F}" srcOrd="0" destOrd="0" presId="urn:microsoft.com/office/officeart/2005/8/layout/cycle8"/>
    <dgm:cxn modelId="{B3985950-D3CF-4CA6-B0B2-E6D7CE37D4ED}" type="presParOf" srcId="{4FD86728-B0DB-46E3-9BA0-C5D232CB6C56}" destId="{C4249B75-2231-4091-A2DE-982C7288417D}" srcOrd="1" destOrd="0" presId="urn:microsoft.com/office/officeart/2005/8/layout/cycle8"/>
    <dgm:cxn modelId="{928F467D-30BB-477D-8647-418D865102F8}" type="presParOf" srcId="{4FD86728-B0DB-46E3-9BA0-C5D232CB6C56}" destId="{12651785-C5E5-4DDA-9CF3-5F3787344001}" srcOrd="2" destOrd="0" presId="urn:microsoft.com/office/officeart/2005/8/layout/cycle8"/>
    <dgm:cxn modelId="{D5A974A5-2393-4432-8A87-2350F435A67F}" type="presParOf" srcId="{4FD86728-B0DB-46E3-9BA0-C5D232CB6C56}" destId="{510CDD44-0311-44CA-BA22-E49BEAD004EF}" srcOrd="3" destOrd="0" presId="urn:microsoft.com/office/officeart/2005/8/layout/cycle8"/>
    <dgm:cxn modelId="{710B56AB-B2AD-418F-ACA6-853911432CB6}" type="presParOf" srcId="{4FD86728-B0DB-46E3-9BA0-C5D232CB6C56}" destId="{1D0DC6B7-769A-4DB3-83F3-D45DBE349877}" srcOrd="4" destOrd="0" presId="urn:microsoft.com/office/officeart/2005/8/layout/cycle8"/>
    <dgm:cxn modelId="{527389D8-B243-4123-8B3C-D6EF07459656}" type="presParOf" srcId="{4FD86728-B0DB-46E3-9BA0-C5D232CB6C56}" destId="{7F11D7E4-D80C-4E52-8A26-E3391507D202}" srcOrd="5" destOrd="0" presId="urn:microsoft.com/office/officeart/2005/8/layout/cycle8"/>
    <dgm:cxn modelId="{ACA7050D-FD8D-4475-99CF-E0984541DA60}" type="presParOf" srcId="{4FD86728-B0DB-46E3-9BA0-C5D232CB6C56}" destId="{1F722E33-E97C-434F-9644-C9BA83053C4B}" srcOrd="6" destOrd="0" presId="urn:microsoft.com/office/officeart/2005/8/layout/cycle8"/>
    <dgm:cxn modelId="{D95EB286-3636-4EAF-9C49-CB9853D0FF7E}" type="presParOf" srcId="{4FD86728-B0DB-46E3-9BA0-C5D232CB6C56}" destId="{7C73DF04-B002-4E26-9E44-4243A2384C51}" srcOrd="7" destOrd="0" presId="urn:microsoft.com/office/officeart/2005/8/layout/cycle8"/>
    <dgm:cxn modelId="{42EA85B2-4EAA-47D2-BD43-8CA72DF45DE3}" type="presParOf" srcId="{4FD86728-B0DB-46E3-9BA0-C5D232CB6C56}" destId="{2192BDF5-5DAD-4D1F-AACE-3DF589E4A6FA}" srcOrd="8" destOrd="0" presId="urn:microsoft.com/office/officeart/2005/8/layout/cycle8"/>
    <dgm:cxn modelId="{2B75F83D-7D8A-4911-9C99-6A5BB3A1C257}" type="presParOf" srcId="{4FD86728-B0DB-46E3-9BA0-C5D232CB6C56}" destId="{D3CE01B0-42A1-484F-A2DD-E559F93A26D5}" srcOrd="9" destOrd="0" presId="urn:microsoft.com/office/officeart/2005/8/layout/cycle8"/>
    <dgm:cxn modelId="{865228F2-9819-4D61-928F-449F88DDE8C8}" type="presParOf" srcId="{4FD86728-B0DB-46E3-9BA0-C5D232CB6C56}" destId="{7C50B24B-EF13-4B59-AC8E-476054549808}" srcOrd="10" destOrd="0" presId="urn:microsoft.com/office/officeart/2005/8/layout/cycle8"/>
    <dgm:cxn modelId="{A9C9AFA6-69BC-4066-B7FC-68113A90666C}" type="presParOf" srcId="{4FD86728-B0DB-46E3-9BA0-C5D232CB6C56}" destId="{47561925-7B2B-4FBD-BCCB-AFA9F2E1B8CD}" srcOrd="11" destOrd="0" presId="urn:microsoft.com/office/officeart/2005/8/layout/cycle8"/>
    <dgm:cxn modelId="{3F4A3B76-7A84-41E8-A0D4-1342A453FDC4}" type="presParOf" srcId="{4FD86728-B0DB-46E3-9BA0-C5D232CB6C56}" destId="{7F5C046E-25BF-4083-A1FF-00C54BE90E88}" srcOrd="12" destOrd="0" presId="urn:microsoft.com/office/officeart/2005/8/layout/cycle8"/>
    <dgm:cxn modelId="{1CE8BD3F-EA62-4F84-9C2B-8FD61A40268C}" type="presParOf" srcId="{4FD86728-B0DB-46E3-9BA0-C5D232CB6C56}" destId="{B2C916D7-2A76-419C-B080-94E88A7C7E28}" srcOrd="13" destOrd="0" presId="urn:microsoft.com/office/officeart/2005/8/layout/cycle8"/>
    <dgm:cxn modelId="{F627E70D-DB27-440C-ACC8-9C092C5F68D8}" type="presParOf" srcId="{4FD86728-B0DB-46E3-9BA0-C5D232CB6C56}" destId="{FB5C1AC2-5032-4BD0-A209-6BBA87E76697}" srcOrd="14" destOrd="0" presId="urn:microsoft.com/office/officeart/2005/8/layout/cycle8"/>
    <dgm:cxn modelId="{FDC583DB-2DEC-4DCC-A2C4-E81BF3438984}" type="presParOf" srcId="{4FD86728-B0DB-46E3-9BA0-C5D232CB6C56}" destId="{EA02E969-DBC7-4DF9-BF22-0A3798D174DF}" srcOrd="15" destOrd="0" presId="urn:microsoft.com/office/officeart/2005/8/layout/cycle8"/>
    <dgm:cxn modelId="{4BC3C749-5B06-4E4A-B760-A10E42BE8857}" type="presParOf" srcId="{4FD86728-B0DB-46E3-9BA0-C5D232CB6C56}" destId="{BBEE743C-F312-4AB2-9216-209EC77EBEB7}" srcOrd="16" destOrd="0" presId="urn:microsoft.com/office/officeart/2005/8/layout/cycle8"/>
    <dgm:cxn modelId="{128D4765-B193-4199-8378-B3A934618CE7}" type="presParOf" srcId="{4FD86728-B0DB-46E3-9BA0-C5D232CB6C56}" destId="{2C37641C-2EDD-45B5-A9DE-BBA039AF9579}" srcOrd="17" destOrd="0" presId="urn:microsoft.com/office/officeart/2005/8/layout/cycle8"/>
    <dgm:cxn modelId="{CB7A1946-4354-4FDB-903B-840A5A0CBF7D}" type="presParOf" srcId="{4FD86728-B0DB-46E3-9BA0-C5D232CB6C56}" destId="{0A99D229-A2E6-4A7D-BA68-5A57C0FB3D72}" srcOrd="18" destOrd="0" presId="urn:microsoft.com/office/officeart/2005/8/layout/cycle8"/>
    <dgm:cxn modelId="{EEC7CA1D-95C0-46F1-BECB-2D9B7DFAC3A9}" type="presParOf" srcId="{4FD86728-B0DB-46E3-9BA0-C5D232CB6C56}" destId="{FA0FB124-0B7F-43EC-B3E1-8DC0B8ACB9DD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8073E7-EA76-4E27-BC04-E8E5CA76AE71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B903E004-EF74-47BD-9282-EDD4FED3421A}">
      <dgm:prSet phldrT="[Testo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it-IT" b="1" dirty="0" smtClean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Primo Sprint</a:t>
          </a:r>
          <a:endParaRPr lang="it-IT" b="1" dirty="0">
            <a:solidFill>
              <a:schemeClr val="bg1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BFAA21-A2FA-4828-8315-F7BA755E1484}" type="parTrans" cxnId="{65AEF7A8-4868-4074-91EE-338F0F794494}">
      <dgm:prSet/>
      <dgm:spPr/>
      <dgm:t>
        <a:bodyPr/>
        <a:lstStyle/>
        <a:p>
          <a:endParaRPr lang="it-IT"/>
        </a:p>
      </dgm:t>
    </dgm:pt>
    <dgm:pt modelId="{1A035BD1-E56A-4647-A347-9788125BC640}" type="sibTrans" cxnId="{65AEF7A8-4868-4074-91EE-338F0F794494}">
      <dgm:prSet/>
      <dgm:spPr/>
      <dgm:t>
        <a:bodyPr/>
        <a:lstStyle/>
        <a:p>
          <a:endParaRPr lang="it-IT"/>
        </a:p>
      </dgm:t>
    </dgm:pt>
    <dgm:pt modelId="{60900A34-26A9-4623-B3C3-2282E010DB52}">
      <dgm:prSet phldrT="[Testo]"/>
      <dgm:spPr>
        <a:solidFill>
          <a:schemeClr val="tx1"/>
        </a:solidFill>
      </dgm:spPr>
      <dgm:t>
        <a:bodyPr/>
        <a:lstStyle/>
        <a:p>
          <a:r>
            <a:rPr lang="it-IT" b="1" dirty="0" smtClean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Terzo Sprint</a:t>
          </a:r>
          <a:endParaRPr lang="it-IT" b="1" dirty="0">
            <a:solidFill>
              <a:schemeClr val="bg1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16423F-FB27-449B-B020-E91D98E34B28}" type="parTrans" cxnId="{91B7FDF3-B518-43FA-92AB-60688E751114}">
      <dgm:prSet/>
      <dgm:spPr/>
      <dgm:t>
        <a:bodyPr/>
        <a:lstStyle/>
        <a:p>
          <a:endParaRPr lang="it-IT"/>
        </a:p>
      </dgm:t>
    </dgm:pt>
    <dgm:pt modelId="{6C5A386A-C4BA-4212-BB95-3774B86CE9E7}" type="sibTrans" cxnId="{91B7FDF3-B518-43FA-92AB-60688E751114}">
      <dgm:prSet/>
      <dgm:spPr/>
      <dgm:t>
        <a:bodyPr/>
        <a:lstStyle/>
        <a:p>
          <a:endParaRPr lang="it-IT"/>
        </a:p>
      </dgm:t>
    </dgm:pt>
    <dgm:pt modelId="{88C502A7-FAF1-4768-93CB-A7963E4664D6}">
      <dgm:prSet phldrT="[Testo]"/>
      <dgm:spPr>
        <a:solidFill>
          <a:schemeClr val="tx1"/>
        </a:solidFill>
      </dgm:spPr>
      <dgm:t>
        <a:bodyPr/>
        <a:lstStyle/>
        <a:p>
          <a:r>
            <a:rPr lang="it-IT" b="1" dirty="0" err="1" smtClean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</a:t>
          </a:r>
          <a:r>
            <a:rPr lang="it-IT" b="1" dirty="0" smtClean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-game</a:t>
          </a:r>
          <a:endParaRPr lang="it-IT" b="1" dirty="0">
            <a:solidFill>
              <a:schemeClr val="bg1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6CA0A9-6925-4F84-8453-B09E0B6ED138}" type="parTrans" cxnId="{F6BE62FD-2EEC-4000-B05A-4D42E4BCEFF0}">
      <dgm:prSet/>
      <dgm:spPr/>
      <dgm:t>
        <a:bodyPr/>
        <a:lstStyle/>
        <a:p>
          <a:endParaRPr lang="it-IT"/>
        </a:p>
      </dgm:t>
    </dgm:pt>
    <dgm:pt modelId="{D90F0BF0-009E-44AA-A5B5-87777225EC07}" type="sibTrans" cxnId="{F6BE62FD-2EEC-4000-B05A-4D42E4BCEFF0}">
      <dgm:prSet/>
      <dgm:spPr/>
      <dgm:t>
        <a:bodyPr/>
        <a:lstStyle/>
        <a:p>
          <a:endParaRPr lang="it-IT"/>
        </a:p>
      </dgm:t>
    </dgm:pt>
    <dgm:pt modelId="{DD070E14-0A16-4E32-B83C-5B0A93FDFEA4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t-IT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Secondo Sprint</a:t>
          </a:r>
          <a:endParaRPr lang="it-IT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2E0B86A-5FD5-4AF7-BCC9-59262071784C}" type="parTrans" cxnId="{74ADF4ED-3DEA-4C8A-AC72-66670453A5FB}">
      <dgm:prSet/>
      <dgm:spPr/>
      <dgm:t>
        <a:bodyPr/>
        <a:lstStyle/>
        <a:p>
          <a:endParaRPr lang="it-IT"/>
        </a:p>
      </dgm:t>
    </dgm:pt>
    <dgm:pt modelId="{55743B0D-24F0-478E-8DD3-7C0B31D4BC51}" type="sibTrans" cxnId="{74ADF4ED-3DEA-4C8A-AC72-66670453A5FB}">
      <dgm:prSet/>
      <dgm:spPr/>
      <dgm:t>
        <a:bodyPr/>
        <a:lstStyle/>
        <a:p>
          <a:endParaRPr lang="it-IT"/>
        </a:p>
      </dgm:t>
    </dgm:pt>
    <dgm:pt modelId="{4FD86728-B0DB-46E3-9BA0-C5D232CB6C56}" type="pres">
      <dgm:prSet presAssocID="{5D8073E7-EA76-4E27-BC04-E8E5CA76AE71}" presName="compositeShape" presStyleCnt="0">
        <dgm:presLayoutVars>
          <dgm:chMax val="7"/>
          <dgm:dir/>
          <dgm:resizeHandles val="exact"/>
        </dgm:presLayoutVars>
      </dgm:prSet>
      <dgm:spPr/>
    </dgm:pt>
    <dgm:pt modelId="{991D891C-6D22-4E32-8E92-B77EF121DD7F}" type="pres">
      <dgm:prSet presAssocID="{5D8073E7-EA76-4E27-BC04-E8E5CA76AE71}" presName="wedge1" presStyleLbl="node1" presStyleIdx="0" presStyleCnt="4"/>
      <dgm:spPr/>
      <dgm:t>
        <a:bodyPr/>
        <a:lstStyle/>
        <a:p>
          <a:endParaRPr lang="it-IT"/>
        </a:p>
      </dgm:t>
    </dgm:pt>
    <dgm:pt modelId="{C4249B75-2231-4091-A2DE-982C7288417D}" type="pres">
      <dgm:prSet presAssocID="{5D8073E7-EA76-4E27-BC04-E8E5CA76AE71}" presName="dummy1a" presStyleCnt="0"/>
      <dgm:spPr/>
    </dgm:pt>
    <dgm:pt modelId="{12651785-C5E5-4DDA-9CF3-5F3787344001}" type="pres">
      <dgm:prSet presAssocID="{5D8073E7-EA76-4E27-BC04-E8E5CA76AE71}" presName="dummy1b" presStyleCnt="0"/>
      <dgm:spPr/>
    </dgm:pt>
    <dgm:pt modelId="{510CDD44-0311-44CA-BA22-E49BEAD004EF}" type="pres">
      <dgm:prSet presAssocID="{5D8073E7-EA76-4E27-BC04-E8E5CA76AE71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D0DC6B7-769A-4DB3-83F3-D45DBE349877}" type="pres">
      <dgm:prSet presAssocID="{5D8073E7-EA76-4E27-BC04-E8E5CA76AE71}" presName="wedge2" presStyleLbl="node1" presStyleIdx="1" presStyleCnt="4"/>
      <dgm:spPr/>
      <dgm:t>
        <a:bodyPr/>
        <a:lstStyle/>
        <a:p>
          <a:endParaRPr lang="it-IT"/>
        </a:p>
      </dgm:t>
    </dgm:pt>
    <dgm:pt modelId="{7F11D7E4-D80C-4E52-8A26-E3391507D202}" type="pres">
      <dgm:prSet presAssocID="{5D8073E7-EA76-4E27-BC04-E8E5CA76AE71}" presName="dummy2a" presStyleCnt="0"/>
      <dgm:spPr/>
    </dgm:pt>
    <dgm:pt modelId="{1F722E33-E97C-434F-9644-C9BA83053C4B}" type="pres">
      <dgm:prSet presAssocID="{5D8073E7-EA76-4E27-BC04-E8E5CA76AE71}" presName="dummy2b" presStyleCnt="0"/>
      <dgm:spPr/>
    </dgm:pt>
    <dgm:pt modelId="{7C73DF04-B002-4E26-9E44-4243A2384C51}" type="pres">
      <dgm:prSet presAssocID="{5D8073E7-EA76-4E27-BC04-E8E5CA76AE71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192BDF5-5DAD-4D1F-AACE-3DF589E4A6FA}" type="pres">
      <dgm:prSet presAssocID="{5D8073E7-EA76-4E27-BC04-E8E5CA76AE71}" presName="wedge3" presStyleLbl="node1" presStyleIdx="2" presStyleCnt="4"/>
      <dgm:spPr/>
      <dgm:t>
        <a:bodyPr/>
        <a:lstStyle/>
        <a:p>
          <a:endParaRPr lang="it-IT"/>
        </a:p>
      </dgm:t>
    </dgm:pt>
    <dgm:pt modelId="{D3CE01B0-42A1-484F-A2DD-E559F93A26D5}" type="pres">
      <dgm:prSet presAssocID="{5D8073E7-EA76-4E27-BC04-E8E5CA76AE71}" presName="dummy3a" presStyleCnt="0"/>
      <dgm:spPr/>
    </dgm:pt>
    <dgm:pt modelId="{7C50B24B-EF13-4B59-AC8E-476054549808}" type="pres">
      <dgm:prSet presAssocID="{5D8073E7-EA76-4E27-BC04-E8E5CA76AE71}" presName="dummy3b" presStyleCnt="0"/>
      <dgm:spPr/>
    </dgm:pt>
    <dgm:pt modelId="{47561925-7B2B-4FBD-BCCB-AFA9F2E1B8CD}" type="pres">
      <dgm:prSet presAssocID="{5D8073E7-EA76-4E27-BC04-E8E5CA76AE71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F5C046E-25BF-4083-A1FF-00C54BE90E88}" type="pres">
      <dgm:prSet presAssocID="{5D8073E7-EA76-4E27-BC04-E8E5CA76AE71}" presName="wedge4" presStyleLbl="node1" presStyleIdx="3" presStyleCnt="4"/>
      <dgm:spPr/>
      <dgm:t>
        <a:bodyPr/>
        <a:lstStyle/>
        <a:p>
          <a:endParaRPr lang="it-IT"/>
        </a:p>
      </dgm:t>
    </dgm:pt>
    <dgm:pt modelId="{B2C916D7-2A76-419C-B080-94E88A7C7E28}" type="pres">
      <dgm:prSet presAssocID="{5D8073E7-EA76-4E27-BC04-E8E5CA76AE71}" presName="dummy4a" presStyleCnt="0"/>
      <dgm:spPr/>
    </dgm:pt>
    <dgm:pt modelId="{FB5C1AC2-5032-4BD0-A209-6BBA87E76697}" type="pres">
      <dgm:prSet presAssocID="{5D8073E7-EA76-4E27-BC04-E8E5CA76AE71}" presName="dummy4b" presStyleCnt="0"/>
      <dgm:spPr/>
    </dgm:pt>
    <dgm:pt modelId="{EA02E969-DBC7-4DF9-BF22-0A3798D174DF}" type="pres">
      <dgm:prSet presAssocID="{5D8073E7-EA76-4E27-BC04-E8E5CA76AE71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EE743C-F312-4AB2-9216-209EC77EBEB7}" type="pres">
      <dgm:prSet presAssocID="{1A035BD1-E56A-4647-A347-9788125BC640}" presName="arrowWedge1" presStyleLbl="fgSibTrans2D1" presStyleIdx="0" presStyleCnt="4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it-IT"/>
        </a:p>
      </dgm:t>
    </dgm:pt>
    <dgm:pt modelId="{2C37641C-2EDD-45B5-A9DE-BBA039AF9579}" type="pres">
      <dgm:prSet presAssocID="{55743B0D-24F0-478E-8DD3-7C0B31D4BC51}" presName="arrowWedge2" presStyleLbl="fgSibTrans2D1" presStyleIdx="1" presStyleCnt="4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rgbClr val="002060"/>
        </a:solidFill>
        <a:ln>
          <a:solidFill>
            <a:srgbClr val="002060"/>
          </a:solidFill>
        </a:ln>
      </dgm:spPr>
    </dgm:pt>
    <dgm:pt modelId="{0A99D229-A2E6-4A7D-BA68-5A57C0FB3D72}" type="pres">
      <dgm:prSet presAssocID="{6C5A386A-C4BA-4212-BB95-3774B86CE9E7}" presName="arrowWedge3" presStyleLbl="fgSibTrans2D1" presStyleIdx="2" presStyleCnt="4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FA0FB124-0B7F-43EC-B3E1-8DC0B8ACB9DD}" type="pres">
      <dgm:prSet presAssocID="{D90F0BF0-009E-44AA-A5B5-87777225EC07}" presName="arrowWedge4" presStyleLbl="fgSibTrans2D1" presStyleIdx="3" presStyleCnt="4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it-IT"/>
        </a:p>
      </dgm:t>
    </dgm:pt>
  </dgm:ptLst>
  <dgm:cxnLst>
    <dgm:cxn modelId="{F164A66A-34DA-4A32-9303-51F03F36372F}" type="presOf" srcId="{DD070E14-0A16-4E32-B83C-5B0A93FDFEA4}" destId="{1D0DC6B7-769A-4DB3-83F3-D45DBE349877}" srcOrd="0" destOrd="0" presId="urn:microsoft.com/office/officeart/2005/8/layout/cycle8"/>
    <dgm:cxn modelId="{507BD9CC-CEF5-4450-B39F-55D07AF680E5}" type="presOf" srcId="{60900A34-26A9-4623-B3C3-2282E010DB52}" destId="{47561925-7B2B-4FBD-BCCB-AFA9F2E1B8CD}" srcOrd="1" destOrd="0" presId="urn:microsoft.com/office/officeart/2005/8/layout/cycle8"/>
    <dgm:cxn modelId="{F6BE62FD-2EEC-4000-B05A-4D42E4BCEFF0}" srcId="{5D8073E7-EA76-4E27-BC04-E8E5CA76AE71}" destId="{88C502A7-FAF1-4768-93CB-A7963E4664D6}" srcOrd="3" destOrd="0" parTransId="{C56CA0A9-6925-4F84-8453-B09E0B6ED138}" sibTransId="{D90F0BF0-009E-44AA-A5B5-87777225EC07}"/>
    <dgm:cxn modelId="{298A4EA2-DA58-4883-A5EF-A3A9E041CACB}" type="presOf" srcId="{5D8073E7-EA76-4E27-BC04-E8E5CA76AE71}" destId="{4FD86728-B0DB-46E3-9BA0-C5D232CB6C56}" srcOrd="0" destOrd="0" presId="urn:microsoft.com/office/officeart/2005/8/layout/cycle8"/>
    <dgm:cxn modelId="{D4EB0533-1E0C-49A6-9CD7-FC70174D75F6}" type="presOf" srcId="{88C502A7-FAF1-4768-93CB-A7963E4664D6}" destId="{EA02E969-DBC7-4DF9-BF22-0A3798D174DF}" srcOrd="1" destOrd="0" presId="urn:microsoft.com/office/officeart/2005/8/layout/cycle8"/>
    <dgm:cxn modelId="{3384B658-A356-4447-8D53-53EA5B2C3F3C}" type="presOf" srcId="{88C502A7-FAF1-4768-93CB-A7963E4664D6}" destId="{7F5C046E-25BF-4083-A1FF-00C54BE90E88}" srcOrd="0" destOrd="0" presId="urn:microsoft.com/office/officeart/2005/8/layout/cycle8"/>
    <dgm:cxn modelId="{3BA8574F-6B4B-49FF-82CB-06FCD9C607C5}" type="presOf" srcId="{DD070E14-0A16-4E32-B83C-5B0A93FDFEA4}" destId="{7C73DF04-B002-4E26-9E44-4243A2384C51}" srcOrd="1" destOrd="0" presId="urn:microsoft.com/office/officeart/2005/8/layout/cycle8"/>
    <dgm:cxn modelId="{D7007A0A-A823-4A8F-9B8B-C5F8EEE73EC0}" type="presOf" srcId="{B903E004-EF74-47BD-9282-EDD4FED3421A}" destId="{991D891C-6D22-4E32-8E92-B77EF121DD7F}" srcOrd="0" destOrd="0" presId="urn:microsoft.com/office/officeart/2005/8/layout/cycle8"/>
    <dgm:cxn modelId="{9AC3ECB2-D713-457E-BFE7-4F7184A668A7}" type="presOf" srcId="{B903E004-EF74-47BD-9282-EDD4FED3421A}" destId="{510CDD44-0311-44CA-BA22-E49BEAD004EF}" srcOrd="1" destOrd="0" presId="urn:microsoft.com/office/officeart/2005/8/layout/cycle8"/>
    <dgm:cxn modelId="{74ADF4ED-3DEA-4C8A-AC72-66670453A5FB}" srcId="{5D8073E7-EA76-4E27-BC04-E8E5CA76AE71}" destId="{DD070E14-0A16-4E32-B83C-5B0A93FDFEA4}" srcOrd="1" destOrd="0" parTransId="{52E0B86A-5FD5-4AF7-BCC9-59262071784C}" sibTransId="{55743B0D-24F0-478E-8DD3-7C0B31D4BC51}"/>
    <dgm:cxn modelId="{65AEF7A8-4868-4074-91EE-338F0F794494}" srcId="{5D8073E7-EA76-4E27-BC04-E8E5CA76AE71}" destId="{B903E004-EF74-47BD-9282-EDD4FED3421A}" srcOrd="0" destOrd="0" parTransId="{ADBFAA21-A2FA-4828-8315-F7BA755E1484}" sibTransId="{1A035BD1-E56A-4647-A347-9788125BC640}"/>
    <dgm:cxn modelId="{4B407186-C44E-4810-B7FE-59EFC19495FB}" type="presOf" srcId="{60900A34-26A9-4623-B3C3-2282E010DB52}" destId="{2192BDF5-5DAD-4D1F-AACE-3DF589E4A6FA}" srcOrd="0" destOrd="0" presId="urn:microsoft.com/office/officeart/2005/8/layout/cycle8"/>
    <dgm:cxn modelId="{91B7FDF3-B518-43FA-92AB-60688E751114}" srcId="{5D8073E7-EA76-4E27-BC04-E8E5CA76AE71}" destId="{60900A34-26A9-4623-B3C3-2282E010DB52}" srcOrd="2" destOrd="0" parTransId="{4716423F-FB27-449B-B020-E91D98E34B28}" sibTransId="{6C5A386A-C4BA-4212-BB95-3774B86CE9E7}"/>
    <dgm:cxn modelId="{17C5AA35-1101-4BAD-A038-927D125397D8}" type="presParOf" srcId="{4FD86728-B0DB-46E3-9BA0-C5D232CB6C56}" destId="{991D891C-6D22-4E32-8E92-B77EF121DD7F}" srcOrd="0" destOrd="0" presId="urn:microsoft.com/office/officeart/2005/8/layout/cycle8"/>
    <dgm:cxn modelId="{40991C7E-B9A3-44AC-A1CF-752CC1B00635}" type="presParOf" srcId="{4FD86728-B0DB-46E3-9BA0-C5D232CB6C56}" destId="{C4249B75-2231-4091-A2DE-982C7288417D}" srcOrd="1" destOrd="0" presId="urn:microsoft.com/office/officeart/2005/8/layout/cycle8"/>
    <dgm:cxn modelId="{D9E219DC-DAEC-4359-89D8-2381CCEF8EB9}" type="presParOf" srcId="{4FD86728-B0DB-46E3-9BA0-C5D232CB6C56}" destId="{12651785-C5E5-4DDA-9CF3-5F3787344001}" srcOrd="2" destOrd="0" presId="urn:microsoft.com/office/officeart/2005/8/layout/cycle8"/>
    <dgm:cxn modelId="{0B93D9F8-032F-45F3-AA5A-0858F06394BE}" type="presParOf" srcId="{4FD86728-B0DB-46E3-9BA0-C5D232CB6C56}" destId="{510CDD44-0311-44CA-BA22-E49BEAD004EF}" srcOrd="3" destOrd="0" presId="urn:microsoft.com/office/officeart/2005/8/layout/cycle8"/>
    <dgm:cxn modelId="{C110BA70-B986-4944-AA1E-9DEC720C49FA}" type="presParOf" srcId="{4FD86728-B0DB-46E3-9BA0-C5D232CB6C56}" destId="{1D0DC6B7-769A-4DB3-83F3-D45DBE349877}" srcOrd="4" destOrd="0" presId="urn:microsoft.com/office/officeart/2005/8/layout/cycle8"/>
    <dgm:cxn modelId="{5136CDB6-A24A-495F-9E53-C556167DD702}" type="presParOf" srcId="{4FD86728-B0DB-46E3-9BA0-C5D232CB6C56}" destId="{7F11D7E4-D80C-4E52-8A26-E3391507D202}" srcOrd="5" destOrd="0" presId="urn:microsoft.com/office/officeart/2005/8/layout/cycle8"/>
    <dgm:cxn modelId="{801155EF-0215-495C-8AED-15FAE6F1215C}" type="presParOf" srcId="{4FD86728-B0DB-46E3-9BA0-C5D232CB6C56}" destId="{1F722E33-E97C-434F-9644-C9BA83053C4B}" srcOrd="6" destOrd="0" presId="urn:microsoft.com/office/officeart/2005/8/layout/cycle8"/>
    <dgm:cxn modelId="{1041FB66-CE68-4E57-8012-69D023240C09}" type="presParOf" srcId="{4FD86728-B0DB-46E3-9BA0-C5D232CB6C56}" destId="{7C73DF04-B002-4E26-9E44-4243A2384C51}" srcOrd="7" destOrd="0" presId="urn:microsoft.com/office/officeart/2005/8/layout/cycle8"/>
    <dgm:cxn modelId="{5C4E6B9E-AFFB-4BE4-8880-4A2F633977B5}" type="presParOf" srcId="{4FD86728-B0DB-46E3-9BA0-C5D232CB6C56}" destId="{2192BDF5-5DAD-4D1F-AACE-3DF589E4A6FA}" srcOrd="8" destOrd="0" presId="urn:microsoft.com/office/officeart/2005/8/layout/cycle8"/>
    <dgm:cxn modelId="{C207ACC1-A9DD-4F85-8ADC-B8707EFACF13}" type="presParOf" srcId="{4FD86728-B0DB-46E3-9BA0-C5D232CB6C56}" destId="{D3CE01B0-42A1-484F-A2DD-E559F93A26D5}" srcOrd="9" destOrd="0" presId="urn:microsoft.com/office/officeart/2005/8/layout/cycle8"/>
    <dgm:cxn modelId="{FE7BCDD6-6D19-4445-A981-1FFA0E76E961}" type="presParOf" srcId="{4FD86728-B0DB-46E3-9BA0-C5D232CB6C56}" destId="{7C50B24B-EF13-4B59-AC8E-476054549808}" srcOrd="10" destOrd="0" presId="urn:microsoft.com/office/officeart/2005/8/layout/cycle8"/>
    <dgm:cxn modelId="{A78C34DD-F68B-4F90-90E6-DA8FD655D31E}" type="presParOf" srcId="{4FD86728-B0DB-46E3-9BA0-C5D232CB6C56}" destId="{47561925-7B2B-4FBD-BCCB-AFA9F2E1B8CD}" srcOrd="11" destOrd="0" presId="urn:microsoft.com/office/officeart/2005/8/layout/cycle8"/>
    <dgm:cxn modelId="{7852F241-C40D-45C7-A79F-96B3FDCD42F2}" type="presParOf" srcId="{4FD86728-B0DB-46E3-9BA0-C5D232CB6C56}" destId="{7F5C046E-25BF-4083-A1FF-00C54BE90E88}" srcOrd="12" destOrd="0" presId="urn:microsoft.com/office/officeart/2005/8/layout/cycle8"/>
    <dgm:cxn modelId="{E5C73515-1B8B-478E-9484-FFEE31214C2E}" type="presParOf" srcId="{4FD86728-B0DB-46E3-9BA0-C5D232CB6C56}" destId="{B2C916D7-2A76-419C-B080-94E88A7C7E28}" srcOrd="13" destOrd="0" presId="urn:microsoft.com/office/officeart/2005/8/layout/cycle8"/>
    <dgm:cxn modelId="{735305FE-E1E7-42DA-A77E-9A39B5E896FE}" type="presParOf" srcId="{4FD86728-B0DB-46E3-9BA0-C5D232CB6C56}" destId="{FB5C1AC2-5032-4BD0-A209-6BBA87E76697}" srcOrd="14" destOrd="0" presId="urn:microsoft.com/office/officeart/2005/8/layout/cycle8"/>
    <dgm:cxn modelId="{D005015F-5B1E-44F7-9407-691571A8F10B}" type="presParOf" srcId="{4FD86728-B0DB-46E3-9BA0-C5D232CB6C56}" destId="{EA02E969-DBC7-4DF9-BF22-0A3798D174DF}" srcOrd="15" destOrd="0" presId="urn:microsoft.com/office/officeart/2005/8/layout/cycle8"/>
    <dgm:cxn modelId="{0FD9375B-F783-4DB8-A325-31C046C0E373}" type="presParOf" srcId="{4FD86728-B0DB-46E3-9BA0-C5D232CB6C56}" destId="{BBEE743C-F312-4AB2-9216-209EC77EBEB7}" srcOrd="16" destOrd="0" presId="urn:microsoft.com/office/officeart/2005/8/layout/cycle8"/>
    <dgm:cxn modelId="{8475FD50-F3A7-4637-B642-69497AC7F42C}" type="presParOf" srcId="{4FD86728-B0DB-46E3-9BA0-C5D232CB6C56}" destId="{2C37641C-2EDD-45B5-A9DE-BBA039AF9579}" srcOrd="17" destOrd="0" presId="urn:microsoft.com/office/officeart/2005/8/layout/cycle8"/>
    <dgm:cxn modelId="{9AFD71C9-703F-43E2-8FCF-B0E7E7C8C771}" type="presParOf" srcId="{4FD86728-B0DB-46E3-9BA0-C5D232CB6C56}" destId="{0A99D229-A2E6-4A7D-BA68-5A57C0FB3D72}" srcOrd="18" destOrd="0" presId="urn:microsoft.com/office/officeart/2005/8/layout/cycle8"/>
    <dgm:cxn modelId="{A5610B72-17B5-496E-9266-7E4DF9AF21F6}" type="presParOf" srcId="{4FD86728-B0DB-46E3-9BA0-C5D232CB6C56}" destId="{FA0FB124-0B7F-43EC-B3E1-8DC0B8ACB9DD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8073E7-EA76-4E27-BC04-E8E5CA76AE71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EC8D3D9-B2F8-4F60-8EE4-30F1BE8ED660}">
      <dgm:prSet phldrT="[Testo]"/>
      <dgm:spPr>
        <a:solidFill>
          <a:schemeClr val="tx1"/>
        </a:solidFill>
      </dgm:spPr>
      <dgm:t>
        <a:bodyPr/>
        <a:lstStyle/>
        <a:p>
          <a:r>
            <a:rPr lang="it-IT" b="1" dirty="0" smtClean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Primo Sprint</a:t>
          </a:r>
          <a:endParaRPr lang="it-IT" b="1" dirty="0">
            <a:solidFill>
              <a:schemeClr val="bg1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B923DB-3484-41A1-BC78-D0691C968364}" type="parTrans" cxnId="{94F1B2F7-B041-4A6B-8102-BF71D0E17793}">
      <dgm:prSet/>
      <dgm:spPr/>
      <dgm:t>
        <a:bodyPr/>
        <a:lstStyle/>
        <a:p>
          <a:endParaRPr lang="it-IT"/>
        </a:p>
      </dgm:t>
    </dgm:pt>
    <dgm:pt modelId="{E184294E-5B3E-45F8-8B33-165F983B031E}" type="sibTrans" cxnId="{94F1B2F7-B041-4A6B-8102-BF71D0E17793}">
      <dgm:prSet/>
      <dgm:spPr/>
      <dgm:t>
        <a:bodyPr/>
        <a:lstStyle/>
        <a:p>
          <a:endParaRPr lang="it-IT"/>
        </a:p>
      </dgm:t>
    </dgm:pt>
    <dgm:pt modelId="{5D83DF16-B636-43CE-BF95-70DF1496E7BB}">
      <dgm:prSet/>
      <dgm:spPr>
        <a:solidFill>
          <a:schemeClr val="tx1"/>
        </a:solidFill>
      </dgm:spPr>
      <dgm:t>
        <a:bodyPr/>
        <a:lstStyle/>
        <a:p>
          <a:r>
            <a:rPr lang="it-IT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Secondo</a:t>
          </a:r>
        </a:p>
        <a:p>
          <a:r>
            <a:rPr lang="it-IT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Sprint</a:t>
          </a:r>
          <a:endParaRPr lang="it-IT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C4EB407-CF1B-4B1D-BF48-8BB62B42D5D0}" type="parTrans" cxnId="{72F5E4F0-5643-42C3-8FAC-652FA2A3733C}">
      <dgm:prSet/>
      <dgm:spPr/>
      <dgm:t>
        <a:bodyPr/>
        <a:lstStyle/>
        <a:p>
          <a:endParaRPr lang="it-IT"/>
        </a:p>
      </dgm:t>
    </dgm:pt>
    <dgm:pt modelId="{BB07EEA4-7937-40CF-BC70-73FBD2399FF6}" type="sibTrans" cxnId="{72F5E4F0-5643-42C3-8FAC-652FA2A3733C}">
      <dgm:prSet/>
      <dgm:spPr/>
      <dgm:t>
        <a:bodyPr/>
        <a:lstStyle/>
        <a:p>
          <a:endParaRPr lang="it-IT"/>
        </a:p>
      </dgm:t>
    </dgm:pt>
    <dgm:pt modelId="{C76C5386-0FF5-4ADE-A818-C105673F7DD9}">
      <dgm:prSet phldrT="[Testo]"/>
      <dgm:spPr>
        <a:solidFill>
          <a:schemeClr val="accent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it-IT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Terzo Sprint</a:t>
          </a:r>
          <a:endParaRPr lang="it-IT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1B8FF55-1B3D-43C2-8647-66FCBE0587C1}" type="parTrans" cxnId="{837A69DF-ED88-44E1-9143-9AE092313012}">
      <dgm:prSet/>
      <dgm:spPr/>
      <dgm:t>
        <a:bodyPr/>
        <a:lstStyle/>
        <a:p>
          <a:endParaRPr lang="it-IT"/>
        </a:p>
      </dgm:t>
    </dgm:pt>
    <dgm:pt modelId="{6CDDE64F-039C-46BE-97C4-6D85C72228F6}" type="sibTrans" cxnId="{837A69DF-ED88-44E1-9143-9AE092313012}">
      <dgm:prSet/>
      <dgm:spPr/>
      <dgm:t>
        <a:bodyPr/>
        <a:lstStyle/>
        <a:p>
          <a:endParaRPr lang="it-IT"/>
        </a:p>
      </dgm:t>
    </dgm:pt>
    <dgm:pt modelId="{80180245-2D78-4A9F-A7D2-78AFF5F3305F}">
      <dgm:prSet phldrT="[Testo]"/>
      <dgm:spPr>
        <a:solidFill>
          <a:schemeClr val="tx1"/>
        </a:solidFill>
      </dgm:spPr>
      <dgm:t>
        <a:bodyPr/>
        <a:lstStyle/>
        <a:p>
          <a:r>
            <a:rPr lang="it-IT" b="1" dirty="0" smtClean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Pre-game</a:t>
          </a:r>
          <a:endParaRPr lang="it-IT" b="1" dirty="0">
            <a:solidFill>
              <a:schemeClr val="bg1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28052FB-337B-45BE-B8CA-9E6C2F6694E2}" type="parTrans" cxnId="{31D95D13-F471-466B-A717-C341194D7C76}">
      <dgm:prSet/>
      <dgm:spPr/>
      <dgm:t>
        <a:bodyPr/>
        <a:lstStyle/>
        <a:p>
          <a:endParaRPr lang="it-IT"/>
        </a:p>
      </dgm:t>
    </dgm:pt>
    <dgm:pt modelId="{47758D11-26B1-4A3B-AAD0-ABF0ECBC5590}" type="sibTrans" cxnId="{31D95D13-F471-466B-A717-C341194D7C76}">
      <dgm:prSet/>
      <dgm:spPr/>
      <dgm:t>
        <a:bodyPr/>
        <a:lstStyle/>
        <a:p>
          <a:endParaRPr lang="it-IT"/>
        </a:p>
      </dgm:t>
    </dgm:pt>
    <dgm:pt modelId="{4FD86728-B0DB-46E3-9BA0-C5D232CB6C56}" type="pres">
      <dgm:prSet presAssocID="{5D8073E7-EA76-4E27-BC04-E8E5CA76AE7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91D891C-6D22-4E32-8E92-B77EF121DD7F}" type="pres">
      <dgm:prSet presAssocID="{5D8073E7-EA76-4E27-BC04-E8E5CA76AE71}" presName="wedge1" presStyleLbl="node1" presStyleIdx="0" presStyleCnt="4"/>
      <dgm:spPr/>
      <dgm:t>
        <a:bodyPr/>
        <a:lstStyle/>
        <a:p>
          <a:endParaRPr lang="it-IT"/>
        </a:p>
      </dgm:t>
    </dgm:pt>
    <dgm:pt modelId="{C4249B75-2231-4091-A2DE-982C7288417D}" type="pres">
      <dgm:prSet presAssocID="{5D8073E7-EA76-4E27-BC04-E8E5CA76AE71}" presName="dummy1a" presStyleCnt="0"/>
      <dgm:spPr/>
    </dgm:pt>
    <dgm:pt modelId="{12651785-C5E5-4DDA-9CF3-5F3787344001}" type="pres">
      <dgm:prSet presAssocID="{5D8073E7-EA76-4E27-BC04-E8E5CA76AE71}" presName="dummy1b" presStyleCnt="0"/>
      <dgm:spPr/>
    </dgm:pt>
    <dgm:pt modelId="{510CDD44-0311-44CA-BA22-E49BEAD004EF}" type="pres">
      <dgm:prSet presAssocID="{5D8073E7-EA76-4E27-BC04-E8E5CA76AE71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D0DC6B7-769A-4DB3-83F3-D45DBE349877}" type="pres">
      <dgm:prSet presAssocID="{5D8073E7-EA76-4E27-BC04-E8E5CA76AE71}" presName="wedge2" presStyleLbl="node1" presStyleIdx="1" presStyleCnt="4"/>
      <dgm:spPr/>
      <dgm:t>
        <a:bodyPr/>
        <a:lstStyle/>
        <a:p>
          <a:endParaRPr lang="it-IT"/>
        </a:p>
      </dgm:t>
    </dgm:pt>
    <dgm:pt modelId="{7F11D7E4-D80C-4E52-8A26-E3391507D202}" type="pres">
      <dgm:prSet presAssocID="{5D8073E7-EA76-4E27-BC04-E8E5CA76AE71}" presName="dummy2a" presStyleCnt="0"/>
      <dgm:spPr/>
    </dgm:pt>
    <dgm:pt modelId="{1F722E33-E97C-434F-9644-C9BA83053C4B}" type="pres">
      <dgm:prSet presAssocID="{5D8073E7-EA76-4E27-BC04-E8E5CA76AE71}" presName="dummy2b" presStyleCnt="0"/>
      <dgm:spPr/>
    </dgm:pt>
    <dgm:pt modelId="{7C73DF04-B002-4E26-9E44-4243A2384C51}" type="pres">
      <dgm:prSet presAssocID="{5D8073E7-EA76-4E27-BC04-E8E5CA76AE71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192BDF5-5DAD-4D1F-AACE-3DF589E4A6FA}" type="pres">
      <dgm:prSet presAssocID="{5D8073E7-EA76-4E27-BC04-E8E5CA76AE71}" presName="wedge3" presStyleLbl="node1" presStyleIdx="2" presStyleCnt="4"/>
      <dgm:spPr/>
      <dgm:t>
        <a:bodyPr/>
        <a:lstStyle/>
        <a:p>
          <a:endParaRPr lang="it-IT"/>
        </a:p>
      </dgm:t>
    </dgm:pt>
    <dgm:pt modelId="{D3CE01B0-42A1-484F-A2DD-E559F93A26D5}" type="pres">
      <dgm:prSet presAssocID="{5D8073E7-EA76-4E27-BC04-E8E5CA76AE71}" presName="dummy3a" presStyleCnt="0"/>
      <dgm:spPr/>
    </dgm:pt>
    <dgm:pt modelId="{7C50B24B-EF13-4B59-AC8E-476054549808}" type="pres">
      <dgm:prSet presAssocID="{5D8073E7-EA76-4E27-BC04-E8E5CA76AE71}" presName="dummy3b" presStyleCnt="0"/>
      <dgm:spPr/>
    </dgm:pt>
    <dgm:pt modelId="{47561925-7B2B-4FBD-BCCB-AFA9F2E1B8CD}" type="pres">
      <dgm:prSet presAssocID="{5D8073E7-EA76-4E27-BC04-E8E5CA76AE71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F5C046E-25BF-4083-A1FF-00C54BE90E88}" type="pres">
      <dgm:prSet presAssocID="{5D8073E7-EA76-4E27-BC04-E8E5CA76AE71}" presName="wedge4" presStyleLbl="node1" presStyleIdx="3" presStyleCnt="4"/>
      <dgm:spPr/>
      <dgm:t>
        <a:bodyPr/>
        <a:lstStyle/>
        <a:p>
          <a:endParaRPr lang="it-IT"/>
        </a:p>
      </dgm:t>
    </dgm:pt>
    <dgm:pt modelId="{B2C916D7-2A76-419C-B080-94E88A7C7E28}" type="pres">
      <dgm:prSet presAssocID="{5D8073E7-EA76-4E27-BC04-E8E5CA76AE71}" presName="dummy4a" presStyleCnt="0"/>
      <dgm:spPr/>
    </dgm:pt>
    <dgm:pt modelId="{FB5C1AC2-5032-4BD0-A209-6BBA87E76697}" type="pres">
      <dgm:prSet presAssocID="{5D8073E7-EA76-4E27-BC04-E8E5CA76AE71}" presName="dummy4b" presStyleCnt="0"/>
      <dgm:spPr/>
    </dgm:pt>
    <dgm:pt modelId="{EA02E969-DBC7-4DF9-BF22-0A3798D174DF}" type="pres">
      <dgm:prSet presAssocID="{5D8073E7-EA76-4E27-BC04-E8E5CA76AE71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249129C-58CE-4071-BF62-533F79DFE984}" type="pres">
      <dgm:prSet presAssocID="{E184294E-5B3E-45F8-8B33-165F983B031E}" presName="arrowWedge1" presStyleLbl="fgSibTrans2D1" presStyleIdx="0" presStyleCnt="4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57597D5E-E8C2-4DEE-9976-27E90E717AF2}" type="pres">
      <dgm:prSet presAssocID="{BB07EEA4-7937-40CF-BC70-73FBD2399FF6}" presName="arrowWedge2" presStyleLbl="fgSibTrans2D1" presStyleIdx="1" presStyleCnt="4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48D7E227-F200-4BF8-B582-45C759843359}" type="pres">
      <dgm:prSet presAssocID="{6CDDE64F-039C-46BE-97C4-6D85C72228F6}" presName="arrowWedge3" presStyleLbl="fgSibTrans2D1" presStyleIdx="2" presStyleCnt="4"/>
      <dgm:spPr>
        <a:solidFill>
          <a:srgbClr val="002060"/>
        </a:solidFill>
      </dgm:spPr>
    </dgm:pt>
    <dgm:pt modelId="{2F4111D5-48D7-44BB-B60E-D965543F3AB3}" type="pres">
      <dgm:prSet presAssocID="{47758D11-26B1-4A3B-AAD0-ABF0ECBC5590}" presName="arrowWedge4" presStyleLbl="fgSibTrans2D1" presStyleIdx="3" presStyleCnt="4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</dgm:ptLst>
  <dgm:cxnLst>
    <dgm:cxn modelId="{9F218E8C-C8DE-47E0-B257-9CBB3FE18708}" type="presOf" srcId="{3EC8D3D9-B2F8-4F60-8EE4-30F1BE8ED660}" destId="{991D891C-6D22-4E32-8E92-B77EF121DD7F}" srcOrd="0" destOrd="0" presId="urn:microsoft.com/office/officeart/2005/8/layout/cycle8"/>
    <dgm:cxn modelId="{091BC1E4-8BBF-43CC-9496-E2F3F2C8AF6E}" type="presOf" srcId="{C76C5386-0FF5-4ADE-A818-C105673F7DD9}" destId="{2192BDF5-5DAD-4D1F-AACE-3DF589E4A6FA}" srcOrd="0" destOrd="0" presId="urn:microsoft.com/office/officeart/2005/8/layout/cycle8"/>
    <dgm:cxn modelId="{6A801452-04FB-4478-9370-B0C5AB82B674}" type="presOf" srcId="{C76C5386-0FF5-4ADE-A818-C105673F7DD9}" destId="{47561925-7B2B-4FBD-BCCB-AFA9F2E1B8CD}" srcOrd="1" destOrd="0" presId="urn:microsoft.com/office/officeart/2005/8/layout/cycle8"/>
    <dgm:cxn modelId="{31D95D13-F471-466B-A717-C341194D7C76}" srcId="{5D8073E7-EA76-4E27-BC04-E8E5CA76AE71}" destId="{80180245-2D78-4A9F-A7D2-78AFF5F3305F}" srcOrd="3" destOrd="0" parTransId="{028052FB-337B-45BE-B8CA-9E6C2F6694E2}" sibTransId="{47758D11-26B1-4A3B-AAD0-ABF0ECBC5590}"/>
    <dgm:cxn modelId="{43FB51DC-B9E4-4B56-BD44-53B192AFFB79}" type="presOf" srcId="{80180245-2D78-4A9F-A7D2-78AFF5F3305F}" destId="{7F5C046E-25BF-4083-A1FF-00C54BE90E88}" srcOrd="0" destOrd="0" presId="urn:microsoft.com/office/officeart/2005/8/layout/cycle8"/>
    <dgm:cxn modelId="{837A69DF-ED88-44E1-9143-9AE092313012}" srcId="{5D8073E7-EA76-4E27-BC04-E8E5CA76AE71}" destId="{C76C5386-0FF5-4ADE-A818-C105673F7DD9}" srcOrd="2" destOrd="0" parTransId="{71B8FF55-1B3D-43C2-8647-66FCBE0587C1}" sibTransId="{6CDDE64F-039C-46BE-97C4-6D85C72228F6}"/>
    <dgm:cxn modelId="{94F1B2F7-B041-4A6B-8102-BF71D0E17793}" srcId="{5D8073E7-EA76-4E27-BC04-E8E5CA76AE71}" destId="{3EC8D3D9-B2F8-4F60-8EE4-30F1BE8ED660}" srcOrd="0" destOrd="0" parTransId="{9BB923DB-3484-41A1-BC78-D0691C968364}" sibTransId="{E184294E-5B3E-45F8-8B33-165F983B031E}"/>
    <dgm:cxn modelId="{D445A280-015F-47F4-AD61-D8F04CF4B10A}" type="presOf" srcId="{5D83DF16-B636-43CE-BF95-70DF1496E7BB}" destId="{1D0DC6B7-769A-4DB3-83F3-D45DBE349877}" srcOrd="0" destOrd="0" presId="urn:microsoft.com/office/officeart/2005/8/layout/cycle8"/>
    <dgm:cxn modelId="{72F5E4F0-5643-42C3-8FAC-652FA2A3733C}" srcId="{5D8073E7-EA76-4E27-BC04-E8E5CA76AE71}" destId="{5D83DF16-B636-43CE-BF95-70DF1496E7BB}" srcOrd="1" destOrd="0" parTransId="{1C4EB407-CF1B-4B1D-BF48-8BB62B42D5D0}" sibTransId="{BB07EEA4-7937-40CF-BC70-73FBD2399FF6}"/>
    <dgm:cxn modelId="{190FCDE7-252F-45DB-BC5F-2A90D24DFF6A}" type="presOf" srcId="{3EC8D3D9-B2F8-4F60-8EE4-30F1BE8ED660}" destId="{510CDD44-0311-44CA-BA22-E49BEAD004EF}" srcOrd="1" destOrd="0" presId="urn:microsoft.com/office/officeart/2005/8/layout/cycle8"/>
    <dgm:cxn modelId="{B0DF56CC-99EC-4EA3-80FD-39FF8921C1D7}" type="presOf" srcId="{80180245-2D78-4A9F-A7D2-78AFF5F3305F}" destId="{EA02E969-DBC7-4DF9-BF22-0A3798D174DF}" srcOrd="1" destOrd="0" presId="urn:microsoft.com/office/officeart/2005/8/layout/cycle8"/>
    <dgm:cxn modelId="{64287AEE-A5AE-4067-8AD6-7DCBCE826C8E}" type="presOf" srcId="{5D8073E7-EA76-4E27-BC04-E8E5CA76AE71}" destId="{4FD86728-B0DB-46E3-9BA0-C5D232CB6C56}" srcOrd="0" destOrd="0" presId="urn:microsoft.com/office/officeart/2005/8/layout/cycle8"/>
    <dgm:cxn modelId="{7EF19553-3BC9-4D67-B3B1-0CCE156048F2}" type="presOf" srcId="{5D83DF16-B636-43CE-BF95-70DF1496E7BB}" destId="{7C73DF04-B002-4E26-9E44-4243A2384C51}" srcOrd="1" destOrd="0" presId="urn:microsoft.com/office/officeart/2005/8/layout/cycle8"/>
    <dgm:cxn modelId="{D96B528B-AFAF-4D4C-81A5-821FE8E8634F}" type="presParOf" srcId="{4FD86728-B0DB-46E3-9BA0-C5D232CB6C56}" destId="{991D891C-6D22-4E32-8E92-B77EF121DD7F}" srcOrd="0" destOrd="0" presId="urn:microsoft.com/office/officeart/2005/8/layout/cycle8"/>
    <dgm:cxn modelId="{498B7C0C-8DD4-4FEC-8C2F-655319C52CB7}" type="presParOf" srcId="{4FD86728-B0DB-46E3-9BA0-C5D232CB6C56}" destId="{C4249B75-2231-4091-A2DE-982C7288417D}" srcOrd="1" destOrd="0" presId="urn:microsoft.com/office/officeart/2005/8/layout/cycle8"/>
    <dgm:cxn modelId="{3917F6F1-F461-4F2B-986A-27DFC3489532}" type="presParOf" srcId="{4FD86728-B0DB-46E3-9BA0-C5D232CB6C56}" destId="{12651785-C5E5-4DDA-9CF3-5F3787344001}" srcOrd="2" destOrd="0" presId="urn:microsoft.com/office/officeart/2005/8/layout/cycle8"/>
    <dgm:cxn modelId="{6546E4F2-C475-4B39-925F-709CAE307B1B}" type="presParOf" srcId="{4FD86728-B0DB-46E3-9BA0-C5D232CB6C56}" destId="{510CDD44-0311-44CA-BA22-E49BEAD004EF}" srcOrd="3" destOrd="0" presId="urn:microsoft.com/office/officeart/2005/8/layout/cycle8"/>
    <dgm:cxn modelId="{AB2F938E-6084-42D9-A6ED-B8CAFFC8D471}" type="presParOf" srcId="{4FD86728-B0DB-46E3-9BA0-C5D232CB6C56}" destId="{1D0DC6B7-769A-4DB3-83F3-D45DBE349877}" srcOrd="4" destOrd="0" presId="urn:microsoft.com/office/officeart/2005/8/layout/cycle8"/>
    <dgm:cxn modelId="{E584637C-D1CF-4C58-8207-420909A57BA8}" type="presParOf" srcId="{4FD86728-B0DB-46E3-9BA0-C5D232CB6C56}" destId="{7F11D7E4-D80C-4E52-8A26-E3391507D202}" srcOrd="5" destOrd="0" presId="urn:microsoft.com/office/officeart/2005/8/layout/cycle8"/>
    <dgm:cxn modelId="{DFA4C04D-63EF-4DC2-8851-5572853628B0}" type="presParOf" srcId="{4FD86728-B0DB-46E3-9BA0-C5D232CB6C56}" destId="{1F722E33-E97C-434F-9644-C9BA83053C4B}" srcOrd="6" destOrd="0" presId="urn:microsoft.com/office/officeart/2005/8/layout/cycle8"/>
    <dgm:cxn modelId="{8C21672D-6F45-4BF7-83D0-7C44768E644B}" type="presParOf" srcId="{4FD86728-B0DB-46E3-9BA0-C5D232CB6C56}" destId="{7C73DF04-B002-4E26-9E44-4243A2384C51}" srcOrd="7" destOrd="0" presId="urn:microsoft.com/office/officeart/2005/8/layout/cycle8"/>
    <dgm:cxn modelId="{87D7D59D-568C-4AD0-9D77-EE574502D7A0}" type="presParOf" srcId="{4FD86728-B0DB-46E3-9BA0-C5D232CB6C56}" destId="{2192BDF5-5DAD-4D1F-AACE-3DF589E4A6FA}" srcOrd="8" destOrd="0" presId="urn:microsoft.com/office/officeart/2005/8/layout/cycle8"/>
    <dgm:cxn modelId="{ABBD7CBA-07D0-4CAA-8B5E-73FD48AAFBF9}" type="presParOf" srcId="{4FD86728-B0DB-46E3-9BA0-C5D232CB6C56}" destId="{D3CE01B0-42A1-484F-A2DD-E559F93A26D5}" srcOrd="9" destOrd="0" presId="urn:microsoft.com/office/officeart/2005/8/layout/cycle8"/>
    <dgm:cxn modelId="{151A921B-B9B7-4840-BD66-E268CA0E0FAE}" type="presParOf" srcId="{4FD86728-B0DB-46E3-9BA0-C5D232CB6C56}" destId="{7C50B24B-EF13-4B59-AC8E-476054549808}" srcOrd="10" destOrd="0" presId="urn:microsoft.com/office/officeart/2005/8/layout/cycle8"/>
    <dgm:cxn modelId="{6BDC98D6-B29E-48A6-B752-CAC6922C885E}" type="presParOf" srcId="{4FD86728-B0DB-46E3-9BA0-C5D232CB6C56}" destId="{47561925-7B2B-4FBD-BCCB-AFA9F2E1B8CD}" srcOrd="11" destOrd="0" presId="urn:microsoft.com/office/officeart/2005/8/layout/cycle8"/>
    <dgm:cxn modelId="{608582EA-4270-48BA-9B93-AC825B5EC997}" type="presParOf" srcId="{4FD86728-B0DB-46E3-9BA0-C5D232CB6C56}" destId="{7F5C046E-25BF-4083-A1FF-00C54BE90E88}" srcOrd="12" destOrd="0" presId="urn:microsoft.com/office/officeart/2005/8/layout/cycle8"/>
    <dgm:cxn modelId="{8B8E632E-AAD8-46FA-A388-E79D7B9AB97C}" type="presParOf" srcId="{4FD86728-B0DB-46E3-9BA0-C5D232CB6C56}" destId="{B2C916D7-2A76-419C-B080-94E88A7C7E28}" srcOrd="13" destOrd="0" presId="urn:microsoft.com/office/officeart/2005/8/layout/cycle8"/>
    <dgm:cxn modelId="{7709B2EB-B9FF-4779-B68B-78B6BC30279B}" type="presParOf" srcId="{4FD86728-B0DB-46E3-9BA0-C5D232CB6C56}" destId="{FB5C1AC2-5032-4BD0-A209-6BBA87E76697}" srcOrd="14" destOrd="0" presId="urn:microsoft.com/office/officeart/2005/8/layout/cycle8"/>
    <dgm:cxn modelId="{032C563B-C057-49CB-8388-BD72C90ED45A}" type="presParOf" srcId="{4FD86728-B0DB-46E3-9BA0-C5D232CB6C56}" destId="{EA02E969-DBC7-4DF9-BF22-0A3798D174DF}" srcOrd="15" destOrd="0" presId="urn:microsoft.com/office/officeart/2005/8/layout/cycle8"/>
    <dgm:cxn modelId="{BE633BD9-F895-450B-B790-579952D720A8}" type="presParOf" srcId="{4FD86728-B0DB-46E3-9BA0-C5D232CB6C56}" destId="{D249129C-58CE-4071-BF62-533F79DFE984}" srcOrd="16" destOrd="0" presId="urn:microsoft.com/office/officeart/2005/8/layout/cycle8"/>
    <dgm:cxn modelId="{5F6D8D78-E804-4D18-A27A-2304407366CE}" type="presParOf" srcId="{4FD86728-B0DB-46E3-9BA0-C5D232CB6C56}" destId="{57597D5E-E8C2-4DEE-9976-27E90E717AF2}" srcOrd="17" destOrd="0" presId="urn:microsoft.com/office/officeart/2005/8/layout/cycle8"/>
    <dgm:cxn modelId="{F9F9C82D-21A1-4482-B752-EBDF123FFA52}" type="presParOf" srcId="{4FD86728-B0DB-46E3-9BA0-C5D232CB6C56}" destId="{48D7E227-F200-4BF8-B582-45C759843359}" srcOrd="18" destOrd="0" presId="urn:microsoft.com/office/officeart/2005/8/layout/cycle8"/>
    <dgm:cxn modelId="{899D98DC-6990-4AED-A09D-E93F9FD7BFFC}" type="presParOf" srcId="{4FD86728-B0DB-46E3-9BA0-C5D232CB6C56}" destId="{2F4111D5-48D7-44BB-B60E-D965543F3AB3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D891C-6D22-4E32-8E92-B77EF121DD7F}">
      <dsp:nvSpPr>
        <dsp:cNvPr id="0" name=""/>
        <dsp:cNvSpPr/>
      </dsp:nvSpPr>
      <dsp:spPr>
        <a:xfrm>
          <a:off x="388790" y="193731"/>
          <a:ext cx="2698858" cy="2698858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>
              <a:solidFill>
                <a:schemeClr val="bg1"/>
              </a:solidFill>
            </a:rPr>
            <a:t>Primo Sprint</a:t>
          </a:r>
          <a:endParaRPr lang="it-IT" sz="2100" b="1" kern="1200" dirty="0">
            <a:solidFill>
              <a:schemeClr val="bg1"/>
            </a:solidFill>
          </a:endParaRPr>
        </a:p>
      </dsp:txBody>
      <dsp:txXfrm>
        <a:off x="1821434" y="753102"/>
        <a:ext cx="996007" cy="738973"/>
      </dsp:txXfrm>
    </dsp:sp>
    <dsp:sp modelId="{1D0DC6B7-769A-4DB3-83F3-D45DBE349877}">
      <dsp:nvSpPr>
        <dsp:cNvPr id="0" name=""/>
        <dsp:cNvSpPr/>
      </dsp:nvSpPr>
      <dsp:spPr>
        <a:xfrm>
          <a:off x="388790" y="284336"/>
          <a:ext cx="2698858" cy="2698858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>
              <a:solidFill>
                <a:schemeClr val="bg1"/>
              </a:solidFill>
            </a:rPr>
            <a:t>Secondo Sprint</a:t>
          </a:r>
          <a:endParaRPr lang="it-IT" sz="2100" b="1" kern="1200" dirty="0">
            <a:solidFill>
              <a:schemeClr val="bg1"/>
            </a:solidFill>
          </a:endParaRPr>
        </a:p>
      </dsp:txBody>
      <dsp:txXfrm>
        <a:off x="1821434" y="1684851"/>
        <a:ext cx="996007" cy="738973"/>
      </dsp:txXfrm>
    </dsp:sp>
    <dsp:sp modelId="{2192BDF5-5DAD-4D1F-AACE-3DF589E4A6FA}">
      <dsp:nvSpPr>
        <dsp:cNvPr id="0" name=""/>
        <dsp:cNvSpPr/>
      </dsp:nvSpPr>
      <dsp:spPr>
        <a:xfrm>
          <a:off x="298185" y="284336"/>
          <a:ext cx="2698858" cy="2698858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>
              <a:solidFill>
                <a:schemeClr val="bg1"/>
              </a:solidFill>
            </a:rPr>
            <a:t>Terzo Sprint</a:t>
          </a:r>
          <a:endParaRPr lang="it-IT" sz="2100" b="1" kern="1200" dirty="0">
            <a:solidFill>
              <a:schemeClr val="bg1"/>
            </a:solidFill>
          </a:endParaRPr>
        </a:p>
      </dsp:txBody>
      <dsp:txXfrm>
        <a:off x="568393" y="1684851"/>
        <a:ext cx="996007" cy="738973"/>
      </dsp:txXfrm>
    </dsp:sp>
    <dsp:sp modelId="{7F5C046E-25BF-4083-A1FF-00C54BE90E88}">
      <dsp:nvSpPr>
        <dsp:cNvPr id="0" name=""/>
        <dsp:cNvSpPr/>
      </dsp:nvSpPr>
      <dsp:spPr>
        <a:xfrm>
          <a:off x="298185" y="193731"/>
          <a:ext cx="2698858" cy="2698858"/>
        </a:xfrm>
        <a:prstGeom prst="pie">
          <a:avLst>
            <a:gd name="adj1" fmla="val 10800000"/>
            <a:gd name="adj2" fmla="val 16200000"/>
          </a:avLst>
        </a:prstGeom>
        <a:solidFill>
          <a:schemeClr val="accent2">
            <a:lumMod val="50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Pre-game</a:t>
          </a:r>
          <a:endParaRPr lang="it-IT" sz="2100" b="1" kern="1200" dirty="0">
            <a:solidFill>
              <a:schemeClr val="tx1">
                <a:lumMod val="9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68393" y="753102"/>
        <a:ext cx="996007" cy="738973"/>
      </dsp:txXfrm>
    </dsp:sp>
    <dsp:sp modelId="{BBEE743C-F312-4AB2-9216-209EC77EBEB7}">
      <dsp:nvSpPr>
        <dsp:cNvPr id="0" name=""/>
        <dsp:cNvSpPr/>
      </dsp:nvSpPr>
      <dsp:spPr>
        <a:xfrm>
          <a:off x="221718" y="26659"/>
          <a:ext cx="3033003" cy="3033003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2C37641C-2EDD-45B5-A9DE-BBA039AF9579}">
      <dsp:nvSpPr>
        <dsp:cNvPr id="0" name=""/>
        <dsp:cNvSpPr/>
      </dsp:nvSpPr>
      <dsp:spPr>
        <a:xfrm>
          <a:off x="221718" y="117264"/>
          <a:ext cx="3033003" cy="3033003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0A99D229-A2E6-4A7D-BA68-5A57C0FB3D72}">
      <dsp:nvSpPr>
        <dsp:cNvPr id="0" name=""/>
        <dsp:cNvSpPr/>
      </dsp:nvSpPr>
      <dsp:spPr>
        <a:xfrm>
          <a:off x="131113" y="117264"/>
          <a:ext cx="3033003" cy="3033003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FA0FB124-0B7F-43EC-B3E1-8DC0B8ACB9DD}">
      <dsp:nvSpPr>
        <dsp:cNvPr id="0" name=""/>
        <dsp:cNvSpPr/>
      </dsp:nvSpPr>
      <dsp:spPr>
        <a:xfrm>
          <a:off x="131113" y="26659"/>
          <a:ext cx="3033003" cy="3033003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rgbClr val="002060"/>
        </a:solidFill>
        <a:ln w="15875" cap="flat" cmpd="sng" algn="ctr">
          <a:solidFill>
            <a:srgbClr val="0020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D891C-6D22-4E32-8E92-B77EF121DD7F}">
      <dsp:nvSpPr>
        <dsp:cNvPr id="0" name=""/>
        <dsp:cNvSpPr/>
      </dsp:nvSpPr>
      <dsp:spPr>
        <a:xfrm>
          <a:off x="388790" y="193731"/>
          <a:ext cx="2698858" cy="2698858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Primo Sprint</a:t>
          </a:r>
          <a:endParaRPr lang="it-IT" sz="21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21434" y="753102"/>
        <a:ext cx="996007" cy="738973"/>
      </dsp:txXfrm>
    </dsp:sp>
    <dsp:sp modelId="{1D0DC6B7-769A-4DB3-83F3-D45DBE349877}">
      <dsp:nvSpPr>
        <dsp:cNvPr id="0" name=""/>
        <dsp:cNvSpPr/>
      </dsp:nvSpPr>
      <dsp:spPr>
        <a:xfrm>
          <a:off x="388790" y="284336"/>
          <a:ext cx="2698858" cy="2698858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Terzo Sprint</a:t>
          </a:r>
          <a:endParaRPr lang="it-IT" sz="21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21434" y="1684851"/>
        <a:ext cx="996007" cy="738973"/>
      </dsp:txXfrm>
    </dsp:sp>
    <dsp:sp modelId="{2192BDF5-5DAD-4D1F-AACE-3DF589E4A6FA}">
      <dsp:nvSpPr>
        <dsp:cNvPr id="0" name=""/>
        <dsp:cNvSpPr/>
      </dsp:nvSpPr>
      <dsp:spPr>
        <a:xfrm>
          <a:off x="298185" y="284336"/>
          <a:ext cx="2698858" cy="2698858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Secondo Sprint</a:t>
          </a:r>
          <a:endParaRPr lang="it-IT" sz="2100" b="1" kern="1200" dirty="0">
            <a:solidFill>
              <a:schemeClr val="bg1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68393" y="1684851"/>
        <a:ext cx="996007" cy="738973"/>
      </dsp:txXfrm>
    </dsp:sp>
    <dsp:sp modelId="{7F5C046E-25BF-4083-A1FF-00C54BE90E88}">
      <dsp:nvSpPr>
        <dsp:cNvPr id="0" name=""/>
        <dsp:cNvSpPr/>
      </dsp:nvSpPr>
      <dsp:spPr>
        <a:xfrm>
          <a:off x="298185" y="193731"/>
          <a:ext cx="2698858" cy="2698858"/>
        </a:xfrm>
        <a:prstGeom prst="pie">
          <a:avLst>
            <a:gd name="adj1" fmla="val 10800000"/>
            <a:gd name="adj2" fmla="val 1620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Pre-game</a:t>
          </a:r>
          <a:endParaRPr lang="it-IT" sz="2100" b="1" kern="1200" dirty="0">
            <a:solidFill>
              <a:schemeClr val="bg1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68393" y="753102"/>
        <a:ext cx="996007" cy="738973"/>
      </dsp:txXfrm>
    </dsp:sp>
    <dsp:sp modelId="{BBEE743C-F312-4AB2-9216-209EC77EBEB7}">
      <dsp:nvSpPr>
        <dsp:cNvPr id="0" name=""/>
        <dsp:cNvSpPr/>
      </dsp:nvSpPr>
      <dsp:spPr>
        <a:xfrm>
          <a:off x="221718" y="26659"/>
          <a:ext cx="3033003" cy="3033003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rgbClr val="002060"/>
        </a:soli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7641C-2EDD-45B5-A9DE-BBA039AF9579}">
      <dsp:nvSpPr>
        <dsp:cNvPr id="0" name=""/>
        <dsp:cNvSpPr/>
      </dsp:nvSpPr>
      <dsp:spPr>
        <a:xfrm>
          <a:off x="221718" y="117264"/>
          <a:ext cx="3033003" cy="3033003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0A99D229-A2E6-4A7D-BA68-5A57C0FB3D72}">
      <dsp:nvSpPr>
        <dsp:cNvPr id="0" name=""/>
        <dsp:cNvSpPr/>
      </dsp:nvSpPr>
      <dsp:spPr>
        <a:xfrm>
          <a:off x="131113" y="117264"/>
          <a:ext cx="3033003" cy="3033003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FA0FB124-0B7F-43EC-B3E1-8DC0B8ACB9DD}">
      <dsp:nvSpPr>
        <dsp:cNvPr id="0" name=""/>
        <dsp:cNvSpPr/>
      </dsp:nvSpPr>
      <dsp:spPr>
        <a:xfrm>
          <a:off x="131113" y="26659"/>
          <a:ext cx="3033003" cy="3033003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D891C-6D22-4E32-8E92-B77EF121DD7F}">
      <dsp:nvSpPr>
        <dsp:cNvPr id="0" name=""/>
        <dsp:cNvSpPr/>
      </dsp:nvSpPr>
      <dsp:spPr>
        <a:xfrm>
          <a:off x="388790" y="193731"/>
          <a:ext cx="2698858" cy="2698858"/>
        </a:xfrm>
        <a:prstGeom prst="pie">
          <a:avLst>
            <a:gd name="adj1" fmla="val 16200000"/>
            <a:gd name="adj2" fmla="val 0"/>
          </a:avLst>
        </a:prstGeom>
        <a:solidFill>
          <a:schemeClr val="tx1">
            <a:lumMod val="9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Primo Sprint</a:t>
          </a:r>
          <a:endParaRPr lang="it-IT" sz="2100" b="1" kern="1200" dirty="0">
            <a:solidFill>
              <a:schemeClr val="bg1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21434" y="753102"/>
        <a:ext cx="996007" cy="738973"/>
      </dsp:txXfrm>
    </dsp:sp>
    <dsp:sp modelId="{1D0DC6B7-769A-4DB3-83F3-D45DBE349877}">
      <dsp:nvSpPr>
        <dsp:cNvPr id="0" name=""/>
        <dsp:cNvSpPr/>
      </dsp:nvSpPr>
      <dsp:spPr>
        <a:xfrm>
          <a:off x="388790" y="284336"/>
          <a:ext cx="2698858" cy="2698858"/>
        </a:xfrm>
        <a:prstGeom prst="pie">
          <a:avLst>
            <a:gd name="adj1" fmla="val 0"/>
            <a:gd name="adj2" fmla="val 5400000"/>
          </a:avLst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Secondo Sprint</a:t>
          </a:r>
          <a:endParaRPr lang="it-IT" sz="21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21434" y="1684851"/>
        <a:ext cx="996007" cy="738973"/>
      </dsp:txXfrm>
    </dsp:sp>
    <dsp:sp modelId="{2192BDF5-5DAD-4D1F-AACE-3DF589E4A6FA}">
      <dsp:nvSpPr>
        <dsp:cNvPr id="0" name=""/>
        <dsp:cNvSpPr/>
      </dsp:nvSpPr>
      <dsp:spPr>
        <a:xfrm>
          <a:off x="298185" y="284336"/>
          <a:ext cx="2698858" cy="2698858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Terzo Sprint</a:t>
          </a:r>
          <a:endParaRPr lang="it-IT" sz="2100" b="1" kern="1200" dirty="0">
            <a:solidFill>
              <a:schemeClr val="bg1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68393" y="1684851"/>
        <a:ext cx="996007" cy="738973"/>
      </dsp:txXfrm>
    </dsp:sp>
    <dsp:sp modelId="{7F5C046E-25BF-4083-A1FF-00C54BE90E88}">
      <dsp:nvSpPr>
        <dsp:cNvPr id="0" name=""/>
        <dsp:cNvSpPr/>
      </dsp:nvSpPr>
      <dsp:spPr>
        <a:xfrm>
          <a:off x="298185" y="193731"/>
          <a:ext cx="2698858" cy="2698858"/>
        </a:xfrm>
        <a:prstGeom prst="pie">
          <a:avLst>
            <a:gd name="adj1" fmla="val 10800000"/>
            <a:gd name="adj2" fmla="val 1620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err="1" smtClean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</a:t>
          </a:r>
          <a:r>
            <a:rPr lang="it-IT" sz="2100" b="1" kern="1200" dirty="0" smtClean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-game</a:t>
          </a:r>
          <a:endParaRPr lang="it-IT" sz="2100" b="1" kern="1200" dirty="0">
            <a:solidFill>
              <a:schemeClr val="bg1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68393" y="753102"/>
        <a:ext cx="996007" cy="738973"/>
      </dsp:txXfrm>
    </dsp:sp>
    <dsp:sp modelId="{BBEE743C-F312-4AB2-9216-209EC77EBEB7}">
      <dsp:nvSpPr>
        <dsp:cNvPr id="0" name=""/>
        <dsp:cNvSpPr/>
      </dsp:nvSpPr>
      <dsp:spPr>
        <a:xfrm>
          <a:off x="221718" y="26659"/>
          <a:ext cx="3033003" cy="3033003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2C37641C-2EDD-45B5-A9DE-BBA039AF9579}">
      <dsp:nvSpPr>
        <dsp:cNvPr id="0" name=""/>
        <dsp:cNvSpPr/>
      </dsp:nvSpPr>
      <dsp:spPr>
        <a:xfrm>
          <a:off x="221718" y="117264"/>
          <a:ext cx="3033003" cy="3033003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rgbClr val="002060"/>
        </a:solidFill>
        <a:ln w="9525" cap="flat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0A99D229-A2E6-4A7D-BA68-5A57C0FB3D72}">
      <dsp:nvSpPr>
        <dsp:cNvPr id="0" name=""/>
        <dsp:cNvSpPr/>
      </dsp:nvSpPr>
      <dsp:spPr>
        <a:xfrm>
          <a:off x="131113" y="117264"/>
          <a:ext cx="3033003" cy="3033003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FA0FB124-0B7F-43EC-B3E1-8DC0B8ACB9DD}">
      <dsp:nvSpPr>
        <dsp:cNvPr id="0" name=""/>
        <dsp:cNvSpPr/>
      </dsp:nvSpPr>
      <dsp:spPr>
        <a:xfrm>
          <a:off x="131113" y="26659"/>
          <a:ext cx="3033003" cy="3033003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D891C-6D22-4E32-8E92-B77EF121DD7F}">
      <dsp:nvSpPr>
        <dsp:cNvPr id="0" name=""/>
        <dsp:cNvSpPr/>
      </dsp:nvSpPr>
      <dsp:spPr>
        <a:xfrm>
          <a:off x="388790" y="193731"/>
          <a:ext cx="2698858" cy="2698858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Primo Sprint</a:t>
          </a:r>
          <a:endParaRPr lang="it-IT" sz="2100" b="1" kern="1200" dirty="0">
            <a:solidFill>
              <a:schemeClr val="bg1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21434" y="753102"/>
        <a:ext cx="996007" cy="738973"/>
      </dsp:txXfrm>
    </dsp:sp>
    <dsp:sp modelId="{1D0DC6B7-769A-4DB3-83F3-D45DBE349877}">
      <dsp:nvSpPr>
        <dsp:cNvPr id="0" name=""/>
        <dsp:cNvSpPr/>
      </dsp:nvSpPr>
      <dsp:spPr>
        <a:xfrm>
          <a:off x="388790" y="284336"/>
          <a:ext cx="2698858" cy="2698858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Secondo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Sprint</a:t>
          </a:r>
          <a:endParaRPr lang="it-IT" sz="21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21434" y="1684851"/>
        <a:ext cx="996007" cy="738973"/>
      </dsp:txXfrm>
    </dsp:sp>
    <dsp:sp modelId="{2192BDF5-5DAD-4D1F-AACE-3DF589E4A6FA}">
      <dsp:nvSpPr>
        <dsp:cNvPr id="0" name=""/>
        <dsp:cNvSpPr/>
      </dsp:nvSpPr>
      <dsp:spPr>
        <a:xfrm>
          <a:off x="298185" y="284336"/>
          <a:ext cx="2698858" cy="2698858"/>
        </a:xfrm>
        <a:prstGeom prst="pie">
          <a:avLst>
            <a:gd name="adj1" fmla="val 5400000"/>
            <a:gd name="adj2" fmla="val 10800000"/>
          </a:avLst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Terzo Sprint</a:t>
          </a:r>
          <a:endParaRPr lang="it-IT" sz="21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68393" y="1684851"/>
        <a:ext cx="996007" cy="738973"/>
      </dsp:txXfrm>
    </dsp:sp>
    <dsp:sp modelId="{7F5C046E-25BF-4083-A1FF-00C54BE90E88}">
      <dsp:nvSpPr>
        <dsp:cNvPr id="0" name=""/>
        <dsp:cNvSpPr/>
      </dsp:nvSpPr>
      <dsp:spPr>
        <a:xfrm>
          <a:off x="298185" y="193731"/>
          <a:ext cx="2698858" cy="2698858"/>
        </a:xfrm>
        <a:prstGeom prst="pie">
          <a:avLst>
            <a:gd name="adj1" fmla="val 10800000"/>
            <a:gd name="adj2" fmla="val 1620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Pre-game</a:t>
          </a:r>
          <a:endParaRPr lang="it-IT" sz="2100" b="1" kern="1200" dirty="0">
            <a:solidFill>
              <a:schemeClr val="bg1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68393" y="753102"/>
        <a:ext cx="996007" cy="738973"/>
      </dsp:txXfrm>
    </dsp:sp>
    <dsp:sp modelId="{D249129C-58CE-4071-BF62-533F79DFE984}">
      <dsp:nvSpPr>
        <dsp:cNvPr id="0" name=""/>
        <dsp:cNvSpPr/>
      </dsp:nvSpPr>
      <dsp:spPr>
        <a:xfrm>
          <a:off x="221718" y="26659"/>
          <a:ext cx="3033003" cy="3033003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57597D5E-E8C2-4DEE-9976-27E90E717AF2}">
      <dsp:nvSpPr>
        <dsp:cNvPr id="0" name=""/>
        <dsp:cNvSpPr/>
      </dsp:nvSpPr>
      <dsp:spPr>
        <a:xfrm>
          <a:off x="221718" y="117264"/>
          <a:ext cx="3033003" cy="3033003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48D7E227-F200-4BF8-B582-45C759843359}">
      <dsp:nvSpPr>
        <dsp:cNvPr id="0" name=""/>
        <dsp:cNvSpPr/>
      </dsp:nvSpPr>
      <dsp:spPr>
        <a:xfrm>
          <a:off x="131113" y="117264"/>
          <a:ext cx="3033003" cy="3033003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111D5-48D7-44BB-B60E-D965543F3AB3}">
      <dsp:nvSpPr>
        <dsp:cNvPr id="0" name=""/>
        <dsp:cNvSpPr/>
      </dsp:nvSpPr>
      <dsp:spPr>
        <a:xfrm>
          <a:off x="131113" y="26659"/>
          <a:ext cx="3033003" cy="3033003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6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jpe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pn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KoUWrhdV/seprojectgroup23" TargetMode="External"/><Relationship Id="rId2" Type="http://schemas.openxmlformats.org/officeDocument/2006/relationships/hyperlink" Target="https://github.com/mic397/ProjectSE_Group2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FE1C53B5-3E12-4C97-B76C-0CC1A601DA20}"/>
              </a:ext>
            </a:extLst>
          </p:cNvPr>
          <p:cNvSpPr txBox="1"/>
          <p:nvPr/>
        </p:nvSpPr>
        <p:spPr>
          <a:xfrm>
            <a:off x="4105276" y="445110"/>
            <a:ext cx="52959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i="0" u="none" strike="noStrike" kern="1200" cap="none" spc="0" baseline="0" dirty="0">
                <a:solidFill>
                  <a:srgbClr val="FFFFFF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UNIVERSITÀ DEGLI STUDI DI SALERNO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QQDFPF+Avenir-Book"/>
              </a:rPr>
              <a:t>D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QQDFPF+Avenir-Book"/>
              </a:rPr>
              <a:t>IPARTIMENTO DI 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QQDFPF+Avenir-Book"/>
              </a:rPr>
              <a:t>I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NGEGNERIA DELL’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I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NFORMAZIONE 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ED 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E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LETTRICA E 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M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ATEMATICA </a:t>
            </a:r>
            <a:r>
              <a:rPr lang="it-IT" sz="20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VEHBFX+Avenir-Medium"/>
              </a:rPr>
              <a:t>A</a:t>
            </a:r>
            <a:r>
              <a:rPr lang="it-IT" sz="18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VEHBFX+Avenir-Medium"/>
              </a:rPr>
              <a:t>PPLICATA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VEHBFX+Avenir-Medium"/>
              </a:rPr>
              <a:t> </a:t>
            </a:r>
            <a:endParaRPr lang="it-IT" sz="1800" b="0" i="0" u="none" strike="noStrike" kern="1200" cap="none" spc="0" baseline="0" dirty="0">
              <a:solidFill>
                <a:srgbClr val="FFFFFF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Calibri"/>
            </a:endParaRPr>
          </a:p>
          <a:p>
            <a:pPr algn="ctr"/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QQDFPF+Avenir-Book"/>
              </a:rPr>
              <a:t>          PROGETTO DI SOFTWARE ENGENEERING</a:t>
            </a:r>
          </a:p>
          <a:p>
            <a:pPr algn="ctr"/>
            <a:r>
              <a:rPr lang="it-IT" dirty="0">
                <a:solidFill>
                  <a:srgbClr val="FFFFFF"/>
                </a:solidFill>
                <a:latin typeface="QQDFPF+Avenir-Book"/>
              </a:rPr>
              <a:t>A.A 2021/2022</a:t>
            </a:r>
            <a:endParaRPr lang="it-IT" dirty="0"/>
          </a:p>
        </p:txBody>
      </p:sp>
      <p:pic>
        <p:nvPicPr>
          <p:cNvPr id="5" name="Immagine 53" descr="Immagine che contiene scatola, orologio, segnale&#10;&#10;Descrizione generata automaticamente">
            <a:extLst>
              <a:ext uri="{FF2B5EF4-FFF2-40B4-BE49-F238E27FC236}">
                <a16:creationId xmlns:a16="http://schemas.microsoft.com/office/drawing/2014/main" xmlns="" id="{96E1FB10-E0A6-4D4F-8143-2C32A292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53" y="445110"/>
            <a:ext cx="1696050" cy="16960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B280B65A-3F72-4695-81A0-9E6068592415}"/>
              </a:ext>
            </a:extLst>
          </p:cNvPr>
          <p:cNvSpPr txBox="1"/>
          <p:nvPr/>
        </p:nvSpPr>
        <p:spPr>
          <a:xfrm>
            <a:off x="3024578" y="2659801"/>
            <a:ext cx="721042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APPLICAZIONE CHE IMPLEMENTA UNA CALCOLATRICE SCIENTIFICA PROGRAMMABILE CHE SUPPORTA I NUMERI COMPLESSI</a:t>
            </a:r>
          </a:p>
          <a:p>
            <a:pPr algn="ctr"/>
            <a:endParaRPr lang="it-IT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2D04F599-ACBB-4138-93D8-66BC6FEBB2D3}"/>
              </a:ext>
            </a:extLst>
          </p:cNvPr>
          <p:cNvSpPr txBox="1"/>
          <p:nvPr/>
        </p:nvSpPr>
        <p:spPr>
          <a:xfrm>
            <a:off x="2286000" y="4662487"/>
            <a:ext cx="59245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Gruppo 23:</a:t>
            </a:r>
          </a:p>
          <a:p>
            <a:endParaRPr lang="it-IT" sz="2000" dirty="0"/>
          </a:p>
          <a:p>
            <a:pPr algn="l"/>
            <a:r>
              <a:rPr lang="it-IT" sz="1800" b="1" i="0" dirty="0">
                <a:effectLst/>
                <a:latin typeface="Segoe UI" panose="020B0502040204020203" pitchFamily="34" charset="0"/>
              </a:rPr>
              <a:t>Aniello Cione Mat.0622701628</a:t>
            </a:r>
            <a:endParaRPr lang="it-IT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it-IT" sz="1800" b="1" i="0" dirty="0">
                <a:effectLst/>
                <a:latin typeface="Segoe UI" panose="020B0502040204020203" pitchFamily="34" charset="0"/>
              </a:rPr>
              <a:t>Michela Corso </a:t>
            </a:r>
            <a:r>
              <a:rPr lang="it-IT" sz="1800" b="1" i="0" dirty="0" err="1">
                <a:effectLst/>
                <a:latin typeface="Segoe UI" panose="020B0502040204020203" pitchFamily="34" charset="0"/>
              </a:rPr>
              <a:t>Mat</a:t>
            </a:r>
            <a:r>
              <a:rPr lang="it-IT" sz="1800" b="1" i="0" dirty="0">
                <a:effectLst/>
                <a:latin typeface="Segoe UI" panose="020B0502040204020203" pitchFamily="34" charset="0"/>
              </a:rPr>
              <a:t>. 0622701841</a:t>
            </a:r>
            <a:endParaRPr lang="it-IT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it-IT" sz="1800" b="1" i="0" dirty="0">
                <a:effectLst/>
                <a:latin typeface="Segoe UI" panose="020B0502040204020203" pitchFamily="34" charset="0"/>
              </a:rPr>
              <a:t>Roberta Leo Mat.0622701831</a:t>
            </a:r>
            <a:endParaRPr lang="it-IT" b="0" i="0" dirty="0">
              <a:effectLst/>
              <a:latin typeface="Segoe UI" panose="020B0502040204020203" pitchFamily="34" charset="0"/>
            </a:endParaRP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2EB88CA6-8789-43D9-B6A8-68A8C55AE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73" y="3607133"/>
            <a:ext cx="4877053" cy="325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B7F3DCA9-F29D-40D2-AB95-EA583EF1A2BB}"/>
              </a:ext>
            </a:extLst>
          </p:cNvPr>
          <p:cNvSpPr txBox="1"/>
          <p:nvPr/>
        </p:nvSpPr>
        <p:spPr>
          <a:xfrm>
            <a:off x="1676400" y="1885950"/>
            <a:ext cx="925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xmlns="" id="{3A69BBDE-260B-4952-9E79-B15B40E984AD}"/>
              </a:ext>
            </a:extLst>
          </p:cNvPr>
          <p:cNvSpPr/>
          <p:nvPr/>
        </p:nvSpPr>
        <p:spPr>
          <a:xfrm>
            <a:off x="1928310" y="2967335"/>
            <a:ext cx="8178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GRAZIE PER L’ATTENZIONE</a:t>
            </a:r>
            <a:endParaRPr lang="it-IT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92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D8E6B2B2-014E-4464-8891-A6E523CE4156}"/>
              </a:ext>
            </a:extLst>
          </p:cNvPr>
          <p:cNvSpPr txBox="1"/>
          <p:nvPr/>
        </p:nvSpPr>
        <p:spPr>
          <a:xfrm>
            <a:off x="1584678" y="825523"/>
            <a:ext cx="794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C01B93F1-6047-4C48-A184-12E8F0C710A0}"/>
              </a:ext>
            </a:extLst>
          </p:cNvPr>
          <p:cNvSpPr txBox="1"/>
          <p:nvPr/>
        </p:nvSpPr>
        <p:spPr>
          <a:xfrm>
            <a:off x="4184649" y="43805"/>
            <a:ext cx="598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INTRODUZIONE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xmlns="" id="{9B56F10D-C58B-4ABA-9916-4530B4315981}"/>
              </a:ext>
            </a:extLst>
          </p:cNvPr>
          <p:cNvSpPr/>
          <p:nvPr/>
        </p:nvSpPr>
        <p:spPr>
          <a:xfrm>
            <a:off x="813794" y="1043918"/>
            <a:ext cx="2047875" cy="703271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</a:t>
            </a:r>
            <a:r>
              <a:rPr lang="it-IT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-game</a:t>
            </a:r>
            <a:endParaRPr lang="it-IT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xmlns="" id="{03C483A0-C2E4-4E78-BCC2-878A58D72F0C}"/>
              </a:ext>
            </a:extLst>
          </p:cNvPr>
          <p:cNvSpPr/>
          <p:nvPr/>
        </p:nvSpPr>
        <p:spPr>
          <a:xfrm>
            <a:off x="3715979" y="1039673"/>
            <a:ext cx="1952625" cy="70327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Primo Sprint</a:t>
            </a:r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xmlns="" id="{85D66861-FF6E-41A4-A321-383C380CEC13}"/>
              </a:ext>
            </a:extLst>
          </p:cNvPr>
          <p:cNvSpPr/>
          <p:nvPr/>
        </p:nvSpPr>
        <p:spPr>
          <a:xfrm>
            <a:off x="6536528" y="1039673"/>
            <a:ext cx="2124075" cy="70327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Secondo Sprint</a:t>
            </a:r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xmlns="" id="{6EEAD7D7-9194-4957-9441-B853A827BFA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861669" y="1391309"/>
            <a:ext cx="854310" cy="424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xmlns="" id="{2A4CBCF9-6DAB-4CB9-A23A-B6BA4EACAF5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668604" y="1391309"/>
            <a:ext cx="867924" cy="0"/>
          </a:xfrm>
          <a:prstGeom prst="straightConnector1">
            <a:avLst/>
          </a:prstGeom>
          <a:ln w="19050" cmpd="thickThin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con angoli arrotondati 9">
            <a:extLst>
              <a:ext uri="{FF2B5EF4-FFF2-40B4-BE49-F238E27FC236}">
                <a16:creationId xmlns:a16="http://schemas.microsoft.com/office/drawing/2014/main" xmlns="" id="{85D66861-FF6E-41A4-A321-383C380CEC13}"/>
              </a:ext>
            </a:extLst>
          </p:cNvPr>
          <p:cNvSpPr/>
          <p:nvPr/>
        </p:nvSpPr>
        <p:spPr>
          <a:xfrm>
            <a:off x="9399009" y="1039673"/>
            <a:ext cx="2124075" cy="70327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Terzo Sprint</a:t>
            </a:r>
            <a:endParaRPr lang="it-IT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xmlns="" id="{2A4CBCF9-6DAB-4CB9-A23A-B6BA4EACAF5A}"/>
              </a:ext>
            </a:extLst>
          </p:cNvPr>
          <p:cNvCxnSpPr>
            <a:cxnSpLocks/>
          </p:cNvCxnSpPr>
          <p:nvPr/>
        </p:nvCxnSpPr>
        <p:spPr>
          <a:xfrm flipV="1">
            <a:off x="8625901" y="1395554"/>
            <a:ext cx="807810" cy="10389"/>
          </a:xfrm>
          <a:prstGeom prst="straightConnector1">
            <a:avLst/>
          </a:prstGeom>
          <a:ln w="19050" cmpd="thickThin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24463" y="2647825"/>
            <a:ext cx="3284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Dimostrazione applicativo</a:t>
            </a:r>
            <a:endParaRPr lang="it-IT" sz="3200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458" y="1821391"/>
            <a:ext cx="7652626" cy="50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C38D77B0-E60D-419A-9603-35F7EB5BCA39}"/>
              </a:ext>
            </a:extLst>
          </p:cNvPr>
          <p:cNvSpPr txBox="1"/>
          <p:nvPr/>
        </p:nvSpPr>
        <p:spPr>
          <a:xfrm>
            <a:off x="5077026" y="-249435"/>
            <a:ext cx="7114974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PRE-GAME</a:t>
            </a:r>
            <a:endParaRPr lang="it-IT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5BE36A49-73A1-47C6-AE76-DFF0B3BDAC54}"/>
              </a:ext>
            </a:extLst>
          </p:cNvPr>
          <p:cNvSpPr txBox="1"/>
          <p:nvPr/>
        </p:nvSpPr>
        <p:spPr>
          <a:xfrm>
            <a:off x="7871449" y="902522"/>
            <a:ext cx="3607319" cy="5466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endParaRPr lang="en-US" sz="14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7776675" y="579240"/>
            <a:ext cx="2984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3200" dirty="0" smtClean="0"/>
              <a:t> </a:t>
            </a:r>
            <a:endParaRPr lang="it-IT" dirty="0"/>
          </a:p>
          <a:p>
            <a:endParaRPr lang="it-IT" dirty="0"/>
          </a:p>
        </p:txBody>
      </p:sp>
      <p:sp>
        <p:nvSpPr>
          <p:cNvPr id="45" name="Angolo ripiegato 44"/>
          <p:cNvSpPr/>
          <p:nvPr/>
        </p:nvSpPr>
        <p:spPr>
          <a:xfrm>
            <a:off x="7776675" y="3687382"/>
            <a:ext cx="3729397" cy="2465684"/>
          </a:xfrm>
          <a:prstGeom prst="foldedCorner">
            <a:avLst/>
          </a:prstGeom>
          <a:solidFill>
            <a:srgbClr val="FFCC66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Architettura</a:t>
            </a:r>
            <a:r>
              <a:rPr lang="it-IT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Model View Controller</a:t>
            </a:r>
            <a:endParaRPr lang="it-IT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Angolo ripiegato 45"/>
          <p:cNvSpPr/>
          <p:nvPr/>
        </p:nvSpPr>
        <p:spPr>
          <a:xfrm>
            <a:off x="3833652" y="3687382"/>
            <a:ext cx="3729397" cy="246568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Github</a:t>
            </a:r>
            <a:r>
              <a:rPr lang="it-IT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Trello e Netbeans</a:t>
            </a:r>
          </a:p>
        </p:txBody>
      </p:sp>
      <p:sp>
        <p:nvSpPr>
          <p:cNvPr id="47" name="Angolo ripiegato 46"/>
          <p:cNvSpPr/>
          <p:nvPr/>
        </p:nvSpPr>
        <p:spPr>
          <a:xfrm>
            <a:off x="3833651" y="1081302"/>
            <a:ext cx="3729397" cy="2452283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Stories: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38 </a:t>
            </a:r>
            <a:r>
              <a:rPr lang="it-IT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user stories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Criteri di accettazione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Planning del primo sprint</a:t>
            </a:r>
          </a:p>
        </p:txBody>
      </p:sp>
      <p:sp>
        <p:nvSpPr>
          <p:cNvPr id="48" name="Angolo ripiegato 47"/>
          <p:cNvSpPr/>
          <p:nvPr/>
        </p:nvSpPr>
        <p:spPr>
          <a:xfrm>
            <a:off x="7749371" y="1081303"/>
            <a:ext cx="3729397" cy="2465684"/>
          </a:xfrm>
          <a:prstGeom prst="foldedCorner">
            <a:avLst/>
          </a:prstGeom>
          <a:solidFill>
            <a:srgbClr val="FFFF99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Convenzioni </a:t>
            </a:r>
            <a:r>
              <a:rPr lang="it-IT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</a:t>
            </a:r>
          </a:p>
        </p:txBody>
      </p:sp>
      <p:graphicFrame>
        <p:nvGraphicFramePr>
          <p:cNvPr id="49" name="Diagramma 48"/>
          <p:cNvGraphicFramePr/>
          <p:nvPr>
            <p:extLst>
              <p:ext uri="{D42A27DB-BD31-4B8C-83A1-F6EECF244321}">
                <p14:modId xmlns:p14="http://schemas.microsoft.com/office/powerpoint/2010/main" val="986138222"/>
              </p:ext>
            </p:extLst>
          </p:nvPr>
        </p:nvGraphicFramePr>
        <p:xfrm>
          <a:off x="0" y="699981"/>
          <a:ext cx="3421835" cy="3212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0" name="Diagramma 49"/>
          <p:cNvGraphicFramePr/>
          <p:nvPr>
            <p:extLst>
              <p:ext uri="{D42A27DB-BD31-4B8C-83A1-F6EECF244321}">
                <p14:modId xmlns:p14="http://schemas.microsoft.com/office/powerpoint/2010/main" val="3891809719"/>
              </p:ext>
            </p:extLst>
          </p:nvPr>
        </p:nvGraphicFramePr>
        <p:xfrm>
          <a:off x="342900" y="698772"/>
          <a:ext cx="3421835" cy="3212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052" name="Picture 4" descr="Oracle annuncia Java 16 | Il corriere della sicurezz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22" y="4556673"/>
            <a:ext cx="2834733" cy="125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art 1 github icon - Free Social Media Native Glyph Icon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51" y="4122166"/>
            <a:ext cx="824076" cy="7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File:Apache NetBeans Logo.svg - Wikipedia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221" y="5861438"/>
            <a:ext cx="700006" cy="66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xmlns="" id="{B8E8B323-205E-4CB7-9CAF-09AF937963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9717" y="3999765"/>
            <a:ext cx="1738972" cy="25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FE07634-A83A-4681-9C1D-BC0775F9D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BF62976A-266E-4650-88F2-C16130F3DF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xmlns="" id="{88D9B99B-59C2-481A-A948-F87920A7FE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5D7DD81C-59E4-4B52-990D-7011470EC707}"/>
              </a:ext>
            </a:extLst>
          </p:cNvPr>
          <p:cNvSpPr txBox="1"/>
          <p:nvPr/>
        </p:nvSpPr>
        <p:spPr>
          <a:xfrm>
            <a:off x="2281238" y="-95114"/>
            <a:ext cx="9439275" cy="1188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 smtClean="0">
                <a:latin typeface="+mj-lt"/>
                <a:ea typeface="+mj-ea"/>
                <a:cs typeface="+mj-cs"/>
              </a:rPr>
              <a:t>Primo sprint</a:t>
            </a:r>
            <a:endParaRPr lang="en-US" sz="3200" b="1" cap="all" dirty="0"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2E1FE48-FA7B-4262-B922-041542931D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2E644B1-8F72-4AC4-89F1-EB3A027341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1781B8E8-8A26-4FFB-BE0C-7C0C644F7C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xmlns="" id="{4109D997-E9DF-4429-A643-3E691E2B70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B392695A-F131-4C51-B689-3F4D5B1A2F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xmlns="" id="{8218EC3E-07D0-417A-B0A8-057F825EF7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B036399E-7675-47B6-A645-242946879E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C44A0438-B8A4-43B3-B17C-B919FCD92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ABC7257F-6F64-4B81-BDA7-7C232BCBA2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72DD7E92-F033-480C-A220-63CE422C3A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xmlns="" id="{444A9AC9-463E-45E7-A818-13F664F7C0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xmlns="" id="{6CCE9BBE-5DE3-4991-80CA-DFEB928673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xmlns="" id="{3180F6DF-A13F-491C-BF97-B206E3E7B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xmlns="" id="{CAD0E44C-73C8-42BB-ADA8-2BA6B3082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xmlns="" id="{436EC43E-A70D-4E5C-B275-35CA8E93C1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xmlns="" id="{ADE7E5B6-2E2A-4F56-9E90-F8613E6D1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xmlns="" id="{86B9E49B-AE8D-47E0-BACC-A6D0AC3AB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xmlns="" id="{2EB961AF-CD61-41BA-B0B2-0741A5ED64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xmlns="" id="{DC42BDA1-810A-4135-B3B1-B3161D372A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xmlns="" id="{FA51FCA8-FCF4-4116-8CB2-5C539E37F4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xmlns="" id="{F2850A10-CDBC-462A-8CB7-0258746834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xmlns="" id="{738A37B9-77C2-4464-BF1F-2AF25A0D29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xmlns="" id="{89026C8B-A162-4523-A51B-9F1200BC60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xmlns="" id="{5B76BC40-1FA2-477D-B2C2-4763577DB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xmlns="" id="{6BC68EAA-2809-4AE4-80C1-2555CEF73D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xmlns="" id="{FE709D1B-0541-4414-9E87-CF7D6918C1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xmlns="" id="{33BCB888-11B8-4D01-BCDA-59BBA28DC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xmlns="" id="{28E5CE3E-C11A-4CF7-82BF-37D1221D4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5284FC3-21FB-4FA7-B695-2D6A9CEF73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13DA6B78-00DE-4E55-9124-EFD72519B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D4602B0F-2844-48BE-9B4A-0366AC9045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E31E05BB-6004-474D-9900-D990378FD3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00BD01ED-F65D-4601-A77D-508E960E09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FD307CAE-789C-4E80-B6F1-9858A3ABA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94B97B29-709E-4E24-B2FA-EF84AA12D2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C05D52B9-1FA2-4E7C-8229-B09811A901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CC0A5575-2FB9-440F-B9A8-E0DDE1C37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xmlns="" id="{AFFCC88F-01DF-4DE1-8CD5-88631E3091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xmlns="" id="{33EEC40B-E2CD-4BAC-94D6-85B7071422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xmlns="" id="{3E0E9643-5C60-4933-BB1B-9A09057E72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xmlns="" id="{94F86E92-9EC7-437C-946B-31E7C1C47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BE9A51BE-C514-46B5-ABA6-7E7C878F8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xmlns="" id="{8B255447-F0E9-4D96-A4B0-F9EDDE58A3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xmlns="" id="{AFAC5F3A-3BE7-489E-A848-498B9995F1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xmlns="" id="{A974E7AA-5EF3-4817-B0AE-4C1A784EE9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xmlns="" id="{8AA54AC1-3E87-49C0-A594-87829A2CFF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xmlns="" id="{CC237789-73BC-4BD9-BFE8-1325FA4B52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xmlns="" id="{DCF4052D-CF62-47DC-991E-49D0BA908F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xmlns="" id="{2ABD9104-C938-44F2-8622-8407A2593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xmlns="" id="{4AA18F60-3E86-4A5A-B82E-A79183ED36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xmlns="" id="{0F34C941-6196-4937-99E5-14AAD23F2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xmlns="" id="{60DB8A6C-23D7-4A88-BDCE-8FEC86A123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xmlns="" id="{29F5F702-AEE6-4633-BB20-7A15C3A31F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xmlns="" id="{F30C7A45-6890-4EA5-9F6B-E2AB4D04C5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xmlns="" id="{F31A7373-F68A-485D-95DC-B53ACC7B5F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E3FBC552-5726-44DE-9BC0-AADC6742BD01}"/>
              </a:ext>
            </a:extLst>
          </p:cNvPr>
          <p:cNvSpPr txBox="1"/>
          <p:nvPr/>
        </p:nvSpPr>
        <p:spPr>
          <a:xfrm>
            <a:off x="1595438" y="1339361"/>
            <a:ext cx="9448799" cy="51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graphicFrame>
        <p:nvGraphicFramePr>
          <p:cNvPr id="77" name="Diagramma 76"/>
          <p:cNvGraphicFramePr/>
          <p:nvPr>
            <p:extLst>
              <p:ext uri="{D42A27DB-BD31-4B8C-83A1-F6EECF244321}">
                <p14:modId xmlns:p14="http://schemas.microsoft.com/office/powerpoint/2010/main" val="3579049513"/>
              </p:ext>
            </p:extLst>
          </p:nvPr>
        </p:nvGraphicFramePr>
        <p:xfrm>
          <a:off x="8670152" y="265907"/>
          <a:ext cx="3421835" cy="3212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2043112" y="966204"/>
            <a:ext cx="6737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La velocità stimata era di </a:t>
            </a:r>
            <a:r>
              <a:rPr lang="it-IT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 sp</a:t>
            </a:r>
            <a:r>
              <a:rPr lang="it-IT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dirty="0" smtClean="0"/>
              <a:t>(14 User Stories).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Alla fine dello Sprint sono stati completati </a:t>
            </a:r>
            <a:r>
              <a:rPr lang="it-IT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 sp</a:t>
            </a:r>
            <a:r>
              <a:rPr lang="it-IT" sz="2400" dirty="0" smtClean="0"/>
              <a:t> (10 User Stories).</a:t>
            </a:r>
            <a:endParaRPr lang="it-IT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121834" y="29401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717378" y="3478431"/>
            <a:ext cx="63778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Alla fine del primo sprint la calcolatrice consente di:</a:t>
            </a:r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 Effettuare </a:t>
            </a:r>
            <a:r>
              <a:rPr lang="it-IT" sz="2400" dirty="0" smtClean="0">
                <a:solidFill>
                  <a:srgbClr val="00B0F0"/>
                </a:solidFill>
              </a:rPr>
              <a:t>le quattro operazioni fondamentali </a:t>
            </a:r>
            <a:r>
              <a:rPr lang="it-IT" sz="2400" dirty="0" smtClean="0"/>
              <a:t>(+, - , *, : ), più l’operazione di Clear sullo stack.</a:t>
            </a:r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Visualizzare gli ultimi </a:t>
            </a:r>
            <a:r>
              <a:rPr lang="it-IT" sz="2400" dirty="0" smtClean="0">
                <a:solidFill>
                  <a:srgbClr val="00B0F0"/>
                </a:solidFill>
              </a:rPr>
              <a:t>12 elementi </a:t>
            </a:r>
            <a:r>
              <a:rPr lang="it-IT" sz="2400" dirty="0" smtClean="0"/>
              <a:t>inseriti nello stack.</a:t>
            </a:r>
            <a:endParaRPr lang="it-IT" sz="2400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39" b="-1587"/>
          <a:stretch/>
        </p:blipFill>
        <p:spPr>
          <a:xfrm>
            <a:off x="809625" y="2219325"/>
            <a:ext cx="4641053" cy="46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FE07634-A83A-4681-9C1D-BC0775F9D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BF62976A-266E-4650-88F2-C16130F3DF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xmlns="" id="{88D9B99B-59C2-481A-A948-F87920A7FE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5D7DD81C-59E4-4B52-990D-7011470EC707}"/>
              </a:ext>
            </a:extLst>
          </p:cNvPr>
          <p:cNvSpPr txBox="1"/>
          <p:nvPr/>
        </p:nvSpPr>
        <p:spPr>
          <a:xfrm>
            <a:off x="2281238" y="-95114"/>
            <a:ext cx="9439275" cy="1188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 smtClean="0">
                <a:latin typeface="+mj-lt"/>
                <a:ea typeface="+mj-ea"/>
                <a:cs typeface="+mj-cs"/>
              </a:rPr>
              <a:t>Secondo sprint</a:t>
            </a:r>
            <a:endParaRPr lang="en-US" sz="3200" b="1" cap="all" dirty="0"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2E1FE48-FA7B-4262-B922-041542931D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2E644B1-8F72-4AC4-89F1-EB3A027341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1781B8E8-8A26-4FFB-BE0C-7C0C644F7C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xmlns="" id="{4109D997-E9DF-4429-A643-3E691E2B70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B392695A-F131-4C51-B689-3F4D5B1A2F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xmlns="" id="{8218EC3E-07D0-417A-B0A8-057F825EF7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B036399E-7675-47B6-A645-242946879E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C44A0438-B8A4-43B3-B17C-B919FCD92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ABC7257F-6F64-4B81-BDA7-7C232BCBA2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72DD7E92-F033-480C-A220-63CE422C3A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xmlns="" id="{444A9AC9-463E-45E7-A818-13F664F7C0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xmlns="" id="{6CCE9BBE-5DE3-4991-80CA-DFEB928673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xmlns="" id="{3180F6DF-A13F-491C-BF97-B206E3E7B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xmlns="" id="{CAD0E44C-73C8-42BB-ADA8-2BA6B3082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xmlns="" id="{436EC43E-A70D-4E5C-B275-35CA8E93C1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xmlns="" id="{ADE7E5B6-2E2A-4F56-9E90-F8613E6D1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xmlns="" id="{86B9E49B-AE8D-47E0-BACC-A6D0AC3AB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xmlns="" id="{2EB961AF-CD61-41BA-B0B2-0741A5ED64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xmlns="" id="{DC42BDA1-810A-4135-B3B1-B3161D372A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xmlns="" id="{FA51FCA8-FCF4-4116-8CB2-5C539E37F4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xmlns="" id="{F2850A10-CDBC-462A-8CB7-0258746834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xmlns="" id="{738A37B9-77C2-4464-BF1F-2AF25A0D29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xmlns="" id="{89026C8B-A162-4523-A51B-9F1200BC60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xmlns="" id="{5B76BC40-1FA2-477D-B2C2-4763577DB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xmlns="" id="{6BC68EAA-2809-4AE4-80C1-2555CEF73D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xmlns="" id="{FE709D1B-0541-4414-9E87-CF7D6918C1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xmlns="" id="{33BCB888-11B8-4D01-BCDA-59BBA28DC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xmlns="" id="{28E5CE3E-C11A-4CF7-82BF-37D1221D4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5284FC3-21FB-4FA7-B695-2D6A9CEF73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13DA6B78-00DE-4E55-9124-EFD72519B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D4602B0F-2844-48BE-9B4A-0366AC9045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E31E05BB-6004-474D-9900-D990378FD3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00BD01ED-F65D-4601-A77D-508E960E09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FD307CAE-789C-4E80-B6F1-9858A3ABA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94B97B29-709E-4E24-B2FA-EF84AA12D2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C05D52B9-1FA2-4E7C-8229-B09811A901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CC0A5575-2FB9-440F-B9A8-E0DDE1C37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xmlns="" id="{AFFCC88F-01DF-4DE1-8CD5-88631E3091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xmlns="" id="{33EEC40B-E2CD-4BAC-94D6-85B7071422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xmlns="" id="{3E0E9643-5C60-4933-BB1B-9A09057E72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xmlns="" id="{94F86E92-9EC7-437C-946B-31E7C1C47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BE9A51BE-C514-46B5-ABA6-7E7C878F8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xmlns="" id="{8B255447-F0E9-4D96-A4B0-F9EDDE58A3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xmlns="" id="{AFAC5F3A-3BE7-489E-A848-498B9995F1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xmlns="" id="{A974E7AA-5EF3-4817-B0AE-4C1A784EE9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xmlns="" id="{8AA54AC1-3E87-49C0-A594-87829A2CFF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xmlns="" id="{CC237789-73BC-4BD9-BFE8-1325FA4B52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xmlns="" id="{DCF4052D-CF62-47DC-991E-49D0BA908F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xmlns="" id="{2ABD9104-C938-44F2-8622-8407A2593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xmlns="" id="{4AA18F60-3E86-4A5A-B82E-A79183ED36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xmlns="" id="{0F34C941-6196-4937-99E5-14AAD23F2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xmlns="" id="{60DB8A6C-23D7-4A88-BDCE-8FEC86A123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xmlns="" id="{29F5F702-AEE6-4633-BB20-7A15C3A31F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xmlns="" id="{F30C7A45-6890-4EA5-9F6B-E2AB4D04C5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xmlns="" id="{F31A7373-F68A-485D-95DC-B53ACC7B5F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E3FBC552-5726-44DE-9BC0-AADC6742BD01}"/>
              </a:ext>
            </a:extLst>
          </p:cNvPr>
          <p:cNvSpPr txBox="1"/>
          <p:nvPr/>
        </p:nvSpPr>
        <p:spPr>
          <a:xfrm>
            <a:off x="1595438" y="1339361"/>
            <a:ext cx="9448799" cy="51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866901" y="823497"/>
            <a:ext cx="7275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La velocità stimata era di </a:t>
            </a:r>
            <a:r>
              <a:rPr lang="it-IT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 sp</a:t>
            </a:r>
            <a:r>
              <a:rPr lang="it-IT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dirty="0" smtClean="0"/>
              <a:t>(7 User Stories più  un Technical </a:t>
            </a:r>
            <a:r>
              <a:rPr lang="it-IT" sz="2400" dirty="0"/>
              <a:t>Debt di </a:t>
            </a:r>
            <a:r>
              <a:rPr lang="it-IT" sz="2400" b="1" dirty="0"/>
              <a:t>12 </a:t>
            </a:r>
            <a:r>
              <a:rPr lang="it-IT" sz="2400" b="1" dirty="0" smtClean="0"/>
              <a:t>sp dallo Sprint precedente</a:t>
            </a:r>
            <a:r>
              <a:rPr lang="it-IT" sz="2400" dirty="0" smtClean="0"/>
              <a:t>).</a:t>
            </a:r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Alla fine dello Sprint sono stati completati </a:t>
            </a:r>
            <a:r>
              <a:rPr lang="it-IT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 sp</a:t>
            </a:r>
            <a:endParaRPr lang="it-IT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121834" y="29401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472231" y="3065678"/>
            <a:ext cx="54275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Alla fine del secondo sprint la calcolatrice consente di:</a:t>
            </a:r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 Effettuare </a:t>
            </a:r>
            <a:r>
              <a:rPr lang="it-IT" sz="2400" dirty="0" smtClean="0">
                <a:solidFill>
                  <a:srgbClr val="00B0F0"/>
                </a:solidFill>
              </a:rPr>
              <a:t>le operazioni fondamentali </a:t>
            </a:r>
            <a:r>
              <a:rPr lang="it-IT" sz="2400" dirty="0" smtClean="0"/>
              <a:t>(+, - , </a:t>
            </a:r>
            <a:r>
              <a:rPr lang="it-IT" sz="2400" dirty="0"/>
              <a:t>*, :, +-, √ </a:t>
            </a:r>
            <a:r>
              <a:rPr lang="it-IT" sz="2400" dirty="0" smtClean="0"/>
              <a:t>) e le operazioni sullo stack (Clear, Drop, Dup, Swap, Over).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Visualizzare gli ultimi </a:t>
            </a:r>
            <a:r>
              <a:rPr lang="it-IT" sz="2400" dirty="0" smtClean="0">
                <a:solidFill>
                  <a:srgbClr val="00B0F0"/>
                </a:solidFill>
              </a:rPr>
              <a:t>12 elementi </a:t>
            </a:r>
            <a:r>
              <a:rPr lang="it-IT" sz="2400" dirty="0" smtClean="0"/>
              <a:t>inseriti nello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Effettuare </a:t>
            </a:r>
            <a:r>
              <a:rPr lang="it-IT" sz="2400" dirty="0" smtClean="0">
                <a:solidFill>
                  <a:srgbClr val="00B0F0"/>
                </a:solidFill>
              </a:rPr>
              <a:t>le operazioni sulle variabili </a:t>
            </a:r>
            <a:r>
              <a:rPr lang="it-IT" sz="2400" dirty="0" smtClean="0"/>
              <a:t>(a-z).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graphicFrame>
        <p:nvGraphicFramePr>
          <p:cNvPr id="88" name="Diagramma 87"/>
          <p:cNvGraphicFramePr/>
          <p:nvPr>
            <p:extLst>
              <p:ext uri="{D42A27DB-BD31-4B8C-83A1-F6EECF244321}">
                <p14:modId xmlns:p14="http://schemas.microsoft.com/office/powerpoint/2010/main" val="3039864105"/>
              </p:ext>
            </p:extLst>
          </p:nvPr>
        </p:nvGraphicFramePr>
        <p:xfrm>
          <a:off x="8729620" y="1863"/>
          <a:ext cx="3421835" cy="3212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magin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" y="2673275"/>
            <a:ext cx="6353166" cy="40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FE07634-A83A-4681-9C1D-BC0775F9D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BF62976A-266E-4650-88F2-C16130F3DF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xmlns="" id="{88D9B99B-59C2-481A-A948-F87920A7FE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5D7DD81C-59E4-4B52-990D-7011470EC707}"/>
              </a:ext>
            </a:extLst>
          </p:cNvPr>
          <p:cNvSpPr txBox="1"/>
          <p:nvPr/>
        </p:nvSpPr>
        <p:spPr>
          <a:xfrm>
            <a:off x="2281238" y="-95114"/>
            <a:ext cx="9439275" cy="1188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 smtClean="0">
                <a:latin typeface="+mj-lt"/>
                <a:ea typeface="+mj-ea"/>
                <a:cs typeface="+mj-cs"/>
              </a:rPr>
              <a:t>Terzo sprint</a:t>
            </a:r>
            <a:endParaRPr lang="en-US" sz="3200" b="1" cap="all" dirty="0"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2E1FE48-FA7B-4262-B922-041542931D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2E644B1-8F72-4AC4-89F1-EB3A027341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1781B8E8-8A26-4FFB-BE0C-7C0C644F7C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xmlns="" id="{4109D997-E9DF-4429-A643-3E691E2B70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B392695A-F131-4C51-B689-3F4D5B1A2F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xmlns="" id="{8218EC3E-07D0-417A-B0A8-057F825EF7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B036399E-7675-47B6-A645-242946879E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C44A0438-B8A4-43B3-B17C-B919FCD92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ABC7257F-6F64-4B81-BDA7-7C232BCBA2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72DD7E92-F033-480C-A220-63CE422C3A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xmlns="" id="{444A9AC9-463E-45E7-A818-13F664F7C0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xmlns="" id="{6CCE9BBE-5DE3-4991-80CA-DFEB928673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xmlns="" id="{3180F6DF-A13F-491C-BF97-B206E3E7B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xmlns="" id="{CAD0E44C-73C8-42BB-ADA8-2BA6B3082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xmlns="" id="{436EC43E-A70D-4E5C-B275-35CA8E93C1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xmlns="" id="{ADE7E5B6-2E2A-4F56-9E90-F8613E6D1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xmlns="" id="{86B9E49B-AE8D-47E0-BACC-A6D0AC3AB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xmlns="" id="{2EB961AF-CD61-41BA-B0B2-0741A5ED64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xmlns="" id="{DC42BDA1-810A-4135-B3B1-B3161D372A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xmlns="" id="{FA51FCA8-FCF4-4116-8CB2-5C539E37F4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xmlns="" id="{F2850A10-CDBC-462A-8CB7-0258746834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xmlns="" id="{738A37B9-77C2-4464-BF1F-2AF25A0D29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xmlns="" id="{89026C8B-A162-4523-A51B-9F1200BC60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xmlns="" id="{5B76BC40-1FA2-477D-B2C2-4763577DB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xmlns="" id="{6BC68EAA-2809-4AE4-80C1-2555CEF73D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xmlns="" id="{FE709D1B-0541-4414-9E87-CF7D6918C1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xmlns="" id="{33BCB888-11B8-4D01-BCDA-59BBA28DC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xmlns="" id="{28E5CE3E-C11A-4CF7-82BF-37D1221D4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5284FC3-21FB-4FA7-B695-2D6A9CEF73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13DA6B78-00DE-4E55-9124-EFD72519B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D4602B0F-2844-48BE-9B4A-0366AC9045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E31E05BB-6004-474D-9900-D990378FD3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00BD01ED-F65D-4601-A77D-508E960E09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FD307CAE-789C-4E80-B6F1-9858A3ABA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94B97B29-709E-4E24-B2FA-EF84AA12D2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C05D52B9-1FA2-4E7C-8229-B09811A901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CC0A5575-2FB9-440F-B9A8-E0DDE1C37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xmlns="" id="{AFFCC88F-01DF-4DE1-8CD5-88631E3091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xmlns="" id="{33EEC40B-E2CD-4BAC-94D6-85B7071422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xmlns="" id="{3E0E9643-5C60-4933-BB1B-9A09057E72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xmlns="" id="{94F86E92-9EC7-437C-946B-31E7C1C47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BE9A51BE-C514-46B5-ABA6-7E7C878F8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xmlns="" id="{8B255447-F0E9-4D96-A4B0-F9EDDE58A3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xmlns="" id="{AFAC5F3A-3BE7-489E-A848-498B9995F1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xmlns="" id="{A974E7AA-5EF3-4817-B0AE-4C1A784EE9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xmlns="" id="{8AA54AC1-3E87-49C0-A594-87829A2CFF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xmlns="" id="{CC237789-73BC-4BD9-BFE8-1325FA4B52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xmlns="" id="{DCF4052D-CF62-47DC-991E-49D0BA908F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xmlns="" id="{2ABD9104-C938-44F2-8622-8407A2593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xmlns="" id="{4AA18F60-3E86-4A5A-B82E-A79183ED36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xmlns="" id="{0F34C941-6196-4937-99E5-14AAD23F2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xmlns="" id="{60DB8A6C-23D7-4A88-BDCE-8FEC86A123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xmlns="" id="{29F5F702-AEE6-4633-BB20-7A15C3A31F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xmlns="" id="{F30C7A45-6890-4EA5-9F6B-E2AB4D04C5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xmlns="" id="{F31A7373-F68A-485D-95DC-B53ACC7B5F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E3FBC552-5726-44DE-9BC0-AADC6742BD01}"/>
              </a:ext>
            </a:extLst>
          </p:cNvPr>
          <p:cNvSpPr txBox="1"/>
          <p:nvPr/>
        </p:nvSpPr>
        <p:spPr>
          <a:xfrm>
            <a:off x="1595438" y="1339361"/>
            <a:ext cx="9448799" cy="51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graphicFrame>
        <p:nvGraphicFramePr>
          <p:cNvPr id="77" name="Diagramma 76"/>
          <p:cNvGraphicFramePr/>
          <p:nvPr>
            <p:extLst>
              <p:ext uri="{D42A27DB-BD31-4B8C-83A1-F6EECF244321}">
                <p14:modId xmlns:p14="http://schemas.microsoft.com/office/powerpoint/2010/main" val="4052489917"/>
              </p:ext>
            </p:extLst>
          </p:nvPr>
        </p:nvGraphicFramePr>
        <p:xfrm>
          <a:off x="8567738" y="195349"/>
          <a:ext cx="3421835" cy="3212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2013780" y="912763"/>
            <a:ext cx="6567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La velocità stimata era di </a:t>
            </a:r>
            <a:r>
              <a:rPr lang="it-IT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58 sp</a:t>
            </a:r>
            <a:r>
              <a:rPr lang="it-IT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dirty="0" smtClean="0"/>
              <a:t>(6 User Stories).</a:t>
            </a:r>
            <a:r>
              <a:rPr lang="it-IT" sz="2400" dirty="0"/>
              <a:t> </a:t>
            </a:r>
            <a:endParaRPr lang="it-IT" sz="2400" dirty="0" smtClean="0"/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Attualmente </a:t>
            </a:r>
            <a:r>
              <a:rPr lang="it-IT" sz="2400" dirty="0"/>
              <a:t>la velocità dal team è di </a:t>
            </a:r>
            <a:r>
              <a:rPr lang="it-IT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 sp, </a:t>
            </a:r>
            <a:r>
              <a:rPr lang="it-IT" sz="2400" dirty="0"/>
              <a:t>in quanto col miglioramento </a:t>
            </a:r>
            <a:r>
              <a:rPr lang="it-IT" sz="2400" dirty="0" smtClean="0"/>
              <a:t>dell’interfaccia grafica sono </a:t>
            </a:r>
            <a:r>
              <a:rPr lang="it-IT" sz="2400" dirty="0"/>
              <a:t>stati aggiunti altri 6 sp.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4068490" y="30364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363348" y="3017436"/>
            <a:ext cx="7780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/>
              <a:t>Alla fine del terzo  sprint la calcolatrice consente di: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 Effettuare </a:t>
            </a:r>
            <a:r>
              <a:rPr lang="it-IT" sz="2400" dirty="0" smtClean="0">
                <a:solidFill>
                  <a:srgbClr val="00B0F0"/>
                </a:solidFill>
              </a:rPr>
              <a:t>le operazioni fondamentali </a:t>
            </a:r>
            <a:r>
              <a:rPr lang="it-IT" sz="2400" b="1" dirty="0" smtClean="0"/>
              <a:t>(+, - , </a:t>
            </a:r>
            <a:r>
              <a:rPr lang="it-IT" sz="2400" b="1" dirty="0"/>
              <a:t>*, :, +-, √ </a:t>
            </a:r>
            <a:r>
              <a:rPr lang="it-IT" sz="2400" b="1" dirty="0" smtClean="0"/>
              <a:t>) </a:t>
            </a:r>
            <a:r>
              <a:rPr lang="it-IT" sz="2400" dirty="0" smtClean="0"/>
              <a:t>e </a:t>
            </a:r>
            <a:r>
              <a:rPr lang="it-IT" sz="2400" dirty="0" smtClean="0">
                <a:solidFill>
                  <a:srgbClr val="00B0F0"/>
                </a:solidFill>
              </a:rPr>
              <a:t>le operazioni sullo stack </a:t>
            </a:r>
            <a:r>
              <a:rPr lang="it-IT" sz="2400" dirty="0" smtClean="0"/>
              <a:t>(Clear, Drop, Dup, Swap, Over).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Visualizzare gli ultimi </a:t>
            </a:r>
            <a:r>
              <a:rPr lang="it-IT" sz="2400" dirty="0" smtClean="0">
                <a:solidFill>
                  <a:srgbClr val="00B0F0"/>
                </a:solidFill>
              </a:rPr>
              <a:t>12 elementi </a:t>
            </a:r>
            <a:r>
              <a:rPr lang="it-IT" sz="2400" dirty="0" smtClean="0"/>
              <a:t>inseriti nello stack.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Effettuare </a:t>
            </a:r>
            <a:r>
              <a:rPr lang="it-IT" sz="2400" dirty="0" smtClean="0">
                <a:solidFill>
                  <a:srgbClr val="00B0F0"/>
                </a:solidFill>
              </a:rPr>
              <a:t>le operazioni sulle variabili </a:t>
            </a:r>
            <a:r>
              <a:rPr lang="it-IT" sz="2400" dirty="0" smtClean="0"/>
              <a:t>(a-z).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Definire, modificare e cancellare </a:t>
            </a:r>
            <a:r>
              <a:rPr lang="it-IT" sz="2400" dirty="0" smtClean="0">
                <a:solidFill>
                  <a:srgbClr val="00B0F0"/>
                </a:solidFill>
              </a:rPr>
              <a:t>nuove operazioni</a:t>
            </a:r>
            <a:r>
              <a:rPr lang="it-IT" sz="2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Salvare/Caricare le operazioni in/da un file (*.txt).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sp>
        <p:nvSpPr>
          <p:cNvPr id="81" name="Torta 4"/>
          <p:cNvSpPr/>
          <p:nvPr/>
        </p:nvSpPr>
        <p:spPr>
          <a:xfrm>
            <a:off x="6224517" y="2593639"/>
            <a:ext cx="996007" cy="73897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t-IT" sz="2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Torta 8"/>
          <p:cNvSpPr/>
          <p:nvPr/>
        </p:nvSpPr>
        <p:spPr>
          <a:xfrm>
            <a:off x="4971476" y="3525388"/>
            <a:ext cx="996007" cy="73897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t-IT" sz="2000" b="1" kern="1200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2" name="Picture 6" descr="Agile, done, note, ok, scrum, sticker, sticky icon - Download on Iconfinder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13" y="2992548"/>
            <a:ext cx="1466142" cy="146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6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483CD2D2-F664-42FD-9DFA-6BF80AF216D6}"/>
              </a:ext>
            </a:extLst>
          </p:cNvPr>
          <p:cNvSpPr txBox="1"/>
          <p:nvPr/>
        </p:nvSpPr>
        <p:spPr>
          <a:xfrm>
            <a:off x="1251854" y="-14195"/>
            <a:ext cx="641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/>
              <a:t>Sprint Retrospective: star fish</a:t>
            </a:r>
            <a:endParaRPr lang="it-IT" sz="3600" b="1" dirty="0"/>
          </a:p>
        </p:txBody>
      </p:sp>
      <p:cxnSp>
        <p:nvCxnSpPr>
          <p:cNvPr id="3" name="Connettore 1 2"/>
          <p:cNvCxnSpPr/>
          <p:nvPr/>
        </p:nvCxnSpPr>
        <p:spPr>
          <a:xfrm>
            <a:off x="5111070" y="866000"/>
            <a:ext cx="2575774" cy="2156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 flipH="1">
            <a:off x="4107610" y="3023733"/>
            <a:ext cx="3554569" cy="682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7662179" y="2999244"/>
            <a:ext cx="1107583" cy="313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 flipV="1">
            <a:off x="7652605" y="2840985"/>
            <a:ext cx="3915178" cy="180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flipV="1">
            <a:off x="7671365" y="308970"/>
            <a:ext cx="325889" cy="2706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4008159" y="1508932"/>
            <a:ext cx="224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C00000"/>
                </a:solidFill>
              </a:rPr>
              <a:t>Stop to do</a:t>
            </a:r>
            <a:endParaRPr lang="it-IT" sz="3600" b="1" dirty="0">
              <a:solidFill>
                <a:srgbClr val="C00000"/>
              </a:solidFill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5754282" y="449188"/>
            <a:ext cx="228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smtClean="0">
                <a:solidFill>
                  <a:srgbClr val="92D050"/>
                </a:solidFill>
              </a:rPr>
              <a:t>Start to do </a:t>
            </a:r>
            <a:endParaRPr lang="it-IT" sz="3600" b="1" dirty="0">
              <a:solidFill>
                <a:srgbClr val="92D050"/>
              </a:solidFill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8581105" y="862601"/>
            <a:ext cx="1666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smtClean="0">
                <a:solidFill>
                  <a:srgbClr val="FFC000"/>
                </a:solidFill>
              </a:rPr>
              <a:t>Less of </a:t>
            </a:r>
            <a:endParaRPr lang="it-IT" sz="3600" b="1" dirty="0">
              <a:solidFill>
                <a:srgbClr val="FFC000"/>
              </a:solidFill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9237011" y="4411319"/>
            <a:ext cx="2379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smtClean="0">
                <a:solidFill>
                  <a:schemeClr val="accent3">
                    <a:lumMod val="75000"/>
                  </a:schemeClr>
                </a:solidFill>
              </a:rPr>
              <a:t>Keep doing</a:t>
            </a:r>
            <a:endParaRPr lang="it-IT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5817145" y="5018957"/>
            <a:ext cx="1683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</a:rPr>
              <a:t>More of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230817" y="2068145"/>
            <a:ext cx="3663526" cy="104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Non gestire tutti i casi d’eccezione durante  la progettazione ed implementazione di un task. 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974444" y="1807738"/>
            <a:ext cx="3258966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Definire le unità di testing in maniera poca dettagliata.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398860" y="3340580"/>
            <a:ext cx="3439572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Continuare a fare commit di codice testato, e accorparlo al ramo principale. 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4522031" y="3568011"/>
            <a:ext cx="357923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Riuscire a dedicare una piccola parte del tempo di lavoro per supportare gli altri, in caso di necessità.  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xmlns="" id="{2EB88CA6-8789-43D9-B6A8-68A8C55AE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18" y="3127889"/>
            <a:ext cx="4877053" cy="325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80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33341" y="0"/>
            <a:ext cx="12432187" cy="1478570"/>
          </a:xfrm>
        </p:spPr>
        <p:txBody>
          <a:bodyPr/>
          <a:lstStyle/>
          <a:p>
            <a:r>
              <a:rPr lang="en-US" b="1" dirty="0" smtClean="0"/>
              <a:t>scelte progettuali</a:t>
            </a:r>
            <a:r>
              <a:rPr lang="en-US" b="1" dirty="0"/>
              <a:t/>
            </a:r>
            <a:br>
              <a:rPr lang="en-US" b="1" dirty="0"/>
            </a:b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937161" y="739285"/>
            <a:ext cx="6728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/>
              <a:t>Sono stati utilizzati i seguenti pattern: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Singleton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dirty="0" smtClean="0"/>
              <a:t>per la classe Calculator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Pattern</a:t>
            </a:r>
            <a:r>
              <a:rPr lang="it-IT" sz="2400" dirty="0" smtClean="0"/>
              <a:t>, utilizzato </a:t>
            </a:r>
            <a:r>
              <a:rPr lang="it-IT" sz="2400" dirty="0"/>
              <a:t>quando si ha la necessità di disaccoppiare l’invocazione di un comando dai suoi dettagli </a:t>
            </a:r>
            <a:r>
              <a:rPr lang="it-IT" sz="2400" dirty="0" smtClean="0"/>
              <a:t>implementativi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33341" y="5241037"/>
            <a:ext cx="7072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Repository Github: </a:t>
            </a:r>
          </a:p>
          <a:p>
            <a:r>
              <a:rPr lang="it-IT" dirty="0">
                <a:solidFill>
                  <a:srgbClr val="0000CC"/>
                </a:solidFill>
                <a:hlinkClick r:id="rId2"/>
              </a:rPr>
              <a:t>https://</a:t>
            </a:r>
            <a:r>
              <a:rPr lang="it-IT" dirty="0" smtClean="0">
                <a:solidFill>
                  <a:srgbClr val="0000CC"/>
                </a:solidFill>
                <a:hlinkClick r:id="rId2"/>
              </a:rPr>
              <a:t>github.com/mic397/ProjectSE_Group23</a:t>
            </a:r>
            <a:endParaRPr lang="it-IT" dirty="0" smtClean="0">
              <a:solidFill>
                <a:srgbClr val="0000CC"/>
              </a:solidFill>
            </a:endParaRPr>
          </a:p>
          <a:p>
            <a:endParaRPr lang="it-IT" dirty="0"/>
          </a:p>
          <a:p>
            <a:r>
              <a:rPr lang="it-IT" dirty="0" smtClean="0">
                <a:solidFill>
                  <a:schemeClr val="tx1">
                    <a:lumMod val="95000"/>
                  </a:schemeClr>
                </a:solidFill>
              </a:rPr>
              <a:t>Trello: </a:t>
            </a:r>
          </a:p>
          <a:p>
            <a:r>
              <a:rPr lang="it-IT" u="sng" dirty="0" smtClean="0">
                <a:solidFill>
                  <a:srgbClr val="0000CC"/>
                </a:solidFill>
                <a:hlinkClick r:id="rId3"/>
              </a:rPr>
              <a:t>https</a:t>
            </a:r>
            <a:r>
              <a:rPr lang="it-IT" u="sng" dirty="0">
                <a:solidFill>
                  <a:srgbClr val="0000CC"/>
                </a:solidFill>
                <a:hlinkClick r:id="rId3"/>
              </a:rPr>
              <a:t>://trello.com/b/KoUWrhdV/seprojectgroup23</a:t>
            </a:r>
            <a:endParaRPr lang="it-IT" dirty="0">
              <a:solidFill>
                <a:srgbClr val="0000CC"/>
              </a:solidFill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15" y="3601607"/>
            <a:ext cx="5771554" cy="31167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8" name="Picture 6" descr="Design Pattern] Hướng dẫn tìm hiểu về Design Patter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28" y="915427"/>
            <a:ext cx="4537624" cy="25100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7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5D077DC4-E5BF-48C6-ACD8-6E8C2C613CC4}"/>
              </a:ext>
            </a:extLst>
          </p:cNvPr>
          <p:cNvSpPr txBox="1"/>
          <p:nvPr/>
        </p:nvSpPr>
        <p:spPr>
          <a:xfrm>
            <a:off x="1562277" y="85834"/>
            <a:ext cx="668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/>
              <a:t>BURNDOWN CHART </a:t>
            </a:r>
            <a:endParaRPr lang="it-IT" sz="36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8EF4ACE8-88B2-413B-B0BD-189A4F580774}"/>
              </a:ext>
            </a:extLst>
          </p:cNvPr>
          <p:cNvSpPr txBox="1"/>
          <p:nvPr/>
        </p:nvSpPr>
        <p:spPr>
          <a:xfrm>
            <a:off x="2000250" y="1333500"/>
            <a:ext cx="7639050" cy="209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29" y="899998"/>
            <a:ext cx="10058400" cy="5058004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171429" y="6125835"/>
            <a:ext cx="6542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Burndown Chart dal 22/11/2021 al 12/12/2021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808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1270</TotalTime>
  <Words>514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Calibri</vt:lpstr>
      <vt:lpstr>QQDFPF+Avenir-Book</vt:lpstr>
      <vt:lpstr>Segoe UI</vt:lpstr>
      <vt:lpstr>Times New Roman</vt:lpstr>
      <vt:lpstr>Trebuchet MS</vt:lpstr>
      <vt:lpstr>Tw Cen MT</vt:lpstr>
      <vt:lpstr>VEHBFX+Avenir-Medium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scelte progettuali 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MICHELA CORSO</dc:creator>
  <cp:lastModifiedBy>Enza</cp:lastModifiedBy>
  <cp:revision>118</cp:revision>
  <dcterms:created xsi:type="dcterms:W3CDTF">2021-11-20T18:46:15Z</dcterms:created>
  <dcterms:modified xsi:type="dcterms:W3CDTF">2021-12-14T09:55:58Z</dcterms:modified>
</cp:coreProperties>
</file>