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Vivado</a:t>
            </a:r>
            <a:br>
              <a:rPr lang="en-US" altLang="zh-TW" dirty="0"/>
            </a:br>
            <a:r>
              <a:rPr lang="en-US" altLang="zh-TW" dirty="0"/>
              <a:t>Block Design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2021/10/4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Vivado</a:t>
            </a:r>
            <a:r>
              <a:rPr lang="zh-TW" altLang="en-US" dirty="0"/>
              <a:t>的</a:t>
            </a:r>
            <a:r>
              <a:rPr lang="en-US" altLang="zh-TW" dirty="0"/>
              <a:t>Block Design</a:t>
            </a:r>
            <a:r>
              <a:rPr lang="zh-TW" altLang="en-US" dirty="0"/>
              <a:t>功能拉出輸入輸出都是</a:t>
            </a:r>
            <a:r>
              <a:rPr lang="en-US" altLang="zh-TW" dirty="0"/>
              <a:t>1bit</a:t>
            </a:r>
            <a:r>
              <a:rPr lang="zh-TW" altLang="en-US" dirty="0"/>
              <a:t>的</a:t>
            </a:r>
            <a:r>
              <a:rPr lang="en-US" altLang="zh-TW" dirty="0"/>
              <a:t>2</a:t>
            </a:r>
            <a:r>
              <a:rPr lang="zh-TW" altLang="en-US" dirty="0"/>
              <a:t>對</a:t>
            </a:r>
            <a:r>
              <a:rPr lang="en-US" altLang="zh-TW" dirty="0"/>
              <a:t>1or</a:t>
            </a:r>
            <a:r>
              <a:rPr lang="zh-TW" altLang="en-US" dirty="0"/>
              <a:t>閘。</a:t>
            </a:r>
            <a:endParaRPr lang="en-US" altLang="zh-TW" dirty="0"/>
          </a:p>
          <a:p>
            <a:r>
              <a:rPr lang="zh-TW" altLang="en-US" dirty="0"/>
              <a:t>要求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必須完成</a:t>
            </a:r>
            <a:r>
              <a:rPr lang="en-US" altLang="zh-TW" dirty="0"/>
              <a:t>synthesis</a:t>
            </a:r>
            <a:r>
              <a:rPr lang="zh-TW" altLang="en-US" dirty="0"/>
              <a:t>並且模擬結果正確。</a:t>
            </a:r>
            <a:endParaRPr lang="en-US" altLang="zh-TW" dirty="0"/>
          </a:p>
          <a:p>
            <a:pPr lvl="1"/>
            <a:r>
              <a:rPr lang="en-US" altLang="zh-TW" dirty="0"/>
              <a:t>TB</a:t>
            </a:r>
            <a:r>
              <a:rPr lang="zh-TW" altLang="en-US" dirty="0"/>
              <a:t>檔的測試內容必須包含</a:t>
            </a:r>
            <a:r>
              <a:rPr lang="en-US" altLang="zh-TW" dirty="0"/>
              <a:t>A=0</a:t>
            </a:r>
            <a:r>
              <a:rPr lang="zh-TW" altLang="en-US" dirty="0"/>
              <a:t>、</a:t>
            </a:r>
            <a:r>
              <a:rPr lang="en-US" altLang="zh-TW" dirty="0"/>
              <a:t>B=0</a:t>
            </a:r>
            <a:r>
              <a:rPr lang="zh-TW" altLang="en-US" dirty="0"/>
              <a:t>，</a:t>
            </a:r>
            <a:r>
              <a:rPr lang="en-US" altLang="zh-TW" dirty="0"/>
              <a:t>A=0</a:t>
            </a:r>
            <a:r>
              <a:rPr lang="zh-TW" altLang="en-US" dirty="0"/>
              <a:t>、</a:t>
            </a:r>
            <a:r>
              <a:rPr lang="en-US" altLang="zh-TW" dirty="0"/>
              <a:t>B=1</a:t>
            </a:r>
            <a:r>
              <a:rPr lang="zh-TW" altLang="en-US" dirty="0"/>
              <a:t>，</a:t>
            </a:r>
            <a:r>
              <a:rPr lang="en-US" altLang="zh-TW" dirty="0"/>
              <a:t>A=1</a:t>
            </a:r>
            <a:r>
              <a:rPr lang="zh-TW" altLang="en-US" dirty="0"/>
              <a:t>、</a:t>
            </a:r>
            <a:r>
              <a:rPr lang="en-US" altLang="zh-TW" dirty="0"/>
              <a:t>B=0</a:t>
            </a:r>
            <a:r>
              <a:rPr lang="zh-TW" altLang="en-US" dirty="0"/>
              <a:t>，</a:t>
            </a:r>
            <a:r>
              <a:rPr lang="en-US" altLang="zh-TW" dirty="0"/>
              <a:t>A=1</a:t>
            </a:r>
            <a:r>
              <a:rPr lang="zh-TW" altLang="en-US" dirty="0"/>
              <a:t>、</a:t>
            </a:r>
            <a:r>
              <a:rPr lang="en-US" altLang="zh-TW" dirty="0"/>
              <a:t>B=1</a:t>
            </a:r>
            <a:r>
              <a:rPr lang="zh-TW" altLang="en-US"/>
              <a:t>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1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2021/10/4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8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Verilog</a:t>
            </a:r>
            <a:r>
              <a:rPr lang="zh-TW" altLang="en-US" dirty="0"/>
              <a:t>將上課的範例</a:t>
            </a:r>
            <a:r>
              <a:rPr lang="en-US" altLang="zh-TW" dirty="0" err="1"/>
              <a:t>full_adder</a:t>
            </a:r>
            <a:r>
              <a:rPr lang="zh-TW" altLang="en-US" dirty="0"/>
              <a:t>從</a:t>
            </a:r>
            <a:r>
              <a:rPr lang="en-US" altLang="zh-TW" dirty="0"/>
              <a:t>Behavior Level</a:t>
            </a:r>
            <a:r>
              <a:rPr lang="zh-TW" altLang="en-US" dirty="0"/>
              <a:t>修改成</a:t>
            </a:r>
            <a:r>
              <a:rPr lang="en-US" altLang="zh-TW" dirty="0" err="1"/>
              <a:t>DataFlow</a:t>
            </a:r>
            <a:r>
              <a:rPr lang="en-US" altLang="zh-TW" dirty="0"/>
              <a:t> Level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要求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必須完成</a:t>
            </a:r>
            <a:r>
              <a:rPr lang="en-US" altLang="zh-TW" dirty="0"/>
              <a:t>synthesis</a:t>
            </a:r>
            <a:r>
              <a:rPr lang="zh-TW" altLang="en-US" dirty="0"/>
              <a:t>並且模擬結果正確。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968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108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Garamond</vt:lpstr>
      <vt:lpstr>有機</vt:lpstr>
      <vt:lpstr>Vivado Block Design練習</vt:lpstr>
      <vt:lpstr>說明</vt:lpstr>
      <vt:lpstr>Verilog練習</vt:lpstr>
      <vt:lpstr>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Vivado Block Design練習</dc:title>
  <dc:creator>Personal</dc:creator>
  <cp:lastModifiedBy>建誌 陳</cp:lastModifiedBy>
  <cp:revision>2</cp:revision>
  <dcterms:created xsi:type="dcterms:W3CDTF">2021-10-03T13:52:09Z</dcterms:created>
  <dcterms:modified xsi:type="dcterms:W3CDTF">2021-10-03T17:12:41Z</dcterms:modified>
</cp:coreProperties>
</file>