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dirty="0" smtClean="0"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</a:rPr>
              <a:t>Proyecto</a:t>
            </a:r>
            <a:r>
              <a:rPr lang="es-AR" dirty="0"/>
              <a:t> </a:t>
            </a:r>
            <a:r>
              <a:rPr lang="es-AR" b="1" dirty="0" smtClean="0">
                <a:effectLst>
                  <a:outerShdw blurRad="38100" dist="22860" dir="5400000" algn="tl">
                    <a:srgbClr val="000000">
                      <a:alpha val="30000"/>
                    </a:srgbClr>
                  </a:outerShdw>
                </a:effectLst>
              </a:rPr>
              <a:t>Final: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000" dirty="0">
                <a:effectLst>
                  <a:reflection blurRad="6350" stA="53000" endA="300" endPos="35500" dir="5400000" sy="-90000" algn="bl"/>
                </a:effectLst>
              </a:rPr>
              <a:t>Atención Domiciliaria</a:t>
            </a:r>
            <a:endParaRPr lang="es-AR" sz="4000" dirty="0"/>
          </a:p>
        </p:txBody>
      </p:sp>
      <p:sp>
        <p:nvSpPr>
          <p:cNvPr id="5" name="Rectángulo 4"/>
          <p:cNvSpPr/>
          <p:nvPr/>
        </p:nvSpPr>
        <p:spPr>
          <a:xfrm>
            <a:off x="8655364" y="5574784"/>
            <a:ext cx="285687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Micaela Alejandra Dure</a:t>
            </a:r>
          </a:p>
        </p:txBody>
      </p:sp>
    </p:spTree>
    <p:extLst>
      <p:ext uri="{BB962C8B-B14F-4D97-AF65-F5344CB8AC3E}">
        <p14:creationId xmlns:p14="http://schemas.microsoft.com/office/powerpoint/2010/main" val="309112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3200" dirty="0"/>
              <a:t>El proyecto se desarrolla en el marco de la gestión y administración de la atención domiciliaria de enfermería que brinda la empresa “Holística” y en su búsqueda de eficacia en los servicios prestados, con búsqueda de resultados inclinados en la mejora constante a través de las problemáticas que se presentan en el campo de acción.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8942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37360"/>
            <a:ext cx="10820400" cy="448132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AR" dirty="0" smtClean="0">
                <a:solidFill>
                  <a:srgbClr val="7030A0"/>
                </a:solidFill>
              </a:rPr>
              <a:t>  General </a:t>
            </a:r>
            <a:r>
              <a:rPr lang="es-AR" dirty="0" smtClean="0">
                <a:solidFill>
                  <a:srgbClr val="7030A0"/>
                </a:solidFill>
              </a:rPr>
              <a:t>del </a:t>
            </a:r>
            <a:r>
              <a:rPr lang="es-AR" dirty="0" smtClean="0">
                <a:solidFill>
                  <a:srgbClr val="7030A0"/>
                </a:solidFill>
              </a:rPr>
              <a:t>Proyecto</a:t>
            </a:r>
          </a:p>
          <a:p>
            <a:pPr marL="457200" lvl="1" indent="0" algn="just">
              <a:buNone/>
            </a:pPr>
            <a:r>
              <a:rPr lang="es-AR" sz="1800" dirty="0"/>
              <a:t>Desarrollar e implementar una aplicación móvil con sistema operativo Android que sirva como una herramienta para los enfermeros de la empresa “Holística”. Esta aplicación permitirá a los mismos contar con los datos de los pacientes que se encuentran a su cuidado, facilitar y agilizar la gestión de visitas a los mismos y cargar los registros en forma rápida de las intervenciones que se le realizan en cada visita. </a:t>
            </a:r>
            <a:endParaRPr lang="es-AR" sz="1800" dirty="0" smtClean="0"/>
          </a:p>
          <a:p>
            <a:pPr marL="0" indent="0" algn="just">
              <a:buNone/>
            </a:pPr>
            <a:endParaRPr lang="es-AR" sz="1800" dirty="0" smtClean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AR" dirty="0" smtClean="0">
                <a:solidFill>
                  <a:srgbClr val="7030A0"/>
                </a:solidFill>
              </a:rPr>
              <a:t>  Específicos </a:t>
            </a:r>
            <a:r>
              <a:rPr lang="es-AR" dirty="0" smtClean="0">
                <a:solidFill>
                  <a:srgbClr val="7030A0"/>
                </a:solidFill>
              </a:rPr>
              <a:t>del </a:t>
            </a:r>
            <a:r>
              <a:rPr lang="es-AR" dirty="0" smtClean="0">
                <a:solidFill>
                  <a:srgbClr val="7030A0"/>
                </a:solidFill>
              </a:rPr>
              <a:t>Proyecto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1600" dirty="0" smtClean="0"/>
              <a:t>Implementar </a:t>
            </a:r>
            <a:r>
              <a:rPr lang="es-AR" sz="1600" dirty="0"/>
              <a:t>una base de datos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1600" dirty="0"/>
              <a:t>Desarrollar e implementar una API </a:t>
            </a:r>
            <a:r>
              <a:rPr lang="es-AR" sz="1600" dirty="0" err="1"/>
              <a:t>Rest</a:t>
            </a:r>
            <a:r>
              <a:rPr lang="es-AR" sz="16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1600" dirty="0"/>
              <a:t>Desarrollar una aplicación móvil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sz="1600" dirty="0"/>
              <a:t>Determinar las ventajas que tendrían los enfermeros </a:t>
            </a:r>
            <a:endParaRPr lang="es-AR" sz="1600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61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817" y="522514"/>
            <a:ext cx="11756572" cy="620485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AR" sz="2600" b="1" dirty="0" smtClean="0">
                <a:solidFill>
                  <a:srgbClr val="7030A0"/>
                </a:solidFill>
              </a:rPr>
              <a:t>Limites: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Se </a:t>
            </a:r>
            <a:r>
              <a:rPr lang="es-AR" dirty="0"/>
              <a:t>limita </a:t>
            </a:r>
            <a:r>
              <a:rPr lang="es-AR" dirty="0" smtClean="0"/>
              <a:t>a </a:t>
            </a:r>
            <a:r>
              <a:rPr lang="es-AR" dirty="0"/>
              <a:t>facilitar los procesos de gestión de visitas y </a:t>
            </a:r>
            <a:r>
              <a:rPr lang="es-AR" dirty="0" smtClean="0"/>
              <a:t>registros.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Todo </a:t>
            </a:r>
            <a:r>
              <a:rPr lang="es-AR" dirty="0" smtClean="0"/>
              <a:t>esto se enfoca en que los enfermeros </a:t>
            </a:r>
            <a:r>
              <a:rPr lang="es-AR" dirty="0"/>
              <a:t>dediquen la mayor parte de su tiempo a brindar una atención de calidad a sus </a:t>
            </a:r>
            <a:r>
              <a:rPr lang="es-AR" dirty="0" smtClean="0"/>
              <a:t>pacientes.</a:t>
            </a:r>
          </a:p>
          <a:p>
            <a:pPr lvl="1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A</a:t>
            </a:r>
            <a:r>
              <a:rPr lang="es-AR" dirty="0" smtClean="0"/>
              <a:t>barca </a:t>
            </a:r>
            <a:r>
              <a:rPr lang="es-AR" dirty="0"/>
              <a:t>a enfermeros y pacientes mientras pertenecen a la empresa de atención domiciliaria “Holística”.</a:t>
            </a:r>
            <a:endParaRPr lang="es-AR" dirty="0" smtClean="0">
              <a:solidFill>
                <a:srgbClr val="7030A0"/>
              </a:solidFill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AR" sz="2600" b="1" dirty="0" smtClean="0">
                <a:solidFill>
                  <a:srgbClr val="7030A0"/>
                </a:solidFill>
              </a:rPr>
              <a:t>Alcances:</a:t>
            </a:r>
          </a:p>
          <a:p>
            <a:pPr lvl="1" fontAlgn="base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 smtClean="0"/>
              <a:t>Es para </a:t>
            </a:r>
            <a:r>
              <a:rPr lang="es-AR" dirty="0"/>
              <a:t>la Empresa </a:t>
            </a:r>
            <a:r>
              <a:rPr lang="es-AR" dirty="0" smtClean="0"/>
              <a:t>“Holística” </a:t>
            </a:r>
            <a:r>
              <a:rPr lang="es-AR" dirty="0"/>
              <a:t>de atención de enfermería </a:t>
            </a:r>
            <a:r>
              <a:rPr lang="es-AR" dirty="0" smtClean="0"/>
              <a:t>domiciliara.</a:t>
            </a:r>
            <a:endParaRPr lang="es-AR" dirty="0"/>
          </a:p>
          <a:p>
            <a:pPr lvl="1" fontAlgn="base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C</a:t>
            </a:r>
            <a:r>
              <a:rPr lang="es-AR" dirty="0" smtClean="0"/>
              <a:t>omprende </a:t>
            </a:r>
            <a:r>
              <a:rPr lang="es-AR" dirty="0"/>
              <a:t>la creación de una API </a:t>
            </a:r>
            <a:r>
              <a:rPr lang="es-AR" dirty="0" err="1"/>
              <a:t>Rest</a:t>
            </a:r>
            <a:r>
              <a:rPr lang="es-AR" dirty="0"/>
              <a:t> con los servicios básicos para ser consumidos por la aplicación móvil.</a:t>
            </a:r>
          </a:p>
          <a:p>
            <a:pPr lvl="1" fontAlgn="base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La </a:t>
            </a:r>
            <a:r>
              <a:rPr lang="es-AR" dirty="0" smtClean="0"/>
              <a:t>app móvil </a:t>
            </a:r>
            <a:r>
              <a:rPr lang="es-AR" dirty="0"/>
              <a:t>es destinada a los </a:t>
            </a:r>
            <a:r>
              <a:rPr lang="es-AR" dirty="0" smtClean="0"/>
              <a:t>enfermeros. Les permite:</a:t>
            </a:r>
            <a:endParaRPr lang="es-AR" dirty="0"/>
          </a:p>
          <a:p>
            <a:pPr lvl="2" fontAlgn="base">
              <a:buClr>
                <a:schemeClr val="accent5"/>
              </a:buClr>
            </a:pPr>
            <a:r>
              <a:rPr lang="es-AR" dirty="0"/>
              <a:t>la modificación de sus perfiles;</a:t>
            </a:r>
          </a:p>
          <a:p>
            <a:pPr lvl="2" fontAlgn="base">
              <a:buClr>
                <a:schemeClr val="accent5"/>
              </a:buClr>
            </a:pPr>
            <a:r>
              <a:rPr lang="es-AR" dirty="0"/>
              <a:t>listar sus pacientes asignados, ver sus datos y resumen de HC;</a:t>
            </a:r>
          </a:p>
          <a:p>
            <a:pPr lvl="2" fontAlgn="base">
              <a:buClr>
                <a:schemeClr val="accent5"/>
              </a:buClr>
            </a:pPr>
            <a:r>
              <a:rPr lang="es-AR" dirty="0"/>
              <a:t>visualizar sus visitas programadas y programar nuevas visitas a sus pacientes; y</a:t>
            </a:r>
          </a:p>
          <a:p>
            <a:pPr lvl="2" fontAlgn="base">
              <a:buClr>
                <a:schemeClr val="accent5"/>
              </a:buClr>
            </a:pPr>
            <a:r>
              <a:rPr lang="es-AR" dirty="0"/>
              <a:t>registrar en sus visitas las intervenciones de control de signos vitales, administración de fármacos o curaciones. Con posibilidades de ampliación en el futuro</a:t>
            </a:r>
            <a:r>
              <a:rPr lang="es-AR" dirty="0" smtClean="0"/>
              <a:t>.</a:t>
            </a:r>
            <a:endParaRPr lang="es-AR" dirty="0" smtClean="0">
              <a:solidFill>
                <a:srgbClr val="7030A0"/>
              </a:solidFill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s-AR" sz="2600" b="1" dirty="0" smtClean="0">
                <a:solidFill>
                  <a:srgbClr val="7030A0"/>
                </a:solidFill>
              </a:rPr>
              <a:t>No Contempla:</a:t>
            </a:r>
          </a:p>
          <a:p>
            <a:pPr lvl="1" fontAlgn="base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La gestión administrativa ni contable de la empresa.</a:t>
            </a:r>
          </a:p>
          <a:p>
            <a:pPr lvl="1" fontAlgn="base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La capacitación de manejo a los usuarios, ni la administración del software.</a:t>
            </a:r>
          </a:p>
          <a:p>
            <a:pPr lvl="1" fontAlgn="base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El mantenimiento una vez instalado el producto final.</a:t>
            </a:r>
          </a:p>
          <a:p>
            <a:pPr lvl="1" fontAlgn="base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s-AR" dirty="0"/>
              <a:t>No cargamos base de </a:t>
            </a:r>
            <a:r>
              <a:rPr lang="es-AR" dirty="0" smtClean="0"/>
              <a:t>datos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35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522514"/>
            <a:ext cx="10820400" cy="569617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AR" sz="2400" b="1" dirty="0">
                <a:solidFill>
                  <a:srgbClr val="7030A0"/>
                </a:solidFill>
              </a:rPr>
              <a:t>Listado de Requerimientos </a:t>
            </a:r>
            <a:r>
              <a:rPr lang="es-AR" sz="2400" b="1" dirty="0" smtClean="0">
                <a:solidFill>
                  <a:srgbClr val="7030A0"/>
                </a:solidFill>
              </a:rPr>
              <a:t>Funcionales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Acceder y editar su información personal. </a:t>
            </a:r>
            <a:endParaRPr lang="es-AR" dirty="0" smtClean="0"/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 smtClean="0"/>
              <a:t>Listar sus pacientes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Registrar nuevas visitas a sus pacientes asignados, evitando registrar dos visitas en el mismo día y horario.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Modificar las visitas.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Mostrar sus visitas programadas en calendario.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Buscar los pacientes activos y sus registros en base a su nombre y/o apellido 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Filtrar las visitas por fecha, mes o nombre del paciente.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Registrar CSV, Administración de fármaco y/o curación realizada en una visita.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Modificar un registro.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AR" dirty="0"/>
              <a:t>Y listar los registros de un paciente en particular</a:t>
            </a:r>
            <a:r>
              <a:rPr lang="es-AR" dirty="0" smtClean="0"/>
              <a:t>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s-AR" sz="2400" b="1" dirty="0">
                <a:solidFill>
                  <a:srgbClr val="7030A0"/>
                </a:solidFill>
              </a:rPr>
              <a:t>Listado de Requerimientos no funcionales</a:t>
            </a:r>
          </a:p>
          <a:p>
            <a:r>
              <a:rPr lang="es-AR" sz="2400" dirty="0" smtClean="0"/>
              <a:t>Eficiencia</a:t>
            </a:r>
          </a:p>
          <a:p>
            <a:r>
              <a:rPr lang="es-AR" i="1" dirty="0"/>
              <a:t>Seguridad lógica y de datos</a:t>
            </a:r>
          </a:p>
          <a:p>
            <a:r>
              <a:rPr lang="es-AR" dirty="0" smtClean="0"/>
              <a:t>Usabilidad</a:t>
            </a:r>
          </a:p>
          <a:p>
            <a:r>
              <a:rPr lang="es-AR" dirty="0"/>
              <a:t>Otros requerimientos de producto</a:t>
            </a:r>
            <a:r>
              <a:rPr lang="es-AR" sz="1800" dirty="0"/>
              <a:t/>
            </a:r>
            <a:br>
              <a:rPr lang="es-AR" sz="1800" dirty="0"/>
            </a:b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73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651" y="333299"/>
            <a:ext cx="8610600" cy="724793"/>
          </a:xfrm>
        </p:spPr>
        <p:txBody>
          <a:bodyPr>
            <a:normAutofit fontScale="90000"/>
          </a:bodyPr>
          <a:lstStyle/>
          <a:p>
            <a:pPr algn="l"/>
            <a:r>
              <a:rPr lang="es-AR" i="1" dirty="0"/>
              <a:t>Análisis y Diseño</a:t>
            </a:r>
            <a:br>
              <a:rPr lang="es-AR" i="1" dirty="0"/>
            </a:br>
            <a:endParaRPr lang="es-AR" dirty="0"/>
          </a:p>
        </p:txBody>
      </p:sp>
      <p:pic>
        <p:nvPicPr>
          <p:cNvPr id="4" name="Marcador de contenido 3" descr="C:\Users\Asus\OneDrive\Escritorio\DocumentacionDelProyecto\DiagramaDeCU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7" y="1489166"/>
            <a:ext cx="5169490" cy="496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Asus\OneDrive\Escritorio\DocumentacionDelProyecto\DiagramaDeClas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33299"/>
            <a:ext cx="5710101" cy="6433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8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489" y="516179"/>
            <a:ext cx="8610600" cy="1293028"/>
          </a:xfrm>
        </p:spPr>
        <p:txBody>
          <a:bodyPr/>
          <a:lstStyle/>
          <a:p>
            <a:pPr algn="l"/>
            <a:r>
              <a:rPr lang="es-AR" dirty="0" smtClean="0"/>
              <a:t>Diagrama Entidad relación</a:t>
            </a:r>
            <a:endParaRPr lang="es-AR" dirty="0"/>
          </a:p>
        </p:txBody>
      </p:sp>
      <p:pic>
        <p:nvPicPr>
          <p:cNvPr id="4" name="Marcador de contenido 3" descr="C:\Users\Asus\OneDrive\Escritorio\DocumentacionDelProyecto\expor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2299063"/>
            <a:ext cx="8046720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71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69" y="1069087"/>
            <a:ext cx="5947954" cy="5314683"/>
          </a:xfrm>
        </p:spPr>
      </p:pic>
      <p:sp>
        <p:nvSpPr>
          <p:cNvPr id="7" name="Rectángulo 6"/>
          <p:cNvSpPr/>
          <p:nvPr/>
        </p:nvSpPr>
        <p:spPr>
          <a:xfrm>
            <a:off x="4125458" y="145757"/>
            <a:ext cx="3470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Prototipos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8823" y="1384663"/>
            <a:ext cx="5107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Las ilustraciones muestran las vistas de: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/>
              <a:t>M</a:t>
            </a:r>
            <a:r>
              <a:rPr lang="es-AR" sz="2400" dirty="0" smtClean="0"/>
              <a:t>enú navegable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 smtClean="0"/>
              <a:t>Perfil </a:t>
            </a:r>
            <a:r>
              <a:rPr lang="es-AR" sz="2400" dirty="0"/>
              <a:t>del </a:t>
            </a:r>
            <a:r>
              <a:rPr lang="es-AR" sz="2400" dirty="0" smtClean="0"/>
              <a:t>Usuario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 smtClean="0"/>
              <a:t>Calendario de Visitas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 smtClean="0"/>
              <a:t>Listado de visitas de una fecha determinada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 smtClean="0"/>
              <a:t>Listado de pacientes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 smtClean="0"/>
              <a:t>Selección de registros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 smtClean="0"/>
              <a:t>Listado de registros, en este caso de CSV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s-AR" sz="2400" dirty="0" smtClean="0"/>
              <a:t>Cerrar Sesión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2594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</p:spPr>
      </p:pic>
      <p:sp>
        <p:nvSpPr>
          <p:cNvPr id="5" name="Rectángulo 4"/>
          <p:cNvSpPr/>
          <p:nvPr/>
        </p:nvSpPr>
        <p:spPr>
          <a:xfrm>
            <a:off x="2714271" y="864215"/>
            <a:ext cx="6058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¡Muchas Gracias!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772341" y="6033572"/>
            <a:ext cx="285687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Micaela Alejandra Dure</a:t>
            </a:r>
          </a:p>
        </p:txBody>
      </p:sp>
    </p:spTree>
    <p:extLst>
      <p:ext uri="{BB962C8B-B14F-4D97-AF65-F5344CB8AC3E}">
        <p14:creationId xmlns:p14="http://schemas.microsoft.com/office/powerpoint/2010/main" val="13150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112</TotalTime>
  <Words>537</Words>
  <Application>Microsoft Office PowerPoint</Application>
  <PresentationFormat>Panorámica</PresentationFormat>
  <Paragraphs>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</vt:lpstr>
      <vt:lpstr>Estela de condensación</vt:lpstr>
      <vt:lpstr>Proyecto Final:</vt:lpstr>
      <vt:lpstr>Introducción</vt:lpstr>
      <vt:lpstr>Objetivos</vt:lpstr>
      <vt:lpstr>Presentación de PowerPoint</vt:lpstr>
      <vt:lpstr>Presentación de PowerPoint</vt:lpstr>
      <vt:lpstr>Análisis y Diseño </vt:lpstr>
      <vt:lpstr>Diagrama Entidad relación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</dc:title>
  <dc:creator>MICAELA ALEJANDRA DURE</dc:creator>
  <cp:lastModifiedBy>MICAELA ALEJANDRA DURE</cp:lastModifiedBy>
  <cp:revision>9</cp:revision>
  <dcterms:created xsi:type="dcterms:W3CDTF">2020-11-22T19:10:56Z</dcterms:created>
  <dcterms:modified xsi:type="dcterms:W3CDTF">2020-11-23T01:00:19Z</dcterms:modified>
</cp:coreProperties>
</file>