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c5d263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c5d263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3c5d263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3c5d263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c5d263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c5d263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Get an auth token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38" y="1170125"/>
            <a:ext cx="83453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Create a table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8448"/>
            <a:ext cx="6664526" cy="3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Command Line: dsbulk for initial loading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dsbulk load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-url https://raw.githubusercontent.com/CSSEGISandData/COVID-19/master/csse_covid_19_data/csse_covid_19_daily_reports/03-31-2020.csv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-k locode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-t covid19_by_geo_by_day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-b "C://DataStax//secure-connect//secure-connect-locodedb.zip"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-u &lt;username&gt;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-p &lt;password&gt;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-header true ^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-m </a:t>
            </a:r>
            <a:r>
              <a:rPr lang="en" sz="1000"/>
              <a:t>"</a:t>
            </a:r>
            <a:r>
              <a:rPr lang="en" sz="1000"/>
              <a:t>FIPS=fips,Admin2=admin2,Province_State=province_state,Country_Region=country_region,Last_Update=last_update, Lat=lat,Long_=long_,Confirmed=confirmed,Deaths=deaths,Recovered=recovered,Active=active,Combined_Key=combined_key"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 and password provided but auth provider not specified, inferring PlainTextAuthProvider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cloud secure connect bundle was provided: ignoring all explicit contact points.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cloud secure connect bundle was provided and selected operation performs writes: changing default consistency level to LOCAL_QUORUM.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Operation directory: C:\DataStax\dsbulk-1.7.0\bin\logs\LOAD_20201012-193450-056000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total | failed | rows/s |    p50ms |    p99ms |   p999ms | batches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2,434 |      0 |    843 | 1,053.55 | 1,174.41 | 1,174.41 |    9.55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Operation LOAD_20201012-193450-056000 completed successfully in 1 second.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 processed positions can be found in positions.txt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 Get a row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500"/>
            <a:ext cx="66094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