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59" r:id="rId4"/>
    <p:sldId id="269" r:id="rId5"/>
    <p:sldId id="270" r:id="rId6"/>
    <p:sldId id="260" r:id="rId7"/>
    <p:sldId id="263" r:id="rId8"/>
    <p:sldId id="262" r:id="rId9"/>
    <p:sldId id="264" r:id="rId10"/>
    <p:sldId id="265" r:id="rId11"/>
    <p:sldId id="266" r:id="rId12"/>
    <p:sldId id="272"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65CE6-0FDE-E62B-69CD-58E537452894}" v="245" dt="2021-11-13T01:59:29.912"/>
    <p1510:client id="{27529E04-2D1D-6728-2467-43AE0CAF692E}" v="4" dt="2021-11-14T22:49:12.810"/>
    <p1510:client id="{2846BBAE-4D87-F4BA-C22F-D2087BAF42AC}" v="5" dt="2021-11-16T01:30:59.440"/>
    <p1510:client id="{28A4B210-1CF2-9445-0CCF-FE517D76D504}" v="41" dt="2021-11-15T00:50:43.781"/>
    <p1510:client id="{2928B3BD-5A1D-B559-06D2-F594CAC261A6}" v="319" dt="2021-11-13T23:02:09.320"/>
    <p1510:client id="{2C27132C-6D97-1A49-7DAC-07EC8AEDE994}" v="1" dt="2021-11-18T01:08:01.051"/>
    <p1510:client id="{395C18A8-9E81-A675-DE45-BE9D3E2F89DB}" v="749" dt="2021-11-14T21:08:38.851"/>
    <p1510:client id="{3B23EB98-0981-506C-16C5-AB460248B957}" v="209" dt="2021-11-14T23:14:51.643"/>
    <p1510:client id="{52985DB8-DC8F-2C12-579C-D68B1C3B7712}" v="10" dt="2021-11-18T01:37:13.487"/>
    <p1510:client id="{5A4A665E-D4B6-298D-8029-AE565D5F00AD}" v="62" dt="2021-11-18T01:39:20.210"/>
    <p1510:client id="{651E34C0-E368-3005-E8F5-BBEB8736181A}" v="479" dt="2021-11-14T16:27:09.869"/>
    <p1510:client id="{75789504-9FC5-3272-E0F1-AA0FD746F6C0}" v="593" dt="2021-11-16T01:48:50.580"/>
    <p1510:client id="{92BBB2AA-EDFC-8974-A34D-EA94B2C6256F}" v="3" dt="2021-11-18T01:50:32.035"/>
    <p1510:client id="{9C6DE943-9EA2-BCE3-AB93-AAC971399F78}" v="1447" dt="2021-11-13T23:12:23.408"/>
    <p1510:client id="{D77084CF-683A-B2E8-ADA6-A16BC67CE7B8}" v="697" dt="2021-11-14T01:10:18.429"/>
    <p1510:client id="{FCD6F7EA-962E-4C75-AEA4-E47C4142A77E}" v="13" dt="2021-11-10T00:16:45.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ker, Harrison A." userId="S::hecker.76@buckeyemail.osu.edu::25584577-0041-4ce9-abf8-4580b9a6bb75" providerId="AD" clId="Web-{5A4A665E-D4B6-298D-8029-AE565D5F00AD}"/>
    <pc:docChg chg="addSld delSld modSld sldOrd">
      <pc:chgData name="Hecker, Harrison A." userId="S::hecker.76@buckeyemail.osu.edu::25584577-0041-4ce9-abf8-4580b9a6bb75" providerId="AD" clId="Web-{5A4A665E-D4B6-298D-8029-AE565D5F00AD}" dt="2021-11-18T01:39:20.210" v="59"/>
      <pc:docMkLst>
        <pc:docMk/>
      </pc:docMkLst>
      <pc:sldChg chg="modSp">
        <pc:chgData name="Hecker, Harrison A." userId="S::hecker.76@buckeyemail.osu.edu::25584577-0041-4ce9-abf8-4580b9a6bb75" providerId="AD" clId="Web-{5A4A665E-D4B6-298D-8029-AE565D5F00AD}" dt="2021-11-18T01:36:26.395" v="58" actId="1076"/>
        <pc:sldMkLst>
          <pc:docMk/>
          <pc:sldMk cId="109857222" sldId="256"/>
        </pc:sldMkLst>
        <pc:spChg chg="mod">
          <ac:chgData name="Hecker, Harrison A." userId="S::hecker.76@buckeyemail.osu.edu::25584577-0041-4ce9-abf8-4580b9a6bb75" providerId="AD" clId="Web-{5A4A665E-D4B6-298D-8029-AE565D5F00AD}" dt="2021-11-18T01:36:26.395" v="58" actId="1076"/>
          <ac:spMkLst>
            <pc:docMk/>
            <pc:sldMk cId="109857222" sldId="256"/>
            <ac:spMk id="2" creationId="{00000000-0000-0000-0000-000000000000}"/>
          </ac:spMkLst>
        </pc:spChg>
      </pc:sldChg>
      <pc:sldChg chg="modSp del">
        <pc:chgData name="Hecker, Harrison A." userId="S::hecker.76@buckeyemail.osu.edu::25584577-0041-4ce9-abf8-4580b9a6bb75" providerId="AD" clId="Web-{5A4A665E-D4B6-298D-8029-AE565D5F00AD}" dt="2021-11-18T01:39:20.210" v="59"/>
        <pc:sldMkLst>
          <pc:docMk/>
          <pc:sldMk cId="2917927106" sldId="271"/>
        </pc:sldMkLst>
        <pc:spChg chg="mod">
          <ac:chgData name="Hecker, Harrison A." userId="S::hecker.76@buckeyemail.osu.edu::25584577-0041-4ce9-abf8-4580b9a6bb75" providerId="AD" clId="Web-{5A4A665E-D4B6-298D-8029-AE565D5F00AD}" dt="2021-11-18T01:03:31.672" v="28" actId="20577"/>
          <ac:spMkLst>
            <pc:docMk/>
            <pc:sldMk cId="2917927106" sldId="271"/>
            <ac:spMk id="3" creationId="{4789B74B-38B5-46C6-AAA6-66DEA2B6A556}"/>
          </ac:spMkLst>
        </pc:spChg>
      </pc:sldChg>
      <pc:sldChg chg="add ord">
        <pc:chgData name="Hecker, Harrison A." userId="S::hecker.76@buckeyemail.osu.edu::25584577-0041-4ce9-abf8-4580b9a6bb75" providerId="AD" clId="Web-{5A4A665E-D4B6-298D-8029-AE565D5F00AD}" dt="2021-11-18T01:32:30.859" v="57"/>
        <pc:sldMkLst>
          <pc:docMk/>
          <pc:sldMk cId="1257841260" sldId="272"/>
        </pc:sldMkLst>
      </pc:sldChg>
    </pc:docChg>
  </pc:docChgLst>
  <pc:docChgLst>
    <pc:chgData name="Vachhani, Darshit" userId="S::vachhani.8@buckeyemail.osu.edu::7cddabad-aab8-4fe3-804b-22d69ed37710" providerId="AD" clId="Web-{D77084CF-683A-B2E8-ADA6-A16BC67CE7B8}"/>
    <pc:docChg chg="modSld">
      <pc:chgData name="Vachhani, Darshit" userId="S::vachhani.8@buckeyemail.osu.edu::7cddabad-aab8-4fe3-804b-22d69ed37710" providerId="AD" clId="Web-{D77084CF-683A-B2E8-ADA6-A16BC67CE7B8}" dt="2021-11-14T01:10:18.429" v="694"/>
      <pc:docMkLst>
        <pc:docMk/>
      </pc:docMkLst>
      <pc:sldChg chg="addSp modSp">
        <pc:chgData name="Vachhani, Darshit" userId="S::vachhani.8@buckeyemail.osu.edu::7cddabad-aab8-4fe3-804b-22d69ed37710" providerId="AD" clId="Web-{D77084CF-683A-B2E8-ADA6-A16BC67CE7B8}" dt="2021-11-14T00:56:18.431" v="555" actId="20577"/>
        <pc:sldMkLst>
          <pc:docMk/>
          <pc:sldMk cId="3559258722" sldId="257"/>
        </pc:sldMkLst>
        <pc:spChg chg="mod">
          <ac:chgData name="Vachhani, Darshit" userId="S::vachhani.8@buckeyemail.osu.edu::7cddabad-aab8-4fe3-804b-22d69ed37710" providerId="AD" clId="Web-{D77084CF-683A-B2E8-ADA6-A16BC67CE7B8}" dt="2021-11-14T00:35:11.887" v="297" actId="20577"/>
          <ac:spMkLst>
            <pc:docMk/>
            <pc:sldMk cId="3559258722" sldId="257"/>
            <ac:spMk id="3" creationId="{98007DF5-7542-4C56-88D7-3059085FD35C}"/>
          </ac:spMkLst>
        </pc:spChg>
        <pc:spChg chg="add mod">
          <ac:chgData name="Vachhani, Darshit" userId="S::vachhani.8@buckeyemail.osu.edu::7cddabad-aab8-4fe3-804b-22d69ed37710" providerId="AD" clId="Web-{D77084CF-683A-B2E8-ADA6-A16BC67CE7B8}" dt="2021-11-14T00:56:18.431" v="555" actId="20577"/>
          <ac:spMkLst>
            <pc:docMk/>
            <pc:sldMk cId="3559258722" sldId="257"/>
            <ac:spMk id="5" creationId="{172F79C9-ED9E-4F4D-8F3A-F01AA6473979}"/>
          </ac:spMkLst>
        </pc:spChg>
      </pc:sldChg>
      <pc:sldChg chg="addSp delSp modSp">
        <pc:chgData name="Vachhani, Darshit" userId="S::vachhani.8@buckeyemail.osu.edu::7cddabad-aab8-4fe3-804b-22d69ed37710" providerId="AD" clId="Web-{D77084CF-683A-B2E8-ADA6-A16BC67CE7B8}" dt="2021-11-14T01:10:18.429" v="694"/>
        <pc:sldMkLst>
          <pc:docMk/>
          <pc:sldMk cId="1475795281" sldId="259"/>
        </pc:sldMkLst>
        <pc:spChg chg="add del mod">
          <ac:chgData name="Vachhani, Darshit" userId="S::vachhani.8@buckeyemail.osu.edu::7cddabad-aab8-4fe3-804b-22d69ed37710" providerId="AD" clId="Web-{D77084CF-683A-B2E8-ADA6-A16BC67CE7B8}" dt="2021-11-14T00:40:24.840" v="304"/>
          <ac:spMkLst>
            <pc:docMk/>
            <pc:sldMk cId="1475795281" sldId="259"/>
            <ac:spMk id="3" creationId="{65E7D841-2C59-4815-A653-0353C2006683}"/>
          </ac:spMkLst>
        </pc:spChg>
        <pc:spChg chg="del mod">
          <ac:chgData name="Vachhani, Darshit" userId="S::vachhani.8@buckeyemail.osu.edu::7cddabad-aab8-4fe3-804b-22d69ed37710" providerId="AD" clId="Web-{D77084CF-683A-B2E8-ADA6-A16BC67CE7B8}" dt="2021-11-14T01:10:11.350" v="693"/>
          <ac:spMkLst>
            <pc:docMk/>
            <pc:sldMk cId="1475795281" sldId="259"/>
            <ac:spMk id="5" creationId="{6BB087DC-A76B-456F-9AF9-23D5CA9E63D7}"/>
          </ac:spMkLst>
        </pc:spChg>
        <pc:spChg chg="add del mod">
          <ac:chgData name="Vachhani, Darshit" userId="S::vachhani.8@buckeyemail.osu.edu::7cddabad-aab8-4fe3-804b-22d69ed37710" providerId="AD" clId="Web-{D77084CF-683A-B2E8-ADA6-A16BC67CE7B8}" dt="2021-11-14T00:40:28.496" v="305"/>
          <ac:spMkLst>
            <pc:docMk/>
            <pc:sldMk cId="1475795281" sldId="259"/>
            <ac:spMk id="7" creationId="{E3B98B5A-4693-44F1-829C-625F43693F6B}"/>
          </ac:spMkLst>
        </pc:spChg>
        <pc:spChg chg="add del mod">
          <ac:chgData name="Vachhani, Darshit" userId="S::vachhani.8@buckeyemail.osu.edu::7cddabad-aab8-4fe3-804b-22d69ed37710" providerId="AD" clId="Web-{D77084CF-683A-B2E8-ADA6-A16BC67CE7B8}" dt="2021-11-14T01:07:59.335" v="560"/>
          <ac:spMkLst>
            <pc:docMk/>
            <pc:sldMk cId="1475795281" sldId="259"/>
            <ac:spMk id="8" creationId="{04498548-0A41-481D-8635-C6510CE225BD}"/>
          </ac:spMkLst>
        </pc:spChg>
        <pc:spChg chg="add mod">
          <ac:chgData name="Vachhani, Darshit" userId="S::vachhani.8@buckeyemail.osu.edu::7cddabad-aab8-4fe3-804b-22d69ed37710" providerId="AD" clId="Web-{D77084CF-683A-B2E8-ADA6-A16BC67CE7B8}" dt="2021-11-14T01:08:23.866" v="565" actId="20577"/>
          <ac:spMkLst>
            <pc:docMk/>
            <pc:sldMk cId="1475795281" sldId="259"/>
            <ac:spMk id="9" creationId="{4FDD3AD3-10B3-4849-9F78-3568EFEB96CA}"/>
          </ac:spMkLst>
        </pc:spChg>
        <pc:spChg chg="del">
          <ac:chgData name="Vachhani, Darshit" userId="S::vachhani.8@buckeyemail.osu.edu::7cddabad-aab8-4fe3-804b-22d69ed37710" providerId="AD" clId="Web-{D77084CF-683A-B2E8-ADA6-A16BC67CE7B8}" dt="2021-11-14T01:10:18.429" v="694"/>
          <ac:spMkLst>
            <pc:docMk/>
            <pc:sldMk cId="1475795281" sldId="259"/>
            <ac:spMk id="11" creationId="{2C7B1567-08FB-46BC-BF76-7DBCF4FF6EAF}"/>
          </ac:spMkLst>
        </pc:spChg>
        <pc:spChg chg="add mod">
          <ac:chgData name="Vachhani, Darshit" userId="S::vachhani.8@buckeyemail.osu.edu::7cddabad-aab8-4fe3-804b-22d69ed37710" providerId="AD" clId="Web-{D77084CF-683A-B2E8-ADA6-A16BC67CE7B8}" dt="2021-11-14T01:10:08.804" v="692" actId="20577"/>
          <ac:spMkLst>
            <pc:docMk/>
            <pc:sldMk cId="1475795281" sldId="259"/>
            <ac:spMk id="13" creationId="{66BEA9ED-1480-4918-8EBC-EA8F3C90222E}"/>
          </ac:spMkLst>
        </pc:spChg>
      </pc:sldChg>
      <pc:sldChg chg="modSp">
        <pc:chgData name="Vachhani, Darshit" userId="S::vachhani.8@buckeyemail.osu.edu::7cddabad-aab8-4fe3-804b-22d69ed37710" providerId="AD" clId="Web-{D77084CF-683A-B2E8-ADA6-A16BC67CE7B8}" dt="2021-11-14T00:30:21.450" v="130" actId="20577"/>
        <pc:sldMkLst>
          <pc:docMk/>
          <pc:sldMk cId="3439546332" sldId="260"/>
        </pc:sldMkLst>
        <pc:spChg chg="mod">
          <ac:chgData name="Vachhani, Darshit" userId="S::vachhani.8@buckeyemail.osu.edu::7cddabad-aab8-4fe3-804b-22d69ed37710" providerId="AD" clId="Web-{D77084CF-683A-B2E8-ADA6-A16BC67CE7B8}" dt="2021-11-14T00:30:21.450" v="130" actId="20577"/>
          <ac:spMkLst>
            <pc:docMk/>
            <pc:sldMk cId="3439546332" sldId="260"/>
            <ac:spMk id="3" creationId="{123F1FC9-8AC5-4D2F-9D65-CA0A483BBDE3}"/>
          </ac:spMkLst>
        </pc:spChg>
      </pc:sldChg>
      <pc:sldChg chg="modSp">
        <pc:chgData name="Vachhani, Darshit" userId="S::vachhani.8@buckeyemail.osu.edu::7cddabad-aab8-4fe3-804b-22d69ed37710" providerId="AD" clId="Web-{D77084CF-683A-B2E8-ADA6-A16BC67CE7B8}" dt="2021-11-14T00:52:00.025" v="364" actId="20577"/>
        <pc:sldMkLst>
          <pc:docMk/>
          <pc:sldMk cId="588761761" sldId="261"/>
        </pc:sldMkLst>
        <pc:spChg chg="mod">
          <ac:chgData name="Vachhani, Darshit" userId="S::vachhani.8@buckeyemail.osu.edu::7cddabad-aab8-4fe3-804b-22d69ed37710" providerId="AD" clId="Web-{D77084CF-683A-B2E8-ADA6-A16BC67CE7B8}" dt="2021-11-14T00:52:00.025" v="364" actId="20577"/>
          <ac:spMkLst>
            <pc:docMk/>
            <pc:sldMk cId="588761761" sldId="261"/>
            <ac:spMk id="3" creationId="{E516ADC2-A461-4E3B-8534-A1C555B9FF53}"/>
          </ac:spMkLst>
        </pc:spChg>
      </pc:sldChg>
    </pc:docChg>
  </pc:docChgLst>
  <pc:docChgLst>
    <pc:chgData name="Quamme, Catherine G." userId="S::quamme.3@buckeyemail.osu.edu::542249c1-6117-4feb-9bdc-27a2892e3f75" providerId="AD" clId="Web-{2846BBAE-4D87-F4BA-C22F-D2087BAF42AC}"/>
    <pc:docChg chg="modSld">
      <pc:chgData name="Quamme, Catherine G." userId="S::quamme.3@buckeyemail.osu.edu::542249c1-6117-4feb-9bdc-27a2892e3f75" providerId="AD" clId="Web-{2846BBAE-4D87-F4BA-C22F-D2087BAF42AC}" dt="2021-11-16T01:30:59.440" v="3" actId="1076"/>
      <pc:docMkLst>
        <pc:docMk/>
      </pc:docMkLst>
      <pc:sldChg chg="addSp modSp">
        <pc:chgData name="Quamme, Catherine G." userId="S::quamme.3@buckeyemail.osu.edu::542249c1-6117-4feb-9bdc-27a2892e3f75" providerId="AD" clId="Web-{2846BBAE-4D87-F4BA-C22F-D2087BAF42AC}" dt="2021-11-16T01:30:59.440" v="3" actId="1076"/>
        <pc:sldMkLst>
          <pc:docMk/>
          <pc:sldMk cId="750194670" sldId="263"/>
        </pc:sldMkLst>
        <pc:picChg chg="add mod">
          <ac:chgData name="Quamme, Catherine G." userId="S::quamme.3@buckeyemail.osu.edu::542249c1-6117-4feb-9bdc-27a2892e3f75" providerId="AD" clId="Web-{2846BBAE-4D87-F4BA-C22F-D2087BAF42AC}" dt="2021-11-16T01:30:59.440" v="3" actId="1076"/>
          <ac:picMkLst>
            <pc:docMk/>
            <pc:sldMk cId="750194670" sldId="263"/>
            <ac:picMk id="3" creationId="{C845DA5B-DEDD-4318-BD40-829404B75219}"/>
          </ac:picMkLst>
        </pc:picChg>
      </pc:sldChg>
    </pc:docChg>
  </pc:docChgLst>
  <pc:docChgLst>
    <pc:chgData name="Hecker, Harrison A." userId="S::hecker.76@buckeyemail.osu.edu::25584577-0041-4ce9-abf8-4580b9a6bb75" providerId="AD" clId="Web-{FCD6F7EA-962E-4C75-AEA4-E47C4142A77E}"/>
    <pc:docChg chg="modSld">
      <pc:chgData name="Hecker, Harrison A." userId="S::hecker.76@buckeyemail.osu.edu::25584577-0041-4ce9-abf8-4580b9a6bb75" providerId="AD" clId="Web-{FCD6F7EA-962E-4C75-AEA4-E47C4142A77E}" dt="2021-11-10T00:16:45.338" v="11"/>
      <pc:docMkLst>
        <pc:docMk/>
      </pc:docMkLst>
      <pc:sldChg chg="delSp modSp">
        <pc:chgData name="Hecker, Harrison A." userId="S::hecker.76@buckeyemail.osu.edu::25584577-0041-4ce9-abf8-4580b9a6bb75" providerId="AD" clId="Web-{FCD6F7EA-962E-4C75-AEA4-E47C4142A77E}" dt="2021-11-10T00:16:45.338" v="11"/>
        <pc:sldMkLst>
          <pc:docMk/>
          <pc:sldMk cId="109857222" sldId="256"/>
        </pc:sldMkLst>
        <pc:spChg chg="mod">
          <ac:chgData name="Hecker, Harrison A." userId="S::hecker.76@buckeyemail.osu.edu::25584577-0041-4ce9-abf8-4580b9a6bb75" providerId="AD" clId="Web-{FCD6F7EA-962E-4C75-AEA4-E47C4142A77E}" dt="2021-11-10T00:16:42.181" v="10" actId="20577"/>
          <ac:spMkLst>
            <pc:docMk/>
            <pc:sldMk cId="109857222" sldId="256"/>
            <ac:spMk id="2" creationId="{00000000-0000-0000-0000-000000000000}"/>
          </ac:spMkLst>
        </pc:spChg>
        <pc:spChg chg="del">
          <ac:chgData name="Hecker, Harrison A." userId="S::hecker.76@buckeyemail.osu.edu::25584577-0041-4ce9-abf8-4580b9a6bb75" providerId="AD" clId="Web-{FCD6F7EA-962E-4C75-AEA4-E47C4142A77E}" dt="2021-11-10T00:16:45.338" v="11"/>
          <ac:spMkLst>
            <pc:docMk/>
            <pc:sldMk cId="109857222" sldId="256"/>
            <ac:spMk id="3" creationId="{00000000-0000-0000-0000-000000000000}"/>
          </ac:spMkLst>
        </pc:spChg>
      </pc:sldChg>
    </pc:docChg>
  </pc:docChgLst>
  <pc:docChgLst>
    <pc:chgData name="Quamme, Catherine G." userId="S::quamme.3@buckeyemail.osu.edu::542249c1-6117-4feb-9bdc-27a2892e3f75" providerId="AD" clId="Web-{27529E04-2D1D-6728-2467-43AE0CAF692E}"/>
    <pc:docChg chg="modSld">
      <pc:chgData name="Quamme, Catherine G." userId="S::quamme.3@buckeyemail.osu.edu::542249c1-6117-4feb-9bdc-27a2892e3f75" providerId="AD" clId="Web-{27529E04-2D1D-6728-2467-43AE0CAF692E}" dt="2021-11-14T22:49:12.810" v="3"/>
      <pc:docMkLst>
        <pc:docMk/>
      </pc:docMkLst>
      <pc:sldChg chg="delSp">
        <pc:chgData name="Quamme, Catherine G." userId="S::quamme.3@buckeyemail.osu.edu::542249c1-6117-4feb-9bdc-27a2892e3f75" providerId="AD" clId="Web-{27529E04-2D1D-6728-2467-43AE0CAF692E}" dt="2021-11-14T22:49:12.810" v="3"/>
        <pc:sldMkLst>
          <pc:docMk/>
          <pc:sldMk cId="2525273865" sldId="266"/>
        </pc:sldMkLst>
        <pc:picChg chg="del">
          <ac:chgData name="Quamme, Catherine G." userId="S::quamme.3@buckeyemail.osu.edu::542249c1-6117-4feb-9bdc-27a2892e3f75" providerId="AD" clId="Web-{27529E04-2D1D-6728-2467-43AE0CAF692E}" dt="2021-11-14T22:49:12.810" v="3"/>
          <ac:picMkLst>
            <pc:docMk/>
            <pc:sldMk cId="2525273865" sldId="266"/>
            <ac:picMk id="4" creationId="{7CAD0B00-52B7-4176-B158-D0E633953F85}"/>
          </ac:picMkLst>
        </pc:picChg>
      </pc:sldChg>
      <pc:sldChg chg="modSp">
        <pc:chgData name="Quamme, Catherine G." userId="S::quamme.3@buckeyemail.osu.edu::542249c1-6117-4feb-9bdc-27a2892e3f75" providerId="AD" clId="Web-{27529E04-2D1D-6728-2467-43AE0CAF692E}" dt="2021-11-14T22:49:03.654" v="2" actId="1076"/>
        <pc:sldMkLst>
          <pc:docMk/>
          <pc:sldMk cId="2151504516" sldId="268"/>
        </pc:sldMkLst>
        <pc:picChg chg="mod">
          <ac:chgData name="Quamme, Catherine G." userId="S::quamme.3@buckeyemail.osu.edu::542249c1-6117-4feb-9bdc-27a2892e3f75" providerId="AD" clId="Web-{27529E04-2D1D-6728-2467-43AE0CAF692E}" dt="2021-11-14T22:48:59.404" v="0" actId="1076"/>
          <ac:picMkLst>
            <pc:docMk/>
            <pc:sldMk cId="2151504516" sldId="268"/>
            <ac:picMk id="2" creationId="{9A1F6EA8-C540-4357-A063-CD3EE1AAC162}"/>
          </ac:picMkLst>
        </pc:picChg>
        <pc:picChg chg="mod">
          <ac:chgData name="Quamme, Catherine G." userId="S::quamme.3@buckeyemail.osu.edu::542249c1-6117-4feb-9bdc-27a2892e3f75" providerId="AD" clId="Web-{27529E04-2D1D-6728-2467-43AE0CAF692E}" dt="2021-11-14T22:49:03.654" v="2" actId="1076"/>
          <ac:picMkLst>
            <pc:docMk/>
            <pc:sldMk cId="2151504516" sldId="268"/>
            <ac:picMk id="3" creationId="{808C5826-1306-44BA-885D-48D0161AC532}"/>
          </ac:picMkLst>
        </pc:picChg>
      </pc:sldChg>
    </pc:docChg>
  </pc:docChgLst>
  <pc:docChgLst>
    <pc:chgData name="Vachhani, Darshit" userId="S::vachhani.8@buckeyemail.osu.edu::7cddabad-aab8-4fe3-804b-22d69ed37710" providerId="AD" clId="Web-{651E34C0-E368-3005-E8F5-BBEB8736181A}"/>
    <pc:docChg chg="modSld">
      <pc:chgData name="Vachhani, Darshit" userId="S::vachhani.8@buckeyemail.osu.edu::7cddabad-aab8-4fe3-804b-22d69ed37710" providerId="AD" clId="Web-{651E34C0-E368-3005-E8F5-BBEB8736181A}" dt="2021-11-14T16:27:09.869" v="479" actId="20577"/>
      <pc:docMkLst>
        <pc:docMk/>
      </pc:docMkLst>
      <pc:sldChg chg="addSp delSp modSp">
        <pc:chgData name="Vachhani, Darshit" userId="S::vachhani.8@buckeyemail.osu.edu::7cddabad-aab8-4fe3-804b-22d69ed37710" providerId="AD" clId="Web-{651E34C0-E368-3005-E8F5-BBEB8736181A}" dt="2021-11-14T16:27:00.088" v="471" actId="20577"/>
        <pc:sldMkLst>
          <pc:docMk/>
          <pc:sldMk cId="1475795281" sldId="259"/>
        </pc:sldMkLst>
        <pc:spChg chg="mod">
          <ac:chgData name="Vachhani, Darshit" userId="S::vachhani.8@buckeyemail.osu.edu::7cddabad-aab8-4fe3-804b-22d69ed37710" providerId="AD" clId="Web-{651E34C0-E368-3005-E8F5-BBEB8736181A}" dt="2021-11-14T16:24:11.025" v="332" actId="1076"/>
          <ac:spMkLst>
            <pc:docMk/>
            <pc:sldMk cId="1475795281" sldId="259"/>
            <ac:spMk id="2" creationId="{C403F0C6-388F-4D60-9FA7-23FE36E6EFBD}"/>
          </ac:spMkLst>
        </pc:spChg>
        <pc:spChg chg="add del">
          <ac:chgData name="Vachhani, Darshit" userId="S::vachhani.8@buckeyemail.osu.edu::7cddabad-aab8-4fe3-804b-22d69ed37710" providerId="AD" clId="Web-{651E34C0-E368-3005-E8F5-BBEB8736181A}" dt="2021-11-14T16:07:43.569" v="11"/>
          <ac:spMkLst>
            <pc:docMk/>
            <pc:sldMk cId="1475795281" sldId="259"/>
            <ac:spMk id="3" creationId="{9078302B-7565-4963-8F8B-CCB21ADCCAF7}"/>
          </ac:spMkLst>
        </pc:spChg>
        <pc:spChg chg="add mod">
          <ac:chgData name="Vachhani, Darshit" userId="S::vachhani.8@buckeyemail.osu.edu::7cddabad-aab8-4fe3-804b-22d69ed37710" providerId="AD" clId="Web-{651E34C0-E368-3005-E8F5-BBEB8736181A}" dt="2021-11-14T16:24:13.900" v="333" actId="1076"/>
          <ac:spMkLst>
            <pc:docMk/>
            <pc:sldMk cId="1475795281" sldId="259"/>
            <ac:spMk id="5" creationId="{209F1247-CD19-4C9D-A94C-9DF7E2472973}"/>
          </ac:spMkLst>
        </pc:spChg>
        <pc:spChg chg="add mod">
          <ac:chgData name="Vachhani, Darshit" userId="S::vachhani.8@buckeyemail.osu.edu::7cddabad-aab8-4fe3-804b-22d69ed37710" providerId="AD" clId="Web-{651E34C0-E368-3005-E8F5-BBEB8736181A}" dt="2021-11-14T16:27:00.088" v="471" actId="20577"/>
          <ac:spMkLst>
            <pc:docMk/>
            <pc:sldMk cId="1475795281" sldId="259"/>
            <ac:spMk id="7" creationId="{5F8349C2-D04F-4495-BBBF-A3CE06EA9731}"/>
          </ac:spMkLst>
        </pc:spChg>
        <pc:spChg chg="mod">
          <ac:chgData name="Vachhani, Darshit" userId="S::vachhani.8@buckeyemail.osu.edu::7cddabad-aab8-4fe3-804b-22d69ed37710" providerId="AD" clId="Web-{651E34C0-E368-3005-E8F5-BBEB8736181A}" dt="2021-11-14T16:18:54.819" v="226" actId="20577"/>
          <ac:spMkLst>
            <pc:docMk/>
            <pc:sldMk cId="1475795281" sldId="259"/>
            <ac:spMk id="13" creationId="{66BEA9ED-1480-4918-8EBC-EA8F3C90222E}"/>
          </ac:spMkLst>
        </pc:spChg>
      </pc:sldChg>
      <pc:sldChg chg="modSp">
        <pc:chgData name="Vachhani, Darshit" userId="S::vachhani.8@buckeyemail.osu.edu::7cddabad-aab8-4fe3-804b-22d69ed37710" providerId="AD" clId="Web-{651E34C0-E368-3005-E8F5-BBEB8736181A}" dt="2021-11-14T16:27:09.869" v="479" actId="20577"/>
        <pc:sldMkLst>
          <pc:docMk/>
          <pc:sldMk cId="588761761" sldId="261"/>
        </pc:sldMkLst>
        <pc:spChg chg="mod">
          <ac:chgData name="Vachhani, Darshit" userId="S::vachhani.8@buckeyemail.osu.edu::7cddabad-aab8-4fe3-804b-22d69ed37710" providerId="AD" clId="Web-{651E34C0-E368-3005-E8F5-BBEB8736181A}" dt="2021-11-14T16:27:09.869" v="479" actId="20577"/>
          <ac:spMkLst>
            <pc:docMk/>
            <pc:sldMk cId="588761761" sldId="261"/>
            <ac:spMk id="3" creationId="{E516ADC2-A461-4E3B-8534-A1C555B9FF53}"/>
          </ac:spMkLst>
        </pc:spChg>
      </pc:sldChg>
    </pc:docChg>
  </pc:docChgLst>
  <pc:docChgLst>
    <pc:chgData name="May, Alyssa" userId="S::may.737@buckeyemail.osu.edu::1a6e16db-7382-4e5c-bf94-18ed8a29f029" providerId="AD" clId="Web-{52985DB8-DC8F-2C12-579C-D68B1C3B7712}"/>
    <pc:docChg chg="modSld">
      <pc:chgData name="May, Alyssa" userId="S::may.737@buckeyemail.osu.edu::1a6e16db-7382-4e5c-bf94-18ed8a29f029" providerId="AD" clId="Web-{52985DB8-DC8F-2C12-579C-D68B1C3B7712}" dt="2021-11-18T01:37:13.487" v="70" actId="20577"/>
      <pc:docMkLst>
        <pc:docMk/>
      </pc:docMkLst>
      <pc:sldChg chg="modNotes">
        <pc:chgData name="May, Alyssa" userId="S::may.737@buckeyemail.osu.edu::1a6e16db-7382-4e5c-bf94-18ed8a29f029" providerId="AD" clId="Web-{52985DB8-DC8F-2C12-579C-D68B1C3B7712}" dt="2021-11-18T01:34:46.987" v="61"/>
        <pc:sldMkLst>
          <pc:docMk/>
          <pc:sldMk cId="2151504516" sldId="268"/>
        </pc:sldMkLst>
      </pc:sldChg>
      <pc:sldChg chg="modSp">
        <pc:chgData name="May, Alyssa" userId="S::may.737@buckeyemail.osu.edu::1a6e16db-7382-4e5c-bf94-18ed8a29f029" providerId="AD" clId="Web-{52985DB8-DC8F-2C12-579C-D68B1C3B7712}" dt="2021-11-18T01:37:13.487" v="70" actId="20577"/>
        <pc:sldMkLst>
          <pc:docMk/>
          <pc:sldMk cId="1257841260" sldId="272"/>
        </pc:sldMkLst>
        <pc:spChg chg="mod">
          <ac:chgData name="May, Alyssa" userId="S::may.737@buckeyemail.osu.edu::1a6e16db-7382-4e5c-bf94-18ed8a29f029" providerId="AD" clId="Web-{52985DB8-DC8F-2C12-579C-D68B1C3B7712}" dt="2021-11-18T01:37:13.487" v="70" actId="20577"/>
          <ac:spMkLst>
            <pc:docMk/>
            <pc:sldMk cId="1257841260" sldId="272"/>
            <ac:spMk id="3" creationId="{8642EABE-C57C-4AE9-82D3-BF78C6EAFBFD}"/>
          </ac:spMkLst>
        </pc:spChg>
      </pc:sldChg>
    </pc:docChg>
  </pc:docChgLst>
  <pc:docChgLst>
    <pc:chgData name="Vachhani, Darshit" userId="S::vachhani.8@buckeyemail.osu.edu::7cddabad-aab8-4fe3-804b-22d69ed37710" providerId="AD" clId="Web-{92BBB2AA-EDFC-8974-A34D-EA94B2C6256F}"/>
    <pc:docChg chg="modSld">
      <pc:chgData name="Vachhani, Darshit" userId="S::vachhani.8@buckeyemail.osu.edu::7cddabad-aab8-4fe3-804b-22d69ed37710" providerId="AD" clId="Web-{92BBB2AA-EDFC-8974-A34D-EA94B2C6256F}" dt="2021-11-18T01:50:32.035" v="2" actId="1076"/>
      <pc:docMkLst>
        <pc:docMk/>
      </pc:docMkLst>
      <pc:sldChg chg="modSp">
        <pc:chgData name="Vachhani, Darshit" userId="S::vachhani.8@buckeyemail.osu.edu::7cddabad-aab8-4fe3-804b-22d69ed37710" providerId="AD" clId="Web-{92BBB2AA-EDFC-8974-A34D-EA94B2C6256F}" dt="2021-11-18T01:50:32.035" v="2" actId="1076"/>
        <pc:sldMkLst>
          <pc:docMk/>
          <pc:sldMk cId="1475795281" sldId="259"/>
        </pc:sldMkLst>
        <pc:spChg chg="mod">
          <ac:chgData name="Vachhani, Darshit" userId="S::vachhani.8@buckeyemail.osu.edu::7cddabad-aab8-4fe3-804b-22d69ed37710" providerId="AD" clId="Web-{92BBB2AA-EDFC-8974-A34D-EA94B2C6256F}" dt="2021-11-18T01:50:32.035" v="2" actId="1076"/>
          <ac:spMkLst>
            <pc:docMk/>
            <pc:sldMk cId="1475795281" sldId="259"/>
            <ac:spMk id="9" creationId="{4FDD3AD3-10B3-4849-9F78-3568EFEB96CA}"/>
          </ac:spMkLst>
        </pc:spChg>
      </pc:sldChg>
      <pc:sldChg chg="modSp">
        <pc:chgData name="Vachhani, Darshit" userId="S::vachhani.8@buckeyemail.osu.edu::7cddabad-aab8-4fe3-804b-22d69ed37710" providerId="AD" clId="Web-{92BBB2AA-EDFC-8974-A34D-EA94B2C6256F}" dt="2021-11-18T01:36:18.971" v="1" actId="20577"/>
        <pc:sldMkLst>
          <pc:docMk/>
          <pc:sldMk cId="1257841260" sldId="272"/>
        </pc:sldMkLst>
        <pc:spChg chg="mod">
          <ac:chgData name="Vachhani, Darshit" userId="S::vachhani.8@buckeyemail.osu.edu::7cddabad-aab8-4fe3-804b-22d69ed37710" providerId="AD" clId="Web-{92BBB2AA-EDFC-8974-A34D-EA94B2C6256F}" dt="2021-11-18T01:36:18.971" v="1" actId="20577"/>
          <ac:spMkLst>
            <pc:docMk/>
            <pc:sldMk cId="1257841260" sldId="272"/>
            <ac:spMk id="3" creationId="{8642EABE-C57C-4AE9-82D3-BF78C6EAFBFD}"/>
          </ac:spMkLst>
        </pc:spChg>
      </pc:sldChg>
    </pc:docChg>
  </pc:docChgLst>
  <pc:docChgLst>
    <pc:chgData name="Vachhani, Darshit" userId="S::vachhani.8@buckeyemail.osu.edu::7cddabad-aab8-4fe3-804b-22d69ed37710" providerId="AD" clId="Web-{0B965CE6-0FDE-E62B-69CD-58E537452894}"/>
    <pc:docChg chg="addSld delSld modSld addMainMaster delMainMaster">
      <pc:chgData name="Vachhani, Darshit" userId="S::vachhani.8@buckeyemail.osu.edu::7cddabad-aab8-4fe3-804b-22d69ed37710" providerId="AD" clId="Web-{0B965CE6-0FDE-E62B-69CD-58E537452894}" dt="2021-11-13T01:59:29.912" v="366" actId="20577"/>
      <pc:docMkLst>
        <pc:docMk/>
      </pc:docMkLst>
      <pc:sldChg chg="modSp mod modClrScheme chgLayout">
        <pc:chgData name="Vachhani, Darshit" userId="S::vachhani.8@buckeyemail.osu.edu::7cddabad-aab8-4fe3-804b-22d69ed37710" providerId="AD" clId="Web-{0B965CE6-0FDE-E62B-69CD-58E537452894}" dt="2021-11-13T01:42:09.221" v="15"/>
        <pc:sldMkLst>
          <pc:docMk/>
          <pc:sldMk cId="109857222" sldId="256"/>
        </pc:sldMkLst>
        <pc:spChg chg="mod ord">
          <ac:chgData name="Vachhani, Darshit" userId="S::vachhani.8@buckeyemail.osu.edu::7cddabad-aab8-4fe3-804b-22d69ed37710" providerId="AD" clId="Web-{0B965CE6-0FDE-E62B-69CD-58E537452894}" dt="2021-11-13T01:42:09.221" v="15"/>
          <ac:spMkLst>
            <pc:docMk/>
            <pc:sldMk cId="109857222" sldId="256"/>
            <ac:spMk id="2" creationId="{00000000-0000-0000-0000-000000000000}"/>
          </ac:spMkLst>
        </pc:spChg>
      </pc:sldChg>
      <pc:sldChg chg="addSp delSp modSp new mod setBg modClrScheme delDesignElem chgLayout modNotes">
        <pc:chgData name="Vachhani, Darshit" userId="S::vachhani.8@buckeyemail.osu.edu::7cddabad-aab8-4fe3-804b-22d69ed37710" providerId="AD" clId="Web-{0B965CE6-0FDE-E62B-69CD-58E537452894}" dt="2021-11-13T01:59:29.912" v="366" actId="20577"/>
        <pc:sldMkLst>
          <pc:docMk/>
          <pc:sldMk cId="3559258722" sldId="257"/>
        </pc:sldMkLst>
        <pc:spChg chg="mod ord">
          <ac:chgData name="Vachhani, Darshit" userId="S::vachhani.8@buckeyemail.osu.edu::7cddabad-aab8-4fe3-804b-22d69ed37710" providerId="AD" clId="Web-{0B965CE6-0FDE-E62B-69CD-58E537452894}" dt="2021-11-13T01:42:39.564" v="21"/>
          <ac:spMkLst>
            <pc:docMk/>
            <pc:sldMk cId="3559258722" sldId="257"/>
            <ac:spMk id="2" creationId="{C403F0C6-388F-4D60-9FA7-23FE36E6EFBD}"/>
          </ac:spMkLst>
        </pc:spChg>
        <pc:spChg chg="add del mod ord">
          <ac:chgData name="Vachhani, Darshit" userId="S::vachhani.8@buckeyemail.osu.edu::7cddabad-aab8-4fe3-804b-22d69ed37710" providerId="AD" clId="Web-{0B965CE6-0FDE-E62B-69CD-58E537452894}" dt="2021-11-13T01:59:29.912" v="366" actId="20577"/>
          <ac:spMkLst>
            <pc:docMk/>
            <pc:sldMk cId="3559258722" sldId="257"/>
            <ac:spMk id="3" creationId="{98007DF5-7542-4C56-88D7-3059085FD35C}"/>
          </ac:spMkLst>
        </pc:spChg>
        <pc:spChg chg="add del">
          <ac:chgData name="Vachhani, Darshit" userId="S::vachhani.8@buckeyemail.osu.edu::7cddabad-aab8-4fe3-804b-22d69ed37710" providerId="AD" clId="Web-{0B965CE6-0FDE-E62B-69CD-58E537452894}" dt="2021-11-13T01:41:58.189" v="12"/>
          <ac:spMkLst>
            <pc:docMk/>
            <pc:sldMk cId="3559258722" sldId="257"/>
            <ac:spMk id="5" creationId="{827B839B-9ADE-406B-8590-F1CAEDED45A1}"/>
          </ac:spMkLst>
        </pc:spChg>
        <pc:spChg chg="add del">
          <ac:chgData name="Vachhani, Darshit" userId="S::vachhani.8@buckeyemail.osu.edu::7cddabad-aab8-4fe3-804b-22d69ed37710" providerId="AD" clId="Web-{0B965CE6-0FDE-E62B-69CD-58E537452894}" dt="2021-11-13T01:41:58.189" v="12"/>
          <ac:spMkLst>
            <pc:docMk/>
            <pc:sldMk cId="3559258722" sldId="257"/>
            <ac:spMk id="6" creationId="{CFE45BF0-46DB-408C-B5F7-7B11716805D4}"/>
          </ac:spMkLst>
        </pc:spChg>
        <pc:spChg chg="add del">
          <ac:chgData name="Vachhani, Darshit" userId="S::vachhani.8@buckeyemail.osu.edu::7cddabad-aab8-4fe3-804b-22d69ed37710" providerId="AD" clId="Web-{0B965CE6-0FDE-E62B-69CD-58E537452894}" dt="2021-11-13T01:41:58.189" v="12"/>
          <ac:spMkLst>
            <pc:docMk/>
            <pc:sldMk cId="3559258722" sldId="257"/>
            <ac:spMk id="7" creationId="{2AEBC8F2-97B1-41B4-93F1-2D289E197FBA}"/>
          </ac:spMkLst>
        </pc:spChg>
        <pc:spChg chg="add del">
          <ac:chgData name="Vachhani, Darshit" userId="S::vachhani.8@buckeyemail.osu.edu::7cddabad-aab8-4fe3-804b-22d69ed37710" providerId="AD" clId="Web-{0B965CE6-0FDE-E62B-69CD-58E537452894}" dt="2021-11-13T01:41:55.721" v="10"/>
          <ac:spMkLst>
            <pc:docMk/>
            <pc:sldMk cId="3559258722" sldId="257"/>
            <ac:spMk id="8" creationId="{09588DA8-065E-4F6F-8EFD-43104AB2E0CF}"/>
          </ac:spMkLst>
        </pc:spChg>
        <pc:spChg chg="add del">
          <ac:chgData name="Vachhani, Darshit" userId="S::vachhani.8@buckeyemail.osu.edu::7cddabad-aab8-4fe3-804b-22d69ed37710" providerId="AD" clId="Web-{0B965CE6-0FDE-E62B-69CD-58E537452894}" dt="2021-11-13T01:41:58.189" v="12"/>
          <ac:spMkLst>
            <pc:docMk/>
            <pc:sldMk cId="3559258722" sldId="257"/>
            <ac:spMk id="9" creationId="{472E3A19-F5D5-48FC-BB9C-48C2F68F598B}"/>
          </ac:spMkLst>
        </pc:spChg>
        <pc:spChg chg="add del">
          <ac:chgData name="Vachhani, Darshit" userId="S::vachhani.8@buckeyemail.osu.edu::7cddabad-aab8-4fe3-804b-22d69ed37710" providerId="AD" clId="Web-{0B965CE6-0FDE-E62B-69CD-58E537452894}" dt="2021-11-13T01:41:55.721" v="10"/>
          <ac:spMkLst>
            <pc:docMk/>
            <pc:sldMk cId="3559258722" sldId="257"/>
            <ac:spMk id="10" creationId="{C4285719-470E-454C-AF62-8323075F1F5B}"/>
          </ac:spMkLst>
        </pc:spChg>
        <pc:spChg chg="add del">
          <ac:chgData name="Vachhani, Darshit" userId="S::vachhani.8@buckeyemail.osu.edu::7cddabad-aab8-4fe3-804b-22d69ed37710" providerId="AD" clId="Web-{0B965CE6-0FDE-E62B-69CD-58E537452894}" dt="2021-11-13T01:41:58.189" v="12"/>
          <ac:spMkLst>
            <pc:docMk/>
            <pc:sldMk cId="3559258722" sldId="257"/>
            <ac:spMk id="11" creationId="{7A62E32F-BB65-43A8-8EB5-92346890E549}"/>
          </ac:spMkLst>
        </pc:spChg>
        <pc:spChg chg="add del">
          <ac:chgData name="Vachhani, Darshit" userId="S::vachhani.8@buckeyemail.osu.edu::7cddabad-aab8-4fe3-804b-22d69ed37710" providerId="AD" clId="Web-{0B965CE6-0FDE-E62B-69CD-58E537452894}" dt="2021-11-13T01:41:55.721" v="10"/>
          <ac:spMkLst>
            <pc:docMk/>
            <pc:sldMk cId="3559258722" sldId="257"/>
            <ac:spMk id="12" creationId="{CD9FE4EF-C4D8-49A0-B2FF-81D8DB7D8A24}"/>
          </ac:spMkLst>
        </pc:spChg>
        <pc:spChg chg="add del">
          <ac:chgData name="Vachhani, Darshit" userId="S::vachhani.8@buckeyemail.osu.edu::7cddabad-aab8-4fe3-804b-22d69ed37710" providerId="AD" clId="Web-{0B965CE6-0FDE-E62B-69CD-58E537452894}" dt="2021-11-13T01:41:58.189" v="12"/>
          <ac:spMkLst>
            <pc:docMk/>
            <pc:sldMk cId="3559258722" sldId="257"/>
            <ac:spMk id="13" creationId="{14E91B64-9FCC-451E-AFB4-A827D6329367}"/>
          </ac:spMkLst>
        </pc:spChg>
        <pc:spChg chg="add del">
          <ac:chgData name="Vachhani, Darshit" userId="S::vachhani.8@buckeyemail.osu.edu::7cddabad-aab8-4fe3-804b-22d69ed37710" providerId="AD" clId="Web-{0B965CE6-0FDE-E62B-69CD-58E537452894}" dt="2021-11-13T01:41:55.721" v="10"/>
          <ac:spMkLst>
            <pc:docMk/>
            <pc:sldMk cId="3559258722" sldId="257"/>
            <ac:spMk id="14" creationId="{4300840D-0A0B-4512-BACA-B439D5B9C57C}"/>
          </ac:spMkLst>
        </pc:spChg>
        <pc:spChg chg="add del">
          <ac:chgData name="Vachhani, Darshit" userId="S::vachhani.8@buckeyemail.osu.edu::7cddabad-aab8-4fe3-804b-22d69ed37710" providerId="AD" clId="Web-{0B965CE6-0FDE-E62B-69CD-58E537452894}" dt="2021-11-13T01:42:07.221" v="14"/>
          <ac:spMkLst>
            <pc:docMk/>
            <pc:sldMk cId="3559258722" sldId="257"/>
            <ac:spMk id="15" creationId="{C9A36457-A5F4-4103-A443-02581C09185B}"/>
          </ac:spMkLst>
        </pc:spChg>
        <pc:spChg chg="add del">
          <ac:chgData name="Vachhani, Darshit" userId="S::vachhani.8@buckeyemail.osu.edu::7cddabad-aab8-4fe3-804b-22d69ed37710" providerId="AD" clId="Web-{0B965CE6-0FDE-E62B-69CD-58E537452894}" dt="2021-11-13T01:41:55.721" v="10"/>
          <ac:spMkLst>
            <pc:docMk/>
            <pc:sldMk cId="3559258722" sldId="257"/>
            <ac:spMk id="16" creationId="{D2B78728-A580-49A7-84F9-6EF6F583ADE0}"/>
          </ac:spMkLst>
        </pc:spChg>
        <pc:spChg chg="add del">
          <ac:chgData name="Vachhani, Darshit" userId="S::vachhani.8@buckeyemail.osu.edu::7cddabad-aab8-4fe3-804b-22d69ed37710" providerId="AD" clId="Web-{0B965CE6-0FDE-E62B-69CD-58E537452894}" dt="2021-11-13T01:42:07.221" v="14"/>
          <ac:spMkLst>
            <pc:docMk/>
            <pc:sldMk cId="3559258722" sldId="257"/>
            <ac:spMk id="17" creationId="{DC5FB7E8-B636-40FA-BE8D-48145C0F5C57}"/>
          </ac:spMkLst>
        </pc:spChg>
        <pc:spChg chg="add del">
          <ac:chgData name="Vachhani, Darshit" userId="S::vachhani.8@buckeyemail.osu.edu::7cddabad-aab8-4fe3-804b-22d69ed37710" providerId="AD" clId="Web-{0B965CE6-0FDE-E62B-69CD-58E537452894}" dt="2021-11-13T01:41:55.721" v="10"/>
          <ac:spMkLst>
            <pc:docMk/>
            <pc:sldMk cId="3559258722" sldId="257"/>
            <ac:spMk id="18" creationId="{38FAA1A1-D861-433F-88FA-1E9D6FD31D11}"/>
          </ac:spMkLst>
        </pc:spChg>
        <pc:spChg chg="add del">
          <ac:chgData name="Vachhani, Darshit" userId="S::vachhani.8@buckeyemail.osu.edu::7cddabad-aab8-4fe3-804b-22d69ed37710" providerId="AD" clId="Web-{0B965CE6-0FDE-E62B-69CD-58E537452894}" dt="2021-11-13T01:42:07.221" v="14"/>
          <ac:spMkLst>
            <pc:docMk/>
            <pc:sldMk cId="3559258722" sldId="257"/>
            <ac:spMk id="19" creationId="{142DCE2C-2863-46FA-9BE7-24365A24D9BA}"/>
          </ac:spMkLst>
        </pc:spChg>
        <pc:spChg chg="add del">
          <ac:chgData name="Vachhani, Darshit" userId="S::vachhani.8@buckeyemail.osu.edu::7cddabad-aab8-4fe3-804b-22d69ed37710" providerId="AD" clId="Web-{0B965CE6-0FDE-E62B-69CD-58E537452894}" dt="2021-11-13T01:41:55.721" v="10"/>
          <ac:spMkLst>
            <pc:docMk/>
            <pc:sldMk cId="3559258722" sldId="257"/>
            <ac:spMk id="20" creationId="{8D71EDA1-87BF-4D5D-AB79-F346FD19278A}"/>
          </ac:spMkLst>
        </pc:spChg>
        <pc:spChg chg="add del">
          <ac:chgData name="Vachhani, Darshit" userId="S::vachhani.8@buckeyemail.osu.edu::7cddabad-aab8-4fe3-804b-22d69ed37710" providerId="AD" clId="Web-{0B965CE6-0FDE-E62B-69CD-58E537452894}" dt="2021-11-13T01:42:37.205" v="18"/>
          <ac:spMkLst>
            <pc:docMk/>
            <pc:sldMk cId="3559258722" sldId="257"/>
            <ac:spMk id="21" creationId="{EFA9B6C6-A247-48A8-9A1C-1E36FA9456B5}"/>
          </ac:spMkLst>
        </pc:spChg>
        <pc:spChg chg="add del">
          <ac:chgData name="Vachhani, Darshit" userId="S::vachhani.8@buckeyemail.osu.edu::7cddabad-aab8-4fe3-804b-22d69ed37710" providerId="AD" clId="Web-{0B965CE6-0FDE-E62B-69CD-58E537452894}" dt="2021-11-13T01:42:37.205" v="18"/>
          <ac:spMkLst>
            <pc:docMk/>
            <pc:sldMk cId="3559258722" sldId="257"/>
            <ac:spMk id="22" creationId="{C5CB530E-515E-412C-9DF1-5F8FFBD6F383}"/>
          </ac:spMkLst>
        </pc:spChg>
        <pc:spChg chg="add del">
          <ac:chgData name="Vachhani, Darshit" userId="S::vachhani.8@buckeyemail.osu.edu::7cddabad-aab8-4fe3-804b-22d69ed37710" providerId="AD" clId="Web-{0B965CE6-0FDE-E62B-69CD-58E537452894}" dt="2021-11-13T01:42:37.205" v="18"/>
          <ac:spMkLst>
            <pc:docMk/>
            <pc:sldMk cId="3559258722" sldId="257"/>
            <ac:spMk id="23" creationId="{712D4376-A578-4FF1-94FC-245E7A6A489F}"/>
          </ac:spMkLst>
        </pc:spChg>
        <pc:spChg chg="add del">
          <ac:chgData name="Vachhani, Darshit" userId="S::vachhani.8@buckeyemail.osu.edu::7cddabad-aab8-4fe3-804b-22d69ed37710" providerId="AD" clId="Web-{0B965CE6-0FDE-E62B-69CD-58E537452894}" dt="2021-11-13T01:42:37.205" v="18"/>
          <ac:spMkLst>
            <pc:docMk/>
            <pc:sldMk cId="3559258722" sldId="257"/>
            <ac:spMk id="24" creationId="{AEA7509D-F04F-40CB-A0B3-EEF16499CC9F}"/>
          </ac:spMkLst>
        </pc:spChg>
        <pc:spChg chg="add del">
          <ac:chgData name="Vachhani, Darshit" userId="S::vachhani.8@buckeyemail.osu.edu::7cddabad-aab8-4fe3-804b-22d69ed37710" providerId="AD" clId="Web-{0B965CE6-0FDE-E62B-69CD-58E537452894}" dt="2021-11-13T01:42:39.549" v="20"/>
          <ac:spMkLst>
            <pc:docMk/>
            <pc:sldMk cId="3559258722" sldId="257"/>
            <ac:spMk id="26" creationId="{1B15ED52-F352-441B-82BF-E0EA34836D08}"/>
          </ac:spMkLst>
        </pc:spChg>
        <pc:spChg chg="add del">
          <ac:chgData name="Vachhani, Darshit" userId="S::vachhani.8@buckeyemail.osu.edu::7cddabad-aab8-4fe3-804b-22d69ed37710" providerId="AD" clId="Web-{0B965CE6-0FDE-E62B-69CD-58E537452894}" dt="2021-11-13T01:42:39.549" v="20"/>
          <ac:spMkLst>
            <pc:docMk/>
            <pc:sldMk cId="3559258722" sldId="257"/>
            <ac:spMk id="27" creationId="{3B2E3793-BFE6-45A2-9B7B-E18844431C99}"/>
          </ac:spMkLst>
        </pc:spChg>
        <pc:spChg chg="add del">
          <ac:chgData name="Vachhani, Darshit" userId="S::vachhani.8@buckeyemail.osu.edu::7cddabad-aab8-4fe3-804b-22d69ed37710" providerId="AD" clId="Web-{0B965CE6-0FDE-E62B-69CD-58E537452894}" dt="2021-11-13T01:42:39.549" v="20"/>
          <ac:spMkLst>
            <pc:docMk/>
            <pc:sldMk cId="3559258722" sldId="257"/>
            <ac:spMk id="28" creationId="{BC4C4868-CB8F-4AF9-9CDB-8108F2C19B67}"/>
          </ac:spMkLst>
        </pc:spChg>
        <pc:spChg chg="add del">
          <ac:chgData name="Vachhani, Darshit" userId="S::vachhani.8@buckeyemail.osu.edu::7cddabad-aab8-4fe3-804b-22d69ed37710" providerId="AD" clId="Web-{0B965CE6-0FDE-E62B-69CD-58E537452894}" dt="2021-11-13T01:42:39.549" v="20"/>
          <ac:spMkLst>
            <pc:docMk/>
            <pc:sldMk cId="3559258722" sldId="257"/>
            <ac:spMk id="29" creationId="{375E0459-6403-40CD-989D-56A4407CA12E}"/>
          </ac:spMkLst>
        </pc:spChg>
        <pc:spChg chg="add del">
          <ac:chgData name="Vachhani, Darshit" userId="S::vachhani.8@buckeyemail.osu.edu::7cddabad-aab8-4fe3-804b-22d69ed37710" providerId="AD" clId="Web-{0B965CE6-0FDE-E62B-69CD-58E537452894}" dt="2021-11-13T01:42:39.549" v="20"/>
          <ac:spMkLst>
            <pc:docMk/>
            <pc:sldMk cId="3559258722" sldId="257"/>
            <ac:spMk id="30" creationId="{53E5B1A8-3AC9-4BD1-9BBC-78CA94F2D1BA}"/>
          </ac:spMkLst>
        </pc:spChg>
        <pc:spChg chg="add">
          <ac:chgData name="Vachhani, Darshit" userId="S::vachhani.8@buckeyemail.osu.edu::7cddabad-aab8-4fe3-804b-22d69ed37710" providerId="AD" clId="Web-{0B965CE6-0FDE-E62B-69CD-58E537452894}" dt="2021-11-13T01:42:39.564" v="21"/>
          <ac:spMkLst>
            <pc:docMk/>
            <pc:sldMk cId="3559258722" sldId="257"/>
            <ac:spMk id="31" creationId="{2B566528-1B12-4246-9431-5C2D7D081168}"/>
          </ac:spMkLst>
        </pc:spChg>
        <pc:spChg chg="add">
          <ac:chgData name="Vachhani, Darshit" userId="S::vachhani.8@buckeyemail.osu.edu::7cddabad-aab8-4fe3-804b-22d69ed37710" providerId="AD" clId="Web-{0B965CE6-0FDE-E62B-69CD-58E537452894}" dt="2021-11-13T01:42:39.564" v="21"/>
          <ac:spMkLst>
            <pc:docMk/>
            <pc:sldMk cId="3559258722" sldId="257"/>
            <ac:spMk id="32" creationId="{2E80C965-DB6D-4F81-9E9E-B027384D0BD6}"/>
          </ac:spMkLst>
        </pc:spChg>
        <pc:spChg chg="add">
          <ac:chgData name="Vachhani, Darshit" userId="S::vachhani.8@buckeyemail.osu.edu::7cddabad-aab8-4fe3-804b-22d69ed37710" providerId="AD" clId="Web-{0B965CE6-0FDE-E62B-69CD-58E537452894}" dt="2021-11-13T01:42:39.564" v="21"/>
          <ac:spMkLst>
            <pc:docMk/>
            <pc:sldMk cId="3559258722" sldId="257"/>
            <ac:spMk id="33" creationId="{A580F890-B085-4E95-96AA-55AEBEC5CE6E}"/>
          </ac:spMkLst>
        </pc:spChg>
        <pc:spChg chg="add">
          <ac:chgData name="Vachhani, Darshit" userId="S::vachhani.8@buckeyemail.osu.edu::7cddabad-aab8-4fe3-804b-22d69ed37710" providerId="AD" clId="Web-{0B965CE6-0FDE-E62B-69CD-58E537452894}" dt="2021-11-13T01:42:39.564" v="21"/>
          <ac:spMkLst>
            <pc:docMk/>
            <pc:sldMk cId="3559258722" sldId="257"/>
            <ac:spMk id="34" creationId="{D3F51FEB-38FB-4F6C-9F7B-2F2AFAB65463}"/>
          </ac:spMkLst>
        </pc:spChg>
        <pc:spChg chg="add">
          <ac:chgData name="Vachhani, Darshit" userId="S::vachhani.8@buckeyemail.osu.edu::7cddabad-aab8-4fe3-804b-22d69ed37710" providerId="AD" clId="Web-{0B965CE6-0FDE-E62B-69CD-58E537452894}" dt="2021-11-13T01:42:39.564" v="21"/>
          <ac:spMkLst>
            <pc:docMk/>
            <pc:sldMk cId="3559258722" sldId="257"/>
            <ac:spMk id="35" creationId="{1E547BA6-BAE0-43BB-A7CA-60F69CE252F0}"/>
          </ac:spMkLst>
        </pc:spChg>
        <pc:cxnChg chg="add del">
          <ac:chgData name="Vachhani, Darshit" userId="S::vachhani.8@buckeyemail.osu.edu::7cddabad-aab8-4fe3-804b-22d69ed37710" providerId="AD" clId="Web-{0B965CE6-0FDE-E62B-69CD-58E537452894}" dt="2021-11-13T01:42:37.205" v="18"/>
          <ac:cxnSpMkLst>
            <pc:docMk/>
            <pc:sldMk cId="3559258722" sldId="257"/>
            <ac:cxnSpMk id="25" creationId="{56020367-4FD5-4596-8E10-C5F095CD8DBF}"/>
          </ac:cxnSpMkLst>
        </pc:cxnChg>
      </pc:sldChg>
      <pc:sldChg chg="new del">
        <pc:chgData name="Vachhani, Darshit" userId="S::vachhani.8@buckeyemail.osu.edu::7cddabad-aab8-4fe3-804b-22d69ed37710" providerId="AD" clId="Web-{0B965CE6-0FDE-E62B-69CD-58E537452894}" dt="2021-11-13T01:52:37.910" v="180"/>
        <pc:sldMkLst>
          <pc:docMk/>
          <pc:sldMk cId="775839765" sldId="258"/>
        </pc:sldMkLst>
      </pc:sldChg>
      <pc:sldChg chg="addSp delSp modSp add replId modNotes">
        <pc:chgData name="Vachhani, Darshit" userId="S::vachhani.8@buckeyemail.osu.edu::7cddabad-aab8-4fe3-804b-22d69ed37710" providerId="AD" clId="Web-{0B965CE6-0FDE-E62B-69CD-58E537452894}" dt="2021-11-13T01:57:21.458" v="353"/>
        <pc:sldMkLst>
          <pc:docMk/>
          <pc:sldMk cId="1475795281" sldId="259"/>
        </pc:sldMkLst>
        <pc:spChg chg="mod">
          <ac:chgData name="Vachhani, Darshit" userId="S::vachhani.8@buckeyemail.osu.edu::7cddabad-aab8-4fe3-804b-22d69ed37710" providerId="AD" clId="Web-{0B965CE6-0FDE-E62B-69CD-58E537452894}" dt="2021-11-13T01:54:39.770" v="194" actId="20577"/>
          <ac:spMkLst>
            <pc:docMk/>
            <pc:sldMk cId="1475795281" sldId="259"/>
            <ac:spMk id="2" creationId="{C403F0C6-388F-4D60-9FA7-23FE36E6EFBD}"/>
          </ac:spMkLst>
        </pc:spChg>
        <pc:spChg chg="mod">
          <ac:chgData name="Vachhani, Darshit" userId="S::vachhani.8@buckeyemail.osu.edu::7cddabad-aab8-4fe3-804b-22d69ed37710" providerId="AD" clId="Web-{0B965CE6-0FDE-E62B-69CD-58E537452894}" dt="2021-11-13T01:52:55.192" v="186" actId="20577"/>
          <ac:spMkLst>
            <pc:docMk/>
            <pc:sldMk cId="1475795281" sldId="259"/>
            <ac:spMk id="3" creationId="{98007DF5-7542-4C56-88D7-3059085FD35C}"/>
          </ac:spMkLst>
        </pc:spChg>
        <pc:graphicFrameChg chg="add del mod modGraphic">
          <ac:chgData name="Vachhani, Darshit" userId="S::vachhani.8@buckeyemail.osu.edu::7cddabad-aab8-4fe3-804b-22d69ed37710" providerId="AD" clId="Web-{0B965CE6-0FDE-E62B-69CD-58E537452894}" dt="2021-11-13T01:57:21.458" v="353"/>
          <ac:graphicFrameMkLst>
            <pc:docMk/>
            <pc:sldMk cId="1475795281" sldId="259"/>
            <ac:graphicFrameMk id="4" creationId="{978CE7A1-DCD7-4041-9A96-53490A66347E}"/>
          </ac:graphicFrameMkLst>
        </pc:graphicFrameChg>
      </pc:sldChg>
      <pc:sldMasterChg chg="del delSldLayout">
        <pc:chgData name="Vachhani, Darshit" userId="S::vachhani.8@buckeyemail.osu.edu::7cddabad-aab8-4fe3-804b-22d69ed37710" providerId="AD" clId="Web-{0B965CE6-0FDE-E62B-69CD-58E537452894}" dt="2021-11-13T01:41:36.971" v="6"/>
        <pc:sldMasterMkLst>
          <pc:docMk/>
          <pc:sldMasterMk cId="2460954070" sldId="2147483660"/>
        </pc:sldMasterMkLst>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2385387890" sldId="2147483661"/>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949138452" sldId="2147483662"/>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2591524520" sldId="2147483663"/>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1203092039" sldId="2147483664"/>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3733172339" sldId="2147483665"/>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3210312558" sldId="2147483666"/>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3146388984" sldId="2147483667"/>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3171841454" sldId="2147483668"/>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1718958274" sldId="2147483669"/>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2202905451" sldId="2147483670"/>
          </pc:sldLayoutMkLst>
        </pc:sldLayoutChg>
        <pc:sldLayoutChg chg="del">
          <pc:chgData name="Vachhani, Darshit" userId="S::vachhani.8@buckeyemail.osu.edu::7cddabad-aab8-4fe3-804b-22d69ed37710" providerId="AD" clId="Web-{0B965CE6-0FDE-E62B-69CD-58E537452894}" dt="2021-11-13T01:41:36.971" v="6"/>
          <pc:sldLayoutMkLst>
            <pc:docMk/>
            <pc:sldMasterMk cId="2460954070" sldId="2147483660"/>
            <pc:sldLayoutMk cId="3479445657" sldId="2147483671"/>
          </pc:sldLayoutMkLst>
        </pc:sldLayoutChg>
      </pc:sldMasterChg>
      <pc:sldMasterChg chg="add del addSldLayout delSldLayout modSldLayout">
        <pc:chgData name="Vachhani, Darshit" userId="S::vachhani.8@buckeyemail.osu.edu::7cddabad-aab8-4fe3-804b-22d69ed37710" providerId="AD" clId="Web-{0B965CE6-0FDE-E62B-69CD-58E537452894}" dt="2021-11-13T01:41:40.596" v="7"/>
        <pc:sldMasterMkLst>
          <pc:docMk/>
          <pc:sldMasterMk cId="1607451996" sldId="2147483672"/>
        </pc:sldMasterMkLst>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2768416233" sldId="2147483673"/>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2552958123" sldId="2147483674"/>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2866962416" sldId="2147483675"/>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421018289" sldId="2147483676"/>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956221878" sldId="2147483677"/>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078690160" sldId="2147483678"/>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294709166" sldId="2147483679"/>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357864349" sldId="2147483680"/>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943789978" sldId="2147483681"/>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2721772778" sldId="2147483682"/>
          </pc:sldLayoutMkLst>
        </pc:sldLayoutChg>
        <pc:sldLayoutChg chg="add del mod replId">
          <pc:chgData name="Vachhani, Darshit" userId="S::vachhani.8@buckeyemail.osu.edu::7cddabad-aab8-4fe3-804b-22d69ed37710" providerId="AD" clId="Web-{0B965CE6-0FDE-E62B-69CD-58E537452894}" dt="2021-11-13T01:41:40.596" v="7"/>
          <pc:sldLayoutMkLst>
            <pc:docMk/>
            <pc:sldMasterMk cId="1607451996" sldId="2147483672"/>
            <pc:sldLayoutMk cId="1102585660" sldId="2147483683"/>
          </pc:sldLayoutMkLst>
        </pc:sldLayoutChg>
      </pc:sldMasterChg>
      <pc:sldMasterChg chg="add del addSldLayout delSldLayout modSldLayout">
        <pc:chgData name="Vachhani, Darshit" userId="S::vachhani.8@buckeyemail.osu.edu::7cddabad-aab8-4fe3-804b-22d69ed37710" providerId="AD" clId="Web-{0B965CE6-0FDE-E62B-69CD-58E537452894}" dt="2021-11-13T01:41:48.767" v="8"/>
        <pc:sldMasterMkLst>
          <pc:docMk/>
          <pc:sldMasterMk cId="2921401383" sldId="2147483684"/>
        </pc:sldMasterMkLst>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2411675735" sldId="2147483685"/>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345570361" sldId="2147483686"/>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372381937" sldId="2147483687"/>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328871367" sldId="2147483688"/>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769527366" sldId="2147483689"/>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4256942391" sldId="2147483690"/>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628643265" sldId="2147483691"/>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181407198" sldId="2147483692"/>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3070139230" sldId="2147483693"/>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1798825810" sldId="2147483694"/>
          </pc:sldLayoutMkLst>
        </pc:sldLayoutChg>
        <pc:sldLayoutChg chg="add del mod replId">
          <pc:chgData name="Vachhani, Darshit" userId="S::vachhani.8@buckeyemail.osu.edu::7cddabad-aab8-4fe3-804b-22d69ed37710" providerId="AD" clId="Web-{0B965CE6-0FDE-E62B-69CD-58E537452894}" dt="2021-11-13T01:41:48.767" v="8"/>
          <pc:sldLayoutMkLst>
            <pc:docMk/>
            <pc:sldMasterMk cId="2921401383" sldId="2147483684"/>
            <pc:sldLayoutMk cId="2470387263" sldId="2147483695"/>
          </pc:sldLayoutMkLst>
        </pc:sldLayoutChg>
      </pc:sldMasterChg>
      <pc:sldMasterChg chg="add del addSldLayout delSldLayout modSldLayout">
        <pc:chgData name="Vachhani, Darshit" userId="S::vachhani.8@buckeyemail.osu.edu::7cddabad-aab8-4fe3-804b-22d69ed37710" providerId="AD" clId="Web-{0B965CE6-0FDE-E62B-69CD-58E537452894}" dt="2021-11-13T01:42:07.221" v="14"/>
        <pc:sldMasterMkLst>
          <pc:docMk/>
          <pc:sldMasterMk cId="1393400141" sldId="2147483696"/>
        </pc:sldMasterMkLst>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2213491723" sldId="2147483697"/>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241362744" sldId="2147483698"/>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2172584713" sldId="2147483699"/>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3656720342" sldId="2147483700"/>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3680670700" sldId="2147483701"/>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4243297829" sldId="2147483702"/>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376384002" sldId="2147483703"/>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1151804507" sldId="2147483704"/>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4090780162" sldId="2147483705"/>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3418089301" sldId="2147483706"/>
          </pc:sldLayoutMkLst>
        </pc:sldLayoutChg>
        <pc:sldLayoutChg chg="add del mod replId">
          <pc:chgData name="Vachhani, Darshit" userId="S::vachhani.8@buckeyemail.osu.edu::7cddabad-aab8-4fe3-804b-22d69ed37710" providerId="AD" clId="Web-{0B965CE6-0FDE-E62B-69CD-58E537452894}" dt="2021-11-13T01:42:07.221" v="14"/>
          <pc:sldLayoutMkLst>
            <pc:docMk/>
            <pc:sldMasterMk cId="1393400141" sldId="2147483696"/>
            <pc:sldLayoutMk cId="2180079884" sldId="2147483707"/>
          </pc:sldLayoutMkLst>
        </pc:sldLayoutChg>
      </pc:sldMasterChg>
      <pc:sldMasterChg chg="add del addSldLayout delSldLayout modSldLayout">
        <pc:chgData name="Vachhani, Darshit" userId="S::vachhani.8@buckeyemail.osu.edu::7cddabad-aab8-4fe3-804b-22d69ed37710" providerId="AD" clId="Web-{0B965CE6-0FDE-E62B-69CD-58E537452894}" dt="2021-11-13T01:42:09.221" v="15"/>
        <pc:sldMasterMkLst>
          <pc:docMk/>
          <pc:sldMasterMk cId="2538151264" sldId="2147483708"/>
        </pc:sldMasterMkLst>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1456838703" sldId="2147483709"/>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3367337975" sldId="2147483710"/>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791647345" sldId="2147483711"/>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536396352" sldId="2147483712"/>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1267192734" sldId="2147483713"/>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2141112094" sldId="2147483714"/>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2555735890" sldId="2147483715"/>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695987229" sldId="2147483716"/>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2153520381" sldId="2147483717"/>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1506228969" sldId="2147483718"/>
          </pc:sldLayoutMkLst>
        </pc:sldLayoutChg>
        <pc:sldLayoutChg chg="add del mod replId">
          <pc:chgData name="Vachhani, Darshit" userId="S::vachhani.8@buckeyemail.osu.edu::7cddabad-aab8-4fe3-804b-22d69ed37710" providerId="AD" clId="Web-{0B965CE6-0FDE-E62B-69CD-58E537452894}" dt="2021-11-13T01:42:09.221" v="15"/>
          <pc:sldLayoutMkLst>
            <pc:docMk/>
            <pc:sldMasterMk cId="2538151264" sldId="2147483708"/>
            <pc:sldLayoutMk cId="3775705396" sldId="2147483719"/>
          </pc:sldLayoutMkLst>
        </pc:sldLayoutChg>
      </pc:sldMasterChg>
      <pc:sldMasterChg chg="add addSldLayout modSldLayout">
        <pc:chgData name="Vachhani, Darshit" userId="S::vachhani.8@buckeyemail.osu.edu::7cddabad-aab8-4fe3-804b-22d69ed37710" providerId="AD" clId="Web-{0B965CE6-0FDE-E62B-69CD-58E537452894}" dt="2021-11-13T01:42:09.221" v="15"/>
        <pc:sldMasterMkLst>
          <pc:docMk/>
          <pc:sldMasterMk cId="2318648862" sldId="2147483720"/>
        </pc:sldMasterMkLst>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1426119266" sldId="2147483721"/>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850412473" sldId="2147483722"/>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3707314357" sldId="2147483723"/>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2082239796" sldId="2147483724"/>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649526658" sldId="2147483725"/>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2173969408" sldId="2147483726"/>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3746848644" sldId="2147483727"/>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1067018628" sldId="2147483728"/>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490116329" sldId="2147483729"/>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536663303" sldId="2147483730"/>
          </pc:sldLayoutMkLst>
        </pc:sldLayoutChg>
        <pc:sldLayoutChg chg="add mod replId">
          <pc:chgData name="Vachhani, Darshit" userId="S::vachhani.8@buckeyemail.osu.edu::7cddabad-aab8-4fe3-804b-22d69ed37710" providerId="AD" clId="Web-{0B965CE6-0FDE-E62B-69CD-58E537452894}" dt="2021-11-13T01:42:09.221" v="15"/>
          <pc:sldLayoutMkLst>
            <pc:docMk/>
            <pc:sldMasterMk cId="2318648862" sldId="2147483720"/>
            <pc:sldLayoutMk cId="2557991882" sldId="2147483731"/>
          </pc:sldLayoutMkLst>
        </pc:sldLayoutChg>
      </pc:sldMasterChg>
    </pc:docChg>
  </pc:docChgLst>
  <pc:docChgLst>
    <pc:chgData name="Vachhani, Darshit" userId="S::vachhani.8@buckeyemail.osu.edu::7cddabad-aab8-4fe3-804b-22d69ed37710" providerId="AD" clId="Web-{28A4B210-1CF2-9445-0CCF-FE517D76D504}"/>
    <pc:docChg chg="modSld">
      <pc:chgData name="Vachhani, Darshit" userId="S::vachhani.8@buckeyemail.osu.edu::7cddabad-aab8-4fe3-804b-22d69ed37710" providerId="AD" clId="Web-{28A4B210-1CF2-9445-0CCF-FE517D76D504}" dt="2021-11-15T00:50:43.781" v="39" actId="1076"/>
      <pc:docMkLst>
        <pc:docMk/>
      </pc:docMkLst>
      <pc:sldChg chg="addSp delSp modSp">
        <pc:chgData name="Vachhani, Darshit" userId="S::vachhani.8@buckeyemail.osu.edu::7cddabad-aab8-4fe3-804b-22d69ed37710" providerId="AD" clId="Web-{28A4B210-1CF2-9445-0CCF-FE517D76D504}" dt="2021-11-15T00:50:38.687" v="38" actId="1076"/>
        <pc:sldMkLst>
          <pc:docMk/>
          <pc:sldMk cId="3559258722" sldId="257"/>
        </pc:sldMkLst>
        <pc:spChg chg="mod">
          <ac:chgData name="Vachhani, Darshit" userId="S::vachhani.8@buckeyemail.osu.edu::7cddabad-aab8-4fe3-804b-22d69ed37710" providerId="AD" clId="Web-{28A4B210-1CF2-9445-0CCF-FE517D76D504}" dt="2021-11-15T00:50:38.687" v="38" actId="1076"/>
          <ac:spMkLst>
            <pc:docMk/>
            <pc:sldMk cId="3559258722" sldId="257"/>
            <ac:spMk id="2" creationId="{C403F0C6-388F-4D60-9FA7-23FE36E6EFBD}"/>
          </ac:spMkLst>
        </pc:spChg>
        <pc:spChg chg="mod">
          <ac:chgData name="Vachhani, Darshit" userId="S::vachhani.8@buckeyemail.osu.edu::7cddabad-aab8-4fe3-804b-22d69ed37710" providerId="AD" clId="Web-{28A4B210-1CF2-9445-0CCF-FE517D76D504}" dt="2021-11-14T23:23:22.671" v="20" actId="1076"/>
          <ac:spMkLst>
            <pc:docMk/>
            <pc:sldMk cId="3559258722" sldId="257"/>
            <ac:spMk id="5" creationId="{172F79C9-ED9E-4F4D-8F3A-F01AA6473979}"/>
          </ac:spMkLst>
        </pc:spChg>
        <pc:picChg chg="add del mod">
          <ac:chgData name="Vachhani, Darshit" userId="S::vachhani.8@buckeyemail.osu.edu::7cddabad-aab8-4fe3-804b-22d69ed37710" providerId="AD" clId="Web-{28A4B210-1CF2-9445-0CCF-FE517D76D504}" dt="2021-11-14T23:23:29.155" v="25"/>
          <ac:picMkLst>
            <pc:docMk/>
            <pc:sldMk cId="3559258722" sldId="257"/>
            <ac:picMk id="4" creationId="{902BB2BB-C8F6-42C0-BCE2-DFF6B0009798}"/>
          </ac:picMkLst>
        </pc:picChg>
      </pc:sldChg>
      <pc:sldChg chg="modSp">
        <pc:chgData name="Vachhani, Darshit" userId="S::vachhani.8@buckeyemail.osu.edu::7cddabad-aab8-4fe3-804b-22d69ed37710" providerId="AD" clId="Web-{28A4B210-1CF2-9445-0CCF-FE517D76D504}" dt="2021-11-15T00:50:43.781" v="39" actId="1076"/>
        <pc:sldMkLst>
          <pc:docMk/>
          <pc:sldMk cId="1475795281" sldId="259"/>
        </pc:sldMkLst>
        <pc:spChg chg="mod">
          <ac:chgData name="Vachhani, Darshit" userId="S::vachhani.8@buckeyemail.osu.edu::7cddabad-aab8-4fe3-804b-22d69ed37710" providerId="AD" clId="Web-{28A4B210-1CF2-9445-0CCF-FE517D76D504}" dt="2021-11-15T00:50:43.781" v="39" actId="1076"/>
          <ac:spMkLst>
            <pc:docMk/>
            <pc:sldMk cId="1475795281" sldId="259"/>
            <ac:spMk id="2" creationId="{C403F0C6-388F-4D60-9FA7-23FE36E6EFBD}"/>
          </ac:spMkLst>
        </pc:spChg>
        <pc:spChg chg="mod">
          <ac:chgData name="Vachhani, Darshit" userId="S::vachhani.8@buckeyemail.osu.edu::7cddabad-aab8-4fe3-804b-22d69ed37710" providerId="AD" clId="Web-{28A4B210-1CF2-9445-0CCF-FE517D76D504}" dt="2021-11-15T00:05:56.646" v="31" actId="20577"/>
          <ac:spMkLst>
            <pc:docMk/>
            <pc:sldMk cId="1475795281" sldId="259"/>
            <ac:spMk id="13" creationId="{66BEA9ED-1480-4918-8EBC-EA8F3C90222E}"/>
          </ac:spMkLst>
        </pc:spChg>
      </pc:sldChg>
      <pc:sldChg chg="modSp">
        <pc:chgData name="Vachhani, Darshit" userId="S::vachhani.8@buckeyemail.osu.edu::7cddabad-aab8-4fe3-804b-22d69ed37710" providerId="AD" clId="Web-{28A4B210-1CF2-9445-0CCF-FE517D76D504}" dt="2021-11-15T00:34:10.415" v="36" actId="20577"/>
        <pc:sldMkLst>
          <pc:docMk/>
          <pc:sldMk cId="588761761" sldId="261"/>
        </pc:sldMkLst>
        <pc:spChg chg="mod">
          <ac:chgData name="Vachhani, Darshit" userId="S::vachhani.8@buckeyemail.osu.edu::7cddabad-aab8-4fe3-804b-22d69ed37710" providerId="AD" clId="Web-{28A4B210-1CF2-9445-0CCF-FE517D76D504}" dt="2021-11-15T00:34:10.415" v="36" actId="20577"/>
          <ac:spMkLst>
            <pc:docMk/>
            <pc:sldMk cId="588761761" sldId="261"/>
            <ac:spMk id="3" creationId="{E516ADC2-A461-4E3B-8534-A1C555B9FF53}"/>
          </ac:spMkLst>
        </pc:spChg>
      </pc:sldChg>
      <pc:sldChg chg="modSp">
        <pc:chgData name="Vachhani, Darshit" userId="S::vachhani.8@buckeyemail.osu.edu::7cddabad-aab8-4fe3-804b-22d69ed37710" providerId="AD" clId="Web-{28A4B210-1CF2-9445-0CCF-FE517D76D504}" dt="2021-11-15T00:50:30.890" v="37" actId="1076"/>
        <pc:sldMkLst>
          <pc:docMk/>
          <pc:sldMk cId="4111037872" sldId="269"/>
        </pc:sldMkLst>
        <pc:spChg chg="mod">
          <ac:chgData name="Vachhani, Darshit" userId="S::vachhani.8@buckeyemail.osu.edu::7cddabad-aab8-4fe3-804b-22d69ed37710" providerId="AD" clId="Web-{28A4B210-1CF2-9445-0CCF-FE517D76D504}" dt="2021-11-15T00:50:30.890" v="37" actId="1076"/>
          <ac:spMkLst>
            <pc:docMk/>
            <pc:sldMk cId="4111037872" sldId="269"/>
            <ac:spMk id="2" creationId="{8FF86A4E-5EA9-4C7A-ACE5-513BBCEB1F6B}"/>
          </ac:spMkLst>
        </pc:spChg>
      </pc:sldChg>
    </pc:docChg>
  </pc:docChgLst>
  <pc:docChgLst>
    <pc:chgData name="Hecker, Harrison A." userId="S::hecker.76@buckeyemail.osu.edu::25584577-0041-4ce9-abf8-4580b9a6bb75" providerId="AD" clId="Web-{9C6DE943-9EA2-BCE3-AB93-AAC971399F78}"/>
    <pc:docChg chg="addSld delSld modSld sldOrd addMainMaster delMainMaster">
      <pc:chgData name="Hecker, Harrison A." userId="S::hecker.76@buckeyemail.osu.edu::25584577-0041-4ce9-abf8-4580b9a6bb75" providerId="AD" clId="Web-{9C6DE943-9EA2-BCE3-AB93-AAC971399F78}" dt="2021-11-13T23:12:23.408" v="1436"/>
      <pc:docMkLst>
        <pc:docMk/>
      </pc:docMkLst>
      <pc:sldChg chg="modSp mod modClrScheme chgLayout">
        <pc:chgData name="Hecker, Harrison A." userId="S::hecker.76@buckeyemail.osu.edu::25584577-0041-4ce9-abf8-4580b9a6bb75" providerId="AD" clId="Web-{9C6DE943-9EA2-BCE3-AB93-AAC971399F78}" dt="2021-11-13T22:38:40.050" v="1"/>
        <pc:sldMkLst>
          <pc:docMk/>
          <pc:sldMk cId="109857222" sldId="256"/>
        </pc:sldMkLst>
        <pc:spChg chg="mod ord">
          <ac:chgData name="Hecker, Harrison A." userId="S::hecker.76@buckeyemail.osu.edu::25584577-0041-4ce9-abf8-4580b9a6bb75" providerId="AD" clId="Web-{9C6DE943-9EA2-BCE3-AB93-AAC971399F78}" dt="2021-11-13T22:38:40.050" v="1"/>
          <ac:spMkLst>
            <pc:docMk/>
            <pc:sldMk cId="109857222" sldId="256"/>
            <ac:spMk id="2" creationId="{00000000-0000-0000-0000-000000000000}"/>
          </ac:spMkLst>
        </pc:spChg>
      </pc:sldChg>
      <pc:sldChg chg="delSp modSp mod modClrScheme delDesignElem chgLayout">
        <pc:chgData name="Hecker, Harrison A." userId="S::hecker.76@buckeyemail.osu.edu::25584577-0041-4ce9-abf8-4580b9a6bb75" providerId="AD" clId="Web-{9C6DE943-9EA2-BCE3-AB93-AAC971399F78}" dt="2021-11-13T22:38:40.050" v="1"/>
        <pc:sldMkLst>
          <pc:docMk/>
          <pc:sldMk cId="3559258722" sldId="257"/>
        </pc:sldMkLst>
        <pc:spChg chg="mod ord">
          <ac:chgData name="Hecker, Harrison A." userId="S::hecker.76@buckeyemail.osu.edu::25584577-0041-4ce9-abf8-4580b9a6bb75" providerId="AD" clId="Web-{9C6DE943-9EA2-BCE3-AB93-AAC971399F78}" dt="2021-11-13T22:38:40.050" v="1"/>
          <ac:spMkLst>
            <pc:docMk/>
            <pc:sldMk cId="3559258722" sldId="257"/>
            <ac:spMk id="2" creationId="{C403F0C6-388F-4D60-9FA7-23FE36E6EFBD}"/>
          </ac:spMkLst>
        </pc:spChg>
        <pc:spChg chg="mod ord">
          <ac:chgData name="Hecker, Harrison A." userId="S::hecker.76@buckeyemail.osu.edu::25584577-0041-4ce9-abf8-4580b9a6bb75" providerId="AD" clId="Web-{9C6DE943-9EA2-BCE3-AB93-AAC971399F78}" dt="2021-11-13T22:38:40.050" v="1"/>
          <ac:spMkLst>
            <pc:docMk/>
            <pc:sldMk cId="3559258722" sldId="257"/>
            <ac:spMk id="3" creationId="{98007DF5-7542-4C56-88D7-3059085FD35C}"/>
          </ac:spMkLst>
        </pc:spChg>
        <pc:spChg chg="del">
          <ac:chgData name="Hecker, Harrison A." userId="S::hecker.76@buckeyemail.osu.edu::25584577-0041-4ce9-abf8-4580b9a6bb75" providerId="AD" clId="Web-{9C6DE943-9EA2-BCE3-AB93-AAC971399F78}" dt="2021-11-13T22:38:40.050" v="1"/>
          <ac:spMkLst>
            <pc:docMk/>
            <pc:sldMk cId="3559258722" sldId="257"/>
            <ac:spMk id="31" creationId="{2B566528-1B12-4246-9431-5C2D7D081168}"/>
          </ac:spMkLst>
        </pc:spChg>
        <pc:spChg chg="del">
          <ac:chgData name="Hecker, Harrison A." userId="S::hecker.76@buckeyemail.osu.edu::25584577-0041-4ce9-abf8-4580b9a6bb75" providerId="AD" clId="Web-{9C6DE943-9EA2-BCE3-AB93-AAC971399F78}" dt="2021-11-13T22:38:40.050" v="1"/>
          <ac:spMkLst>
            <pc:docMk/>
            <pc:sldMk cId="3559258722" sldId="257"/>
            <ac:spMk id="32" creationId="{2E80C965-DB6D-4F81-9E9E-B027384D0BD6}"/>
          </ac:spMkLst>
        </pc:spChg>
        <pc:spChg chg="del">
          <ac:chgData name="Hecker, Harrison A." userId="S::hecker.76@buckeyemail.osu.edu::25584577-0041-4ce9-abf8-4580b9a6bb75" providerId="AD" clId="Web-{9C6DE943-9EA2-BCE3-AB93-AAC971399F78}" dt="2021-11-13T22:38:40.050" v="1"/>
          <ac:spMkLst>
            <pc:docMk/>
            <pc:sldMk cId="3559258722" sldId="257"/>
            <ac:spMk id="33" creationId="{A580F890-B085-4E95-96AA-55AEBEC5CE6E}"/>
          </ac:spMkLst>
        </pc:spChg>
        <pc:spChg chg="del">
          <ac:chgData name="Hecker, Harrison A." userId="S::hecker.76@buckeyemail.osu.edu::25584577-0041-4ce9-abf8-4580b9a6bb75" providerId="AD" clId="Web-{9C6DE943-9EA2-BCE3-AB93-AAC971399F78}" dt="2021-11-13T22:38:40.050" v="1"/>
          <ac:spMkLst>
            <pc:docMk/>
            <pc:sldMk cId="3559258722" sldId="257"/>
            <ac:spMk id="34" creationId="{D3F51FEB-38FB-4F6C-9F7B-2F2AFAB65463}"/>
          </ac:spMkLst>
        </pc:spChg>
        <pc:spChg chg="del">
          <ac:chgData name="Hecker, Harrison A." userId="S::hecker.76@buckeyemail.osu.edu::25584577-0041-4ce9-abf8-4580b9a6bb75" providerId="AD" clId="Web-{9C6DE943-9EA2-BCE3-AB93-AAC971399F78}" dt="2021-11-13T22:38:40.050" v="1"/>
          <ac:spMkLst>
            <pc:docMk/>
            <pc:sldMk cId="3559258722" sldId="257"/>
            <ac:spMk id="35" creationId="{1E547BA6-BAE0-43BB-A7CA-60F69CE252F0}"/>
          </ac:spMkLst>
        </pc:spChg>
      </pc:sldChg>
      <pc:sldChg chg="delSp modSp mod ord modClrScheme delDesignElem chgLayout">
        <pc:chgData name="Hecker, Harrison A." userId="S::hecker.76@buckeyemail.osu.edu::25584577-0041-4ce9-abf8-4580b9a6bb75" providerId="AD" clId="Web-{9C6DE943-9EA2-BCE3-AB93-AAC971399F78}" dt="2021-11-13T22:44:35.314" v="218"/>
        <pc:sldMkLst>
          <pc:docMk/>
          <pc:sldMk cId="1475795281" sldId="259"/>
        </pc:sldMkLst>
        <pc:spChg chg="mod ord">
          <ac:chgData name="Hecker, Harrison A." userId="S::hecker.76@buckeyemail.osu.edu::25584577-0041-4ce9-abf8-4580b9a6bb75" providerId="AD" clId="Web-{9C6DE943-9EA2-BCE3-AB93-AAC971399F78}" dt="2021-11-13T22:38:40.050" v="1"/>
          <ac:spMkLst>
            <pc:docMk/>
            <pc:sldMk cId="1475795281" sldId="259"/>
            <ac:spMk id="2" creationId="{C403F0C6-388F-4D60-9FA7-23FE36E6EFBD}"/>
          </ac:spMkLst>
        </pc:spChg>
        <pc:spChg chg="mod ord">
          <ac:chgData name="Hecker, Harrison A." userId="S::hecker.76@buckeyemail.osu.edu::25584577-0041-4ce9-abf8-4580b9a6bb75" providerId="AD" clId="Web-{9C6DE943-9EA2-BCE3-AB93-AAC971399F78}" dt="2021-11-13T22:38:40.050" v="1"/>
          <ac:spMkLst>
            <pc:docMk/>
            <pc:sldMk cId="1475795281" sldId="259"/>
            <ac:spMk id="3" creationId="{98007DF5-7542-4C56-88D7-3059085FD35C}"/>
          </ac:spMkLst>
        </pc:spChg>
        <pc:spChg chg="del">
          <ac:chgData name="Hecker, Harrison A." userId="S::hecker.76@buckeyemail.osu.edu::25584577-0041-4ce9-abf8-4580b9a6bb75" providerId="AD" clId="Web-{9C6DE943-9EA2-BCE3-AB93-AAC971399F78}" dt="2021-11-13T22:38:40.050" v="1"/>
          <ac:spMkLst>
            <pc:docMk/>
            <pc:sldMk cId="1475795281" sldId="259"/>
            <ac:spMk id="31" creationId="{2B566528-1B12-4246-9431-5C2D7D081168}"/>
          </ac:spMkLst>
        </pc:spChg>
        <pc:spChg chg="del">
          <ac:chgData name="Hecker, Harrison A." userId="S::hecker.76@buckeyemail.osu.edu::25584577-0041-4ce9-abf8-4580b9a6bb75" providerId="AD" clId="Web-{9C6DE943-9EA2-BCE3-AB93-AAC971399F78}" dt="2021-11-13T22:38:40.050" v="1"/>
          <ac:spMkLst>
            <pc:docMk/>
            <pc:sldMk cId="1475795281" sldId="259"/>
            <ac:spMk id="32" creationId="{2E80C965-DB6D-4F81-9E9E-B027384D0BD6}"/>
          </ac:spMkLst>
        </pc:spChg>
        <pc:spChg chg="del">
          <ac:chgData name="Hecker, Harrison A." userId="S::hecker.76@buckeyemail.osu.edu::25584577-0041-4ce9-abf8-4580b9a6bb75" providerId="AD" clId="Web-{9C6DE943-9EA2-BCE3-AB93-AAC971399F78}" dt="2021-11-13T22:38:40.050" v="1"/>
          <ac:spMkLst>
            <pc:docMk/>
            <pc:sldMk cId="1475795281" sldId="259"/>
            <ac:spMk id="33" creationId="{A580F890-B085-4E95-96AA-55AEBEC5CE6E}"/>
          </ac:spMkLst>
        </pc:spChg>
        <pc:spChg chg="del">
          <ac:chgData name="Hecker, Harrison A." userId="S::hecker.76@buckeyemail.osu.edu::25584577-0041-4ce9-abf8-4580b9a6bb75" providerId="AD" clId="Web-{9C6DE943-9EA2-BCE3-AB93-AAC971399F78}" dt="2021-11-13T22:38:40.050" v="1"/>
          <ac:spMkLst>
            <pc:docMk/>
            <pc:sldMk cId="1475795281" sldId="259"/>
            <ac:spMk id="34" creationId="{D3F51FEB-38FB-4F6C-9F7B-2F2AFAB65463}"/>
          </ac:spMkLst>
        </pc:spChg>
        <pc:spChg chg="del">
          <ac:chgData name="Hecker, Harrison A." userId="S::hecker.76@buckeyemail.osu.edu::25584577-0041-4ce9-abf8-4580b9a6bb75" providerId="AD" clId="Web-{9C6DE943-9EA2-BCE3-AB93-AAC971399F78}" dt="2021-11-13T22:38:40.050" v="1"/>
          <ac:spMkLst>
            <pc:docMk/>
            <pc:sldMk cId="1475795281" sldId="259"/>
            <ac:spMk id="35" creationId="{1E547BA6-BAE0-43BB-A7CA-60F69CE252F0}"/>
          </ac:spMkLst>
        </pc:spChg>
      </pc:sldChg>
      <pc:sldChg chg="addSp delSp modSp new mod setBg modClrScheme chgLayout">
        <pc:chgData name="Hecker, Harrison A." userId="S::hecker.76@buckeyemail.osu.edu::25584577-0041-4ce9-abf8-4580b9a6bb75" providerId="AD" clId="Web-{9C6DE943-9EA2-BCE3-AB93-AAC971399F78}" dt="2021-11-13T23:12:23.408" v="1436"/>
        <pc:sldMkLst>
          <pc:docMk/>
          <pc:sldMk cId="3439546332" sldId="260"/>
        </pc:sldMkLst>
        <pc:spChg chg="mod ord">
          <ac:chgData name="Hecker, Harrison A." userId="S::hecker.76@buckeyemail.osu.edu::25584577-0041-4ce9-abf8-4580b9a6bb75" providerId="AD" clId="Web-{9C6DE943-9EA2-BCE3-AB93-AAC971399F78}" dt="2021-11-13T23:12:23.408" v="1436"/>
          <ac:spMkLst>
            <pc:docMk/>
            <pc:sldMk cId="3439546332" sldId="260"/>
            <ac:spMk id="2" creationId="{FAAB5BDC-0387-4321-8101-C4094A47342D}"/>
          </ac:spMkLst>
        </pc:spChg>
        <pc:spChg chg="add del mod ord">
          <ac:chgData name="Hecker, Harrison A." userId="S::hecker.76@buckeyemail.osu.edu::25584577-0041-4ce9-abf8-4580b9a6bb75" providerId="AD" clId="Web-{9C6DE943-9EA2-BCE3-AB93-AAC971399F78}" dt="2021-11-13T23:12:23.408" v="1436"/>
          <ac:spMkLst>
            <pc:docMk/>
            <pc:sldMk cId="3439546332" sldId="260"/>
            <ac:spMk id="3" creationId="{123F1FC9-8AC5-4D2F-9D65-CA0A483BBDE3}"/>
          </ac:spMkLst>
        </pc:spChg>
        <pc:spChg chg="add del">
          <ac:chgData name="Hecker, Harrison A." userId="S::hecker.76@buckeyemail.osu.edu::25584577-0041-4ce9-abf8-4580b9a6bb75" providerId="AD" clId="Web-{9C6DE943-9EA2-BCE3-AB93-AAC971399F78}" dt="2021-11-13T23:12:23.408" v="1436"/>
          <ac:spMkLst>
            <pc:docMk/>
            <pc:sldMk cId="3439546332" sldId="260"/>
            <ac:spMk id="9" creationId="{9F4444CE-BC8D-4D61-B303-4C05614E62AB}"/>
          </ac:spMkLst>
        </pc:spChg>
        <pc:spChg chg="add del">
          <ac:chgData name="Hecker, Harrison A." userId="S::hecker.76@buckeyemail.osu.edu::25584577-0041-4ce9-abf8-4580b9a6bb75" providerId="AD" clId="Web-{9C6DE943-9EA2-BCE3-AB93-AAC971399F78}" dt="2021-11-13T23:12:23.408" v="1436"/>
          <ac:spMkLst>
            <pc:docMk/>
            <pc:sldMk cId="3439546332" sldId="260"/>
            <ac:spMk id="11" creationId="{73772B81-181F-48B7-8826-4D9686D15DF5}"/>
          </ac:spMkLst>
        </pc:spChg>
        <pc:spChg chg="add del">
          <ac:chgData name="Hecker, Harrison A." userId="S::hecker.76@buckeyemail.osu.edu::25584577-0041-4ce9-abf8-4580b9a6bb75" providerId="AD" clId="Web-{9C6DE943-9EA2-BCE3-AB93-AAC971399F78}" dt="2021-11-13T23:12:23.408" v="1436"/>
          <ac:spMkLst>
            <pc:docMk/>
            <pc:sldMk cId="3439546332" sldId="260"/>
            <ac:spMk id="13" creationId="{B2205F6E-03C6-4E92-877C-E2482F6599AA}"/>
          </ac:spMkLst>
        </pc:spChg>
        <pc:graphicFrameChg chg="add del">
          <ac:chgData name="Hecker, Harrison A." userId="S::hecker.76@buckeyemail.osu.edu::25584577-0041-4ce9-abf8-4580b9a6bb75" providerId="AD" clId="Web-{9C6DE943-9EA2-BCE3-AB93-AAC971399F78}" dt="2021-11-13T23:12:23.408" v="1436"/>
          <ac:graphicFrameMkLst>
            <pc:docMk/>
            <pc:sldMk cId="3439546332" sldId="260"/>
            <ac:graphicFrameMk id="5" creationId="{7135E956-3BC1-4971-B521-51EF4361C9DB}"/>
          </ac:graphicFrameMkLst>
        </pc:graphicFrameChg>
      </pc:sldChg>
      <pc:sldChg chg="modSp new">
        <pc:chgData name="Hecker, Harrison A." userId="S::hecker.76@buckeyemail.osu.edu::25584577-0041-4ce9-abf8-4580b9a6bb75" providerId="AD" clId="Web-{9C6DE943-9EA2-BCE3-AB93-AAC971399F78}" dt="2021-11-13T23:04:08.443" v="1244" actId="20577"/>
        <pc:sldMkLst>
          <pc:docMk/>
          <pc:sldMk cId="588761761" sldId="261"/>
        </pc:sldMkLst>
        <pc:spChg chg="mod">
          <ac:chgData name="Hecker, Harrison A." userId="S::hecker.76@buckeyemail.osu.edu::25584577-0041-4ce9-abf8-4580b9a6bb75" providerId="AD" clId="Web-{9C6DE943-9EA2-BCE3-AB93-AAC971399F78}" dt="2021-11-13T22:43:12.875" v="116" actId="20577"/>
          <ac:spMkLst>
            <pc:docMk/>
            <pc:sldMk cId="588761761" sldId="261"/>
            <ac:spMk id="2" creationId="{735004BE-1BC7-4A27-A430-40A302C16518}"/>
          </ac:spMkLst>
        </pc:spChg>
        <pc:spChg chg="mod">
          <ac:chgData name="Hecker, Harrison A." userId="S::hecker.76@buckeyemail.osu.edu::25584577-0041-4ce9-abf8-4580b9a6bb75" providerId="AD" clId="Web-{9C6DE943-9EA2-BCE3-AB93-AAC971399F78}" dt="2021-11-13T23:04:08.443" v="1244" actId="20577"/>
          <ac:spMkLst>
            <pc:docMk/>
            <pc:sldMk cId="588761761" sldId="261"/>
            <ac:spMk id="3" creationId="{E516ADC2-A461-4E3B-8534-A1C555B9FF53}"/>
          </ac:spMkLst>
        </pc:spChg>
      </pc:sldChg>
      <pc:sldChg chg="addSp delSp modSp new">
        <pc:chgData name="Hecker, Harrison A." userId="S::hecker.76@buckeyemail.osu.edu::25584577-0041-4ce9-abf8-4580b9a6bb75" providerId="AD" clId="Web-{9C6DE943-9EA2-BCE3-AB93-AAC971399F78}" dt="2021-11-13T23:03:32.223" v="1240" actId="20577"/>
        <pc:sldMkLst>
          <pc:docMk/>
          <pc:sldMk cId="2152600699" sldId="262"/>
        </pc:sldMkLst>
        <pc:spChg chg="mod">
          <ac:chgData name="Hecker, Harrison A." userId="S::hecker.76@buckeyemail.osu.edu::25584577-0041-4ce9-abf8-4580b9a6bb75" providerId="AD" clId="Web-{9C6DE943-9EA2-BCE3-AB93-AAC971399F78}" dt="2021-11-13T22:52:44.452" v="678" actId="20577"/>
          <ac:spMkLst>
            <pc:docMk/>
            <pc:sldMk cId="2152600699" sldId="262"/>
            <ac:spMk id="2" creationId="{6C251E4C-7043-4AC1-8510-49D132210D27}"/>
          </ac:spMkLst>
        </pc:spChg>
        <pc:spChg chg="add del mod">
          <ac:chgData name="Hecker, Harrison A." userId="S::hecker.76@buckeyemail.osu.edu::25584577-0041-4ce9-abf8-4580b9a6bb75" providerId="AD" clId="Web-{9C6DE943-9EA2-BCE3-AB93-AAC971399F78}" dt="2021-11-13T22:54:01.814" v="694" actId="20577"/>
          <ac:spMkLst>
            <pc:docMk/>
            <pc:sldMk cId="2152600699" sldId="262"/>
            <ac:spMk id="3" creationId="{78C79D9B-79A0-4F3F-AA3B-F5380A8BB242}"/>
          </ac:spMkLst>
        </pc:spChg>
        <pc:spChg chg="mod">
          <ac:chgData name="Hecker, Harrison A." userId="S::hecker.76@buckeyemail.osu.edu::25584577-0041-4ce9-abf8-4580b9a6bb75" providerId="AD" clId="Web-{9C6DE943-9EA2-BCE3-AB93-AAC971399F78}" dt="2021-11-13T22:58:01.179" v="979" actId="20577"/>
          <ac:spMkLst>
            <pc:docMk/>
            <pc:sldMk cId="2152600699" sldId="262"/>
            <ac:spMk id="4" creationId="{ACF12464-569E-45CB-A742-D89955BC9680}"/>
          </ac:spMkLst>
        </pc:spChg>
        <pc:spChg chg="mod">
          <ac:chgData name="Hecker, Harrison A." userId="S::hecker.76@buckeyemail.osu.edu::25584577-0041-4ce9-abf8-4580b9a6bb75" providerId="AD" clId="Web-{9C6DE943-9EA2-BCE3-AB93-AAC971399F78}" dt="2021-11-13T22:54:05.548" v="700" actId="20577"/>
          <ac:spMkLst>
            <pc:docMk/>
            <pc:sldMk cId="2152600699" sldId="262"/>
            <ac:spMk id="5" creationId="{D22867FB-D8AD-4ECB-A2F6-EC44FF89C538}"/>
          </ac:spMkLst>
        </pc:spChg>
        <pc:spChg chg="mod">
          <ac:chgData name="Hecker, Harrison A." userId="S::hecker.76@buckeyemail.osu.edu::25584577-0041-4ce9-abf8-4580b9a6bb75" providerId="AD" clId="Web-{9C6DE943-9EA2-BCE3-AB93-AAC971399F78}" dt="2021-11-13T23:03:32.223" v="1240" actId="20577"/>
          <ac:spMkLst>
            <pc:docMk/>
            <pc:sldMk cId="2152600699" sldId="262"/>
            <ac:spMk id="6" creationId="{53D865BD-6148-4C26-99C1-816C957B1A35}"/>
          </ac:spMkLst>
        </pc:spChg>
      </pc:sldChg>
      <pc:sldChg chg="new del">
        <pc:chgData name="Hecker, Harrison A." userId="S::hecker.76@buckeyemail.osu.edu::25584577-0041-4ce9-abf8-4580b9a6bb75" providerId="AD" clId="Web-{9C6DE943-9EA2-BCE3-AB93-AAC971399F78}" dt="2021-11-13T22:52:30.389" v="659"/>
        <pc:sldMkLst>
          <pc:docMk/>
          <pc:sldMk cId="3957650706" sldId="262"/>
        </pc:sldMkLst>
      </pc:sldChg>
      <pc:sldChg chg="addSp delSp modSp new mod setBg">
        <pc:chgData name="Hecker, Harrison A." userId="S::hecker.76@buckeyemail.osu.edu::25584577-0041-4ce9-abf8-4580b9a6bb75" providerId="AD" clId="Web-{9C6DE943-9EA2-BCE3-AB93-AAC971399F78}" dt="2021-11-13T23:09:16.794" v="1432" actId="20577"/>
        <pc:sldMkLst>
          <pc:docMk/>
          <pc:sldMk cId="750194670" sldId="263"/>
        </pc:sldMkLst>
        <pc:spChg chg="mod">
          <ac:chgData name="Hecker, Harrison A." userId="S::hecker.76@buckeyemail.osu.edu::25584577-0041-4ce9-abf8-4580b9a6bb75" providerId="AD" clId="Web-{9C6DE943-9EA2-BCE3-AB93-AAC971399F78}" dt="2021-11-13T23:06:43.166" v="1277"/>
          <ac:spMkLst>
            <pc:docMk/>
            <pc:sldMk cId="750194670" sldId="263"/>
            <ac:spMk id="2" creationId="{86C68C38-BB2F-43A7-9705-4A2A787F576A}"/>
          </ac:spMkLst>
        </pc:spChg>
        <pc:spChg chg="del">
          <ac:chgData name="Hecker, Harrison A." userId="S::hecker.76@buckeyemail.osu.edu::25584577-0041-4ce9-abf8-4580b9a6bb75" providerId="AD" clId="Web-{9C6DE943-9EA2-BCE3-AB93-AAC971399F78}" dt="2021-11-13T23:06:02.368" v="1269"/>
          <ac:spMkLst>
            <pc:docMk/>
            <pc:sldMk cId="750194670" sldId="263"/>
            <ac:spMk id="3" creationId="{53BD0037-C2FF-48FE-AE60-AE99ACE244A4}"/>
          </ac:spMkLst>
        </pc:spChg>
        <pc:spChg chg="add del mod">
          <ac:chgData name="Hecker, Harrison A." userId="S::hecker.76@buckeyemail.osu.edu::25584577-0041-4ce9-abf8-4580b9a6bb75" providerId="AD" clId="Web-{9C6DE943-9EA2-BCE3-AB93-AAC971399F78}" dt="2021-11-13T23:06:33.243" v="1273"/>
          <ac:spMkLst>
            <pc:docMk/>
            <pc:sldMk cId="750194670" sldId="263"/>
            <ac:spMk id="6" creationId="{12ABF65B-C5DA-49AA-88C4-EDBF236CBA3D}"/>
          </ac:spMkLst>
        </pc:spChg>
        <pc:spChg chg="add mod">
          <ac:chgData name="Hecker, Harrison A." userId="S::hecker.76@buckeyemail.osu.edu::25584577-0041-4ce9-abf8-4580b9a6bb75" providerId="AD" clId="Web-{9C6DE943-9EA2-BCE3-AB93-AAC971399F78}" dt="2021-11-13T23:09:16.794" v="1432" actId="20577"/>
          <ac:spMkLst>
            <pc:docMk/>
            <pc:sldMk cId="750194670" sldId="263"/>
            <ac:spMk id="11" creationId="{CCAD37A2-F57A-4A7F-8677-27BAB367FE03}"/>
          </ac:spMkLst>
        </pc:spChg>
        <pc:spChg chg="add">
          <ac:chgData name="Hecker, Harrison A." userId="S::hecker.76@buckeyemail.osu.edu::25584577-0041-4ce9-abf8-4580b9a6bb75" providerId="AD" clId="Web-{9C6DE943-9EA2-BCE3-AB93-AAC971399F78}" dt="2021-11-13T23:06:43.166" v="1277"/>
          <ac:spMkLst>
            <pc:docMk/>
            <pc:sldMk cId="750194670" sldId="263"/>
            <ac:spMk id="14" creationId="{3BCB5F6A-9EB0-40B0-9D13-3023E9A20508}"/>
          </ac:spMkLst>
        </pc:spChg>
        <pc:picChg chg="add del mod ord">
          <ac:chgData name="Hecker, Harrison A." userId="S::hecker.76@buckeyemail.osu.edu::25584577-0041-4ce9-abf8-4580b9a6bb75" providerId="AD" clId="Web-{9C6DE943-9EA2-BCE3-AB93-AAC971399F78}" dt="2021-11-13T23:06:10.243" v="1272"/>
          <ac:picMkLst>
            <pc:docMk/>
            <pc:sldMk cId="750194670" sldId="263"/>
            <ac:picMk id="4" creationId="{F11B74FA-F84D-49CD-9039-AD286FC36C73}"/>
          </ac:picMkLst>
        </pc:picChg>
        <pc:picChg chg="add mod ord">
          <ac:chgData name="Hecker, Harrison A." userId="S::hecker.76@buckeyemail.osu.edu::25584577-0041-4ce9-abf8-4580b9a6bb75" providerId="AD" clId="Web-{9C6DE943-9EA2-BCE3-AB93-AAC971399F78}" dt="2021-11-13T23:06:43.166" v="1277"/>
          <ac:picMkLst>
            <pc:docMk/>
            <pc:sldMk cId="750194670" sldId="263"/>
            <ac:picMk id="7" creationId="{767F5395-4AB5-402F-9E95-B3CFC2F60D11}"/>
          </ac:picMkLst>
        </pc:picChg>
      </pc:sldChg>
      <pc:sldMasterChg chg="del delSldLayout">
        <pc:chgData name="Hecker, Harrison A." userId="S::hecker.76@buckeyemail.osu.edu::25584577-0041-4ce9-abf8-4580b9a6bb75" providerId="AD" clId="Web-{9C6DE943-9EA2-BCE3-AB93-AAC971399F78}" dt="2021-11-13T22:38:40.050" v="1"/>
        <pc:sldMasterMkLst>
          <pc:docMk/>
          <pc:sldMasterMk cId="2318648862" sldId="2147483720"/>
        </pc:sldMasterMkLst>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1426119266" sldId="2147483721"/>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850412473" sldId="2147483722"/>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3707314357" sldId="2147483723"/>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2082239796" sldId="2147483724"/>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649526658" sldId="2147483725"/>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2173969408" sldId="2147483726"/>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3746848644" sldId="2147483727"/>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1067018628" sldId="2147483728"/>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490116329" sldId="2147483729"/>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536663303" sldId="2147483730"/>
          </pc:sldLayoutMkLst>
        </pc:sldLayoutChg>
        <pc:sldLayoutChg chg="del">
          <pc:chgData name="Hecker, Harrison A." userId="S::hecker.76@buckeyemail.osu.edu::25584577-0041-4ce9-abf8-4580b9a6bb75" providerId="AD" clId="Web-{9C6DE943-9EA2-BCE3-AB93-AAC971399F78}" dt="2021-11-13T22:38:40.050" v="1"/>
          <pc:sldLayoutMkLst>
            <pc:docMk/>
            <pc:sldMasterMk cId="2318648862" sldId="2147483720"/>
            <pc:sldLayoutMk cId="2557991882" sldId="2147483731"/>
          </pc:sldLayoutMkLst>
        </pc:sldLayoutChg>
      </pc:sldMasterChg>
      <pc:sldMasterChg chg="add addSldLayout modSldLayout">
        <pc:chgData name="Hecker, Harrison A." userId="S::hecker.76@buckeyemail.osu.edu::25584577-0041-4ce9-abf8-4580b9a6bb75" providerId="AD" clId="Web-{9C6DE943-9EA2-BCE3-AB93-AAC971399F78}" dt="2021-11-13T22:38:40.050" v="1"/>
        <pc:sldMasterMkLst>
          <pc:docMk/>
          <pc:sldMasterMk cId="1408389970" sldId="2147483732"/>
        </pc:sldMasterMkLst>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154629109" sldId="2147483733"/>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1891986316" sldId="2147483734"/>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814860348" sldId="2147483735"/>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3018271612" sldId="2147483736"/>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014535159" sldId="2147483737"/>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494561139" sldId="2147483738"/>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277185692" sldId="2147483739"/>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741095159" sldId="2147483740"/>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3288662311" sldId="2147483741"/>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1060967909" sldId="2147483742"/>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3915823059" sldId="2147483743"/>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05930789" sldId="2147483744"/>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1912019076" sldId="2147483745"/>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245270492" sldId="2147483746"/>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1382590258" sldId="2147483747"/>
          </pc:sldLayoutMkLst>
        </pc:sldLayoutChg>
        <pc:sldLayoutChg chg="add mod replId">
          <pc:chgData name="Hecker, Harrison A." userId="S::hecker.76@buckeyemail.osu.edu::25584577-0041-4ce9-abf8-4580b9a6bb75" providerId="AD" clId="Web-{9C6DE943-9EA2-BCE3-AB93-AAC971399F78}" dt="2021-11-13T22:38:40.050" v="1"/>
          <pc:sldLayoutMkLst>
            <pc:docMk/>
            <pc:sldMasterMk cId="1408389970" sldId="2147483732"/>
            <pc:sldLayoutMk cId="3780751809" sldId="2147483748"/>
          </pc:sldLayoutMkLst>
        </pc:sldLayoutChg>
      </pc:sldMasterChg>
    </pc:docChg>
  </pc:docChgLst>
  <pc:docChgLst>
    <pc:chgData name="May, Alyssa" userId="S::may.737@buckeyemail.osu.edu::1a6e16db-7382-4e5c-bf94-18ed8a29f029" providerId="AD" clId="Web-{2C27132C-6D97-1A49-7DAC-07EC8AEDE994}"/>
    <pc:docChg chg="delSld modSld">
      <pc:chgData name="May, Alyssa" userId="S::may.737@buckeyemail.osu.edu::1a6e16db-7382-4e5c-bf94-18ed8a29f029" providerId="AD" clId="Web-{2C27132C-6D97-1A49-7DAC-07EC8AEDE994}" dt="2021-11-18T01:08:01.051" v="961"/>
      <pc:docMkLst>
        <pc:docMk/>
      </pc:docMkLst>
      <pc:sldChg chg="del modNotes">
        <pc:chgData name="May, Alyssa" userId="S::may.737@buckeyemail.osu.edu::1a6e16db-7382-4e5c-bf94-18ed8a29f029" providerId="AD" clId="Web-{2C27132C-6D97-1A49-7DAC-07EC8AEDE994}" dt="2021-11-18T01:08:01.051" v="961"/>
        <pc:sldMkLst>
          <pc:docMk/>
          <pc:sldMk cId="3733707732" sldId="267"/>
        </pc:sldMkLst>
      </pc:sldChg>
      <pc:sldChg chg="modNotes">
        <pc:chgData name="May, Alyssa" userId="S::may.737@buckeyemail.osu.edu::1a6e16db-7382-4e5c-bf94-18ed8a29f029" providerId="AD" clId="Web-{2C27132C-6D97-1A49-7DAC-07EC8AEDE994}" dt="2021-11-18T01:07:50.113" v="960"/>
        <pc:sldMkLst>
          <pc:docMk/>
          <pc:sldMk cId="2151504516" sldId="268"/>
        </pc:sldMkLst>
      </pc:sldChg>
    </pc:docChg>
  </pc:docChgLst>
  <pc:docChgLst>
    <pc:chgData name="Quamme, Catherine G." userId="S::quamme.3@buckeyemail.osu.edu::542249c1-6117-4feb-9bdc-27a2892e3f75" providerId="AD" clId="Web-{395C18A8-9E81-A675-DE45-BE9D3E2F89DB}"/>
    <pc:docChg chg="addSld delSld modSld">
      <pc:chgData name="Quamme, Catherine G." userId="S::quamme.3@buckeyemail.osu.edu::542249c1-6117-4feb-9bdc-27a2892e3f75" providerId="AD" clId="Web-{395C18A8-9E81-A675-DE45-BE9D3E2F89DB}" dt="2021-11-14T21:08:38.851" v="688" actId="20577"/>
      <pc:docMkLst>
        <pc:docMk/>
      </pc:docMkLst>
      <pc:sldChg chg="modSp">
        <pc:chgData name="Quamme, Catherine G." userId="S::quamme.3@buckeyemail.osu.edu::542249c1-6117-4feb-9bdc-27a2892e3f75" providerId="AD" clId="Web-{395C18A8-9E81-A675-DE45-BE9D3E2F89DB}" dt="2021-11-14T20:51:45.047" v="600" actId="14100"/>
        <pc:sldMkLst>
          <pc:docMk/>
          <pc:sldMk cId="588761761" sldId="261"/>
        </pc:sldMkLst>
        <pc:spChg chg="mod">
          <ac:chgData name="Quamme, Catherine G." userId="S::quamme.3@buckeyemail.osu.edu::542249c1-6117-4feb-9bdc-27a2892e3f75" providerId="AD" clId="Web-{395C18A8-9E81-A675-DE45-BE9D3E2F89DB}" dt="2021-11-14T20:51:45.047" v="600" actId="14100"/>
          <ac:spMkLst>
            <pc:docMk/>
            <pc:sldMk cId="588761761" sldId="261"/>
            <ac:spMk id="3" creationId="{E516ADC2-A461-4E3B-8534-A1C555B9FF53}"/>
          </ac:spMkLst>
        </pc:spChg>
      </pc:sldChg>
      <pc:sldChg chg="new del">
        <pc:chgData name="Quamme, Catherine G." userId="S::quamme.3@buckeyemail.osu.edu::542249c1-6117-4feb-9bdc-27a2892e3f75" providerId="AD" clId="Web-{395C18A8-9E81-A675-DE45-BE9D3E2F89DB}" dt="2021-11-14T17:53:52.272" v="1"/>
        <pc:sldMkLst>
          <pc:docMk/>
          <pc:sldMk cId="1456142395" sldId="264"/>
        </pc:sldMkLst>
      </pc:sldChg>
      <pc:sldChg chg="addSp delSp modSp new">
        <pc:chgData name="Quamme, Catherine G." userId="S::quamme.3@buckeyemail.osu.edu::542249c1-6117-4feb-9bdc-27a2892e3f75" providerId="AD" clId="Web-{395C18A8-9E81-A675-DE45-BE9D3E2F89DB}" dt="2021-11-14T21:02:12.238" v="672" actId="1076"/>
        <pc:sldMkLst>
          <pc:docMk/>
          <pc:sldMk cId="3025983616" sldId="264"/>
        </pc:sldMkLst>
        <pc:spChg chg="mod">
          <ac:chgData name="Quamme, Catherine G." userId="S::quamme.3@buckeyemail.osu.edu::542249c1-6117-4feb-9bdc-27a2892e3f75" providerId="AD" clId="Web-{395C18A8-9E81-A675-DE45-BE9D3E2F89DB}" dt="2021-11-14T18:48:54.998" v="95" actId="20577"/>
          <ac:spMkLst>
            <pc:docMk/>
            <pc:sldMk cId="3025983616" sldId="264"/>
            <ac:spMk id="2" creationId="{8FF86A4E-5EA9-4C7A-ACE5-513BBCEB1F6B}"/>
          </ac:spMkLst>
        </pc:spChg>
        <pc:spChg chg="del">
          <ac:chgData name="Quamme, Catherine G." userId="S::quamme.3@buckeyemail.osu.edu::542249c1-6117-4feb-9bdc-27a2892e3f75" providerId="AD" clId="Web-{395C18A8-9E81-A675-DE45-BE9D3E2F89DB}" dt="2021-11-14T18:44:15.720" v="38"/>
          <ac:spMkLst>
            <pc:docMk/>
            <pc:sldMk cId="3025983616" sldId="264"/>
            <ac:spMk id="3" creationId="{1423C95C-D882-4909-8267-22ECE9FB0F5B}"/>
          </ac:spMkLst>
        </pc:spChg>
        <pc:spChg chg="add mod">
          <ac:chgData name="Quamme, Catherine G." userId="S::quamme.3@buckeyemail.osu.edu::542249c1-6117-4feb-9bdc-27a2892e3f75" providerId="AD" clId="Web-{395C18A8-9E81-A675-DE45-BE9D3E2F89DB}" dt="2021-11-14T21:01:49.191" v="669" actId="1076"/>
          <ac:spMkLst>
            <pc:docMk/>
            <pc:sldMk cId="3025983616" sldId="264"/>
            <ac:spMk id="3" creationId="{596966C3-1F7D-4EB7-A6AF-4461B91E3870}"/>
          </ac:spMkLst>
        </pc:spChg>
        <pc:spChg chg="mod">
          <ac:chgData name="Quamme, Catherine G." userId="S::quamme.3@buckeyemail.osu.edu::542249c1-6117-4feb-9bdc-27a2892e3f75" providerId="AD" clId="Web-{395C18A8-9E81-A675-DE45-BE9D3E2F89DB}" dt="2021-11-14T21:01:35.457" v="666" actId="1076"/>
          <ac:spMkLst>
            <pc:docMk/>
            <pc:sldMk cId="3025983616" sldId="264"/>
            <ac:spMk id="4" creationId="{B706DF8C-FE54-4EEA-9C5F-3A41351607A0}"/>
          </ac:spMkLst>
        </pc:spChg>
        <pc:spChg chg="del">
          <ac:chgData name="Quamme, Catherine G." userId="S::quamme.3@buckeyemail.osu.edu::542249c1-6117-4feb-9bdc-27a2892e3f75" providerId="AD" clId="Web-{395C18A8-9E81-A675-DE45-BE9D3E2F89DB}" dt="2021-11-14T18:44:05.032" v="36"/>
          <ac:spMkLst>
            <pc:docMk/>
            <pc:sldMk cId="3025983616" sldId="264"/>
            <ac:spMk id="5" creationId="{BE5C16B5-9AB6-446F-89AA-15B9CEB0DA32}"/>
          </ac:spMkLst>
        </pc:spChg>
        <pc:spChg chg="del">
          <ac:chgData name="Quamme, Catherine G." userId="S::quamme.3@buckeyemail.osu.edu::542249c1-6117-4feb-9bdc-27a2892e3f75" providerId="AD" clId="Web-{395C18A8-9E81-A675-DE45-BE9D3E2F89DB}" dt="2021-11-14T18:44:07.579" v="37"/>
          <ac:spMkLst>
            <pc:docMk/>
            <pc:sldMk cId="3025983616" sldId="264"/>
            <ac:spMk id="6" creationId="{2D13D6F5-F436-45F4-B36D-01FCE170D865}"/>
          </ac:spMkLst>
        </pc:spChg>
        <pc:spChg chg="add mod">
          <ac:chgData name="Quamme, Catherine G." userId="S::quamme.3@buckeyemail.osu.edu::542249c1-6117-4feb-9bdc-27a2892e3f75" providerId="AD" clId="Web-{395C18A8-9E81-A675-DE45-BE9D3E2F89DB}" dt="2021-11-14T21:01:40.816" v="667" actId="1076"/>
          <ac:spMkLst>
            <pc:docMk/>
            <pc:sldMk cId="3025983616" sldId="264"/>
            <ac:spMk id="8" creationId="{5E49D3E5-7B85-4F52-AFDC-5493DADA5E9D}"/>
          </ac:spMkLst>
        </pc:spChg>
        <pc:spChg chg="add mod">
          <ac:chgData name="Quamme, Catherine G." userId="S::quamme.3@buckeyemail.osu.edu::542249c1-6117-4feb-9bdc-27a2892e3f75" providerId="AD" clId="Web-{395C18A8-9E81-A675-DE45-BE9D3E2F89DB}" dt="2021-11-14T21:02:12.238" v="672" actId="1076"/>
          <ac:spMkLst>
            <pc:docMk/>
            <pc:sldMk cId="3025983616" sldId="264"/>
            <ac:spMk id="10" creationId="{E1AD6516-BB3D-4369-A5D1-1D19D380F6BF}"/>
          </ac:spMkLst>
        </pc:spChg>
        <pc:spChg chg="add del">
          <ac:chgData name="Quamme, Catherine G." userId="S::quamme.3@buckeyemail.osu.edu::542249c1-6117-4feb-9bdc-27a2892e3f75" providerId="AD" clId="Web-{395C18A8-9E81-A675-DE45-BE9D3E2F89DB}" dt="2021-11-14T18:45:03.547" v="53"/>
          <ac:spMkLst>
            <pc:docMk/>
            <pc:sldMk cId="3025983616" sldId="264"/>
            <ac:spMk id="11" creationId="{827A9169-FD48-4060-9949-98F22B932C58}"/>
          </ac:spMkLst>
        </pc:spChg>
        <pc:spChg chg="add del">
          <ac:chgData name="Quamme, Catherine G." userId="S::quamme.3@buckeyemail.osu.edu::542249c1-6117-4feb-9bdc-27a2892e3f75" providerId="AD" clId="Web-{395C18A8-9E81-A675-DE45-BE9D3E2F89DB}" dt="2021-11-14T18:44:59.875" v="52"/>
          <ac:spMkLst>
            <pc:docMk/>
            <pc:sldMk cId="3025983616" sldId="264"/>
            <ac:spMk id="12" creationId="{2F2932E4-1AD4-4F2B-AA3C-C33120F0CA27}"/>
          </ac:spMkLst>
        </pc:spChg>
        <pc:spChg chg="add del">
          <ac:chgData name="Quamme, Catherine G." userId="S::quamme.3@buckeyemail.osu.edu::542249c1-6117-4feb-9bdc-27a2892e3f75" providerId="AD" clId="Web-{395C18A8-9E81-A675-DE45-BE9D3E2F89DB}" dt="2021-11-14T18:49:54.919" v="126"/>
          <ac:spMkLst>
            <pc:docMk/>
            <pc:sldMk cId="3025983616" sldId="264"/>
            <ac:spMk id="18" creationId="{75C9E502-873C-47B8-98BA-F06C65781CCE}"/>
          </ac:spMkLst>
        </pc:spChg>
        <pc:spChg chg="add mod">
          <ac:chgData name="Quamme, Catherine G." userId="S::quamme.3@buckeyemail.osu.edu::542249c1-6117-4feb-9bdc-27a2892e3f75" providerId="AD" clId="Web-{395C18A8-9E81-A675-DE45-BE9D3E2F89DB}" dt="2021-11-14T21:01:22.691" v="663" actId="1076"/>
          <ac:spMkLst>
            <pc:docMk/>
            <pc:sldMk cId="3025983616" sldId="264"/>
            <ac:spMk id="19" creationId="{67EFA4BF-38C7-4B21-9740-0A135DA34F13}"/>
          </ac:spMkLst>
        </pc:spChg>
        <pc:spChg chg="add mod">
          <ac:chgData name="Quamme, Catherine G." userId="S::quamme.3@buckeyemail.osu.edu::542249c1-6117-4feb-9bdc-27a2892e3f75" providerId="AD" clId="Web-{395C18A8-9E81-A675-DE45-BE9D3E2F89DB}" dt="2021-11-14T21:01:27.723" v="664" actId="1076"/>
          <ac:spMkLst>
            <pc:docMk/>
            <pc:sldMk cId="3025983616" sldId="264"/>
            <ac:spMk id="21" creationId="{C3BFC3E2-DFA7-4312-99ED-20A674FD9618}"/>
          </ac:spMkLst>
        </pc:spChg>
        <pc:spChg chg="add mod">
          <ac:chgData name="Quamme, Catherine G." userId="S::quamme.3@buckeyemail.osu.edu::542249c1-6117-4feb-9bdc-27a2892e3f75" providerId="AD" clId="Web-{395C18A8-9E81-A675-DE45-BE9D3E2F89DB}" dt="2021-11-14T21:02:08.957" v="671" actId="1076"/>
          <ac:spMkLst>
            <pc:docMk/>
            <pc:sldMk cId="3025983616" sldId="264"/>
            <ac:spMk id="22" creationId="{3788423E-5740-437F-A4BC-666B3D9048E8}"/>
          </ac:spMkLst>
        </pc:spChg>
        <pc:picChg chg="add mod">
          <ac:chgData name="Quamme, Catherine G." userId="S::quamme.3@buckeyemail.osu.edu::542249c1-6117-4feb-9bdc-27a2892e3f75" providerId="AD" clId="Web-{395C18A8-9E81-A675-DE45-BE9D3E2F89DB}" dt="2021-11-14T21:01:15.191" v="660" actId="1076"/>
          <ac:picMkLst>
            <pc:docMk/>
            <pc:sldMk cId="3025983616" sldId="264"/>
            <ac:picMk id="13" creationId="{6147C88D-8FE4-4203-9DC1-F308E84F349F}"/>
          </ac:picMkLst>
        </pc:picChg>
        <pc:picChg chg="add del mod">
          <ac:chgData name="Quamme, Catherine G." userId="S::quamme.3@buckeyemail.osu.edu::542249c1-6117-4feb-9bdc-27a2892e3f75" providerId="AD" clId="Web-{395C18A8-9E81-A675-DE45-BE9D3E2F89DB}" dt="2021-11-14T18:47:12.624" v="61"/>
          <ac:picMkLst>
            <pc:docMk/>
            <pc:sldMk cId="3025983616" sldId="264"/>
            <ac:picMk id="14" creationId="{880A9AD0-4E2D-4C72-A149-BD5264DF3F26}"/>
          </ac:picMkLst>
        </pc:picChg>
        <pc:picChg chg="add del mod">
          <ac:chgData name="Quamme, Catherine G." userId="S::quamme.3@buckeyemail.osu.edu::542249c1-6117-4feb-9bdc-27a2892e3f75" providerId="AD" clId="Web-{395C18A8-9E81-A675-DE45-BE9D3E2F89DB}" dt="2021-11-14T18:48:09.592" v="72"/>
          <ac:picMkLst>
            <pc:docMk/>
            <pc:sldMk cId="3025983616" sldId="264"/>
            <ac:picMk id="15" creationId="{8A826FF6-4D0B-4736-98D9-6958E791AEF0}"/>
          </ac:picMkLst>
        </pc:picChg>
        <pc:picChg chg="add mod">
          <ac:chgData name="Quamme, Catherine G." userId="S::quamme.3@buckeyemail.osu.edu::542249c1-6117-4feb-9bdc-27a2892e3f75" providerId="AD" clId="Web-{395C18A8-9E81-A675-DE45-BE9D3E2F89DB}" dt="2021-11-14T21:01:17.222" v="661" actId="1076"/>
          <ac:picMkLst>
            <pc:docMk/>
            <pc:sldMk cId="3025983616" sldId="264"/>
            <ac:picMk id="16" creationId="{A26E3A18-3708-467E-8E11-40F1D6D0CA79}"/>
          </ac:picMkLst>
        </pc:picChg>
        <pc:picChg chg="add mod">
          <ac:chgData name="Quamme, Catherine G." userId="S::quamme.3@buckeyemail.osu.edu::542249c1-6117-4feb-9bdc-27a2892e3f75" providerId="AD" clId="Web-{395C18A8-9E81-A675-DE45-BE9D3E2F89DB}" dt="2021-11-14T21:02:04.629" v="670" actId="1076"/>
          <ac:picMkLst>
            <pc:docMk/>
            <pc:sldMk cId="3025983616" sldId="264"/>
            <ac:picMk id="17" creationId="{0CD6AD4D-ADF1-4BCA-BF51-E9441D4C7ED2}"/>
          </ac:picMkLst>
        </pc:picChg>
        <pc:picChg chg="add del mod">
          <ac:chgData name="Quamme, Catherine G." userId="S::quamme.3@buckeyemail.osu.edu::542249c1-6117-4feb-9bdc-27a2892e3f75" providerId="AD" clId="Web-{395C18A8-9E81-A675-DE45-BE9D3E2F89DB}" dt="2021-11-14T18:51:00.669" v="139"/>
          <ac:picMkLst>
            <pc:docMk/>
            <pc:sldMk cId="3025983616" sldId="264"/>
            <ac:picMk id="20" creationId="{DDD766C5-FA70-405C-9D29-5E5840540337}"/>
          </ac:picMkLst>
        </pc:picChg>
      </pc:sldChg>
      <pc:sldChg chg="delSp modSp new">
        <pc:chgData name="Quamme, Catherine G." userId="S::quamme.3@buckeyemail.osu.edu::542249c1-6117-4feb-9bdc-27a2892e3f75" providerId="AD" clId="Web-{395C18A8-9E81-A675-DE45-BE9D3E2F89DB}" dt="2021-11-14T18:53:45.276" v="194" actId="1076"/>
        <pc:sldMkLst>
          <pc:docMk/>
          <pc:sldMk cId="4083575514" sldId="265"/>
        </pc:sldMkLst>
        <pc:spChg chg="mod">
          <ac:chgData name="Quamme, Catherine G." userId="S::quamme.3@buckeyemail.osu.edu::542249c1-6117-4feb-9bdc-27a2892e3f75" providerId="AD" clId="Web-{395C18A8-9E81-A675-DE45-BE9D3E2F89DB}" dt="2021-11-14T18:53:45.276" v="194" actId="1076"/>
          <ac:spMkLst>
            <pc:docMk/>
            <pc:sldMk cId="4083575514" sldId="265"/>
            <ac:spMk id="2" creationId="{031CE2A1-8871-4850-A01A-997C29F2D6C0}"/>
          </ac:spMkLst>
        </pc:spChg>
        <pc:spChg chg="del">
          <ac:chgData name="Quamme, Catherine G." userId="S::quamme.3@buckeyemail.osu.edu::542249c1-6117-4feb-9bdc-27a2892e3f75" providerId="AD" clId="Web-{395C18A8-9E81-A675-DE45-BE9D3E2F89DB}" dt="2021-11-14T18:53:35.089" v="193"/>
          <ac:spMkLst>
            <pc:docMk/>
            <pc:sldMk cId="4083575514" sldId="265"/>
            <ac:spMk id="3" creationId="{DA5E763B-62FF-42BE-A0D9-025982BF7179}"/>
          </ac:spMkLst>
        </pc:spChg>
      </pc:sldChg>
      <pc:sldChg chg="addSp modSp new">
        <pc:chgData name="Quamme, Catherine G." userId="S::quamme.3@buckeyemail.osu.edu::542249c1-6117-4feb-9bdc-27a2892e3f75" providerId="AD" clId="Web-{395C18A8-9E81-A675-DE45-BE9D3E2F89DB}" dt="2021-11-14T21:08:38.851" v="688" actId="20577"/>
        <pc:sldMkLst>
          <pc:docMk/>
          <pc:sldMk cId="2525273865" sldId="266"/>
        </pc:sldMkLst>
        <pc:spChg chg="mod">
          <ac:chgData name="Quamme, Catherine G." userId="S::quamme.3@buckeyemail.osu.edu::542249c1-6117-4feb-9bdc-27a2892e3f75" providerId="AD" clId="Web-{395C18A8-9E81-A675-DE45-BE9D3E2F89DB}" dt="2021-11-14T20:38:32.291" v="545" actId="20577"/>
          <ac:spMkLst>
            <pc:docMk/>
            <pc:sldMk cId="2525273865" sldId="266"/>
            <ac:spMk id="2" creationId="{9D58905A-434D-4FBB-AE55-9FC54917FD71}"/>
          </ac:spMkLst>
        </pc:spChg>
        <pc:spChg chg="mod">
          <ac:chgData name="Quamme, Catherine G." userId="S::quamme.3@buckeyemail.osu.edu::542249c1-6117-4feb-9bdc-27a2892e3f75" providerId="AD" clId="Web-{395C18A8-9E81-A675-DE45-BE9D3E2F89DB}" dt="2021-11-14T21:08:38.851" v="688" actId="20577"/>
          <ac:spMkLst>
            <pc:docMk/>
            <pc:sldMk cId="2525273865" sldId="266"/>
            <ac:spMk id="3" creationId="{8642EABE-C57C-4AE9-82D3-BF78C6EAFBFD}"/>
          </ac:spMkLst>
        </pc:spChg>
        <pc:picChg chg="add mod">
          <ac:chgData name="Quamme, Catherine G." userId="S::quamme.3@buckeyemail.osu.edu::542249c1-6117-4feb-9bdc-27a2892e3f75" providerId="AD" clId="Web-{395C18A8-9E81-A675-DE45-BE9D3E2F89DB}" dt="2021-11-14T21:02:38.442" v="673" actId="1076"/>
          <ac:picMkLst>
            <pc:docMk/>
            <pc:sldMk cId="2525273865" sldId="266"/>
            <ac:picMk id="4" creationId="{7CAD0B00-52B7-4176-B158-D0E633953F85}"/>
          </ac:picMkLst>
        </pc:picChg>
      </pc:sldChg>
      <pc:sldChg chg="addSp delSp modSp add replId">
        <pc:chgData name="Quamme, Catherine G." userId="S::quamme.3@buckeyemail.osu.edu::542249c1-6117-4feb-9bdc-27a2892e3f75" providerId="AD" clId="Web-{395C18A8-9E81-A675-DE45-BE9D3E2F89DB}" dt="2021-11-14T20:44:22.934" v="554" actId="20577"/>
        <pc:sldMkLst>
          <pc:docMk/>
          <pc:sldMk cId="3733707732" sldId="267"/>
        </pc:sldMkLst>
        <pc:spChg chg="mod">
          <ac:chgData name="Quamme, Catherine G." userId="S::quamme.3@buckeyemail.osu.edu::542249c1-6117-4feb-9bdc-27a2892e3f75" providerId="AD" clId="Web-{395C18A8-9E81-A675-DE45-BE9D3E2F89DB}" dt="2021-11-14T18:55:10.107" v="215" actId="20577"/>
          <ac:spMkLst>
            <pc:docMk/>
            <pc:sldMk cId="3733707732" sldId="267"/>
            <ac:spMk id="2" creationId="{9D58905A-434D-4FBB-AE55-9FC54917FD71}"/>
          </ac:spMkLst>
        </pc:spChg>
        <pc:spChg chg="mod">
          <ac:chgData name="Quamme, Catherine G." userId="S::quamme.3@buckeyemail.osu.edu::542249c1-6117-4feb-9bdc-27a2892e3f75" providerId="AD" clId="Web-{395C18A8-9E81-A675-DE45-BE9D3E2F89DB}" dt="2021-11-14T20:44:22.934" v="554" actId="20577"/>
          <ac:spMkLst>
            <pc:docMk/>
            <pc:sldMk cId="3733707732" sldId="267"/>
            <ac:spMk id="3" creationId="{8642EABE-C57C-4AE9-82D3-BF78C6EAFBFD}"/>
          </ac:spMkLst>
        </pc:spChg>
        <pc:picChg chg="add del mod">
          <ac:chgData name="Quamme, Catherine G." userId="S::quamme.3@buckeyemail.osu.edu::542249c1-6117-4feb-9bdc-27a2892e3f75" providerId="AD" clId="Web-{395C18A8-9E81-A675-DE45-BE9D3E2F89DB}" dt="2021-11-14T20:27:04.457" v="492"/>
          <ac:picMkLst>
            <pc:docMk/>
            <pc:sldMk cId="3733707732" sldId="267"/>
            <ac:picMk id="4" creationId="{02DC864A-A979-43CA-A004-E8746DBDA18C}"/>
          </ac:picMkLst>
        </pc:picChg>
      </pc:sldChg>
      <pc:sldChg chg="addSp modSp new">
        <pc:chgData name="Quamme, Catherine G." userId="S::quamme.3@buckeyemail.osu.edu::542249c1-6117-4feb-9bdc-27a2892e3f75" providerId="AD" clId="Web-{395C18A8-9E81-A675-DE45-BE9D3E2F89DB}" dt="2021-11-14T21:03:26.130" v="675" actId="1076"/>
        <pc:sldMkLst>
          <pc:docMk/>
          <pc:sldMk cId="2151504516" sldId="268"/>
        </pc:sldMkLst>
        <pc:picChg chg="add mod">
          <ac:chgData name="Quamme, Catherine G." userId="S::quamme.3@buckeyemail.osu.edu::542249c1-6117-4feb-9bdc-27a2892e3f75" providerId="AD" clId="Web-{395C18A8-9E81-A675-DE45-BE9D3E2F89DB}" dt="2021-11-14T20:27:02.379" v="491" actId="1076"/>
          <ac:picMkLst>
            <pc:docMk/>
            <pc:sldMk cId="2151504516" sldId="268"/>
            <ac:picMk id="2" creationId="{9A1F6EA8-C540-4357-A063-CD3EE1AAC162}"/>
          </ac:picMkLst>
        </pc:picChg>
        <pc:picChg chg="add mod">
          <ac:chgData name="Quamme, Catherine G." userId="S::quamme.3@buckeyemail.osu.edu::542249c1-6117-4feb-9bdc-27a2892e3f75" providerId="AD" clId="Web-{395C18A8-9E81-A675-DE45-BE9D3E2F89DB}" dt="2021-11-14T21:03:26.130" v="675" actId="1076"/>
          <ac:picMkLst>
            <pc:docMk/>
            <pc:sldMk cId="2151504516" sldId="268"/>
            <ac:picMk id="3" creationId="{808C5826-1306-44BA-885D-48D0161AC532}"/>
          </ac:picMkLst>
        </pc:picChg>
      </pc:sldChg>
    </pc:docChg>
  </pc:docChgLst>
  <pc:docChgLst>
    <pc:chgData name="May, Alyssa" userId="S::may.737@buckeyemail.osu.edu::1a6e16db-7382-4e5c-bf94-18ed8a29f029" providerId="AD" clId="Web-{3B23EB98-0981-506C-16C5-AB460248B957}"/>
    <pc:docChg chg="addSld modSld sldOrd">
      <pc:chgData name="May, Alyssa" userId="S::may.737@buckeyemail.osu.edu::1a6e16db-7382-4e5c-bf94-18ed8a29f029" providerId="AD" clId="Web-{3B23EB98-0981-506C-16C5-AB460248B957}" dt="2021-11-14T23:24:17.415" v="1447"/>
      <pc:docMkLst>
        <pc:docMk/>
      </pc:docMkLst>
      <pc:sldChg chg="modSp">
        <pc:chgData name="May, Alyssa" userId="S::may.737@buckeyemail.osu.edu::1a6e16db-7382-4e5c-bf94-18ed8a29f029" providerId="AD" clId="Web-{3B23EB98-0981-506C-16C5-AB460248B957}" dt="2021-11-14T22:13:55.971" v="175" actId="20577"/>
        <pc:sldMkLst>
          <pc:docMk/>
          <pc:sldMk cId="588761761" sldId="261"/>
        </pc:sldMkLst>
        <pc:spChg chg="mod">
          <ac:chgData name="May, Alyssa" userId="S::may.737@buckeyemail.osu.edu::1a6e16db-7382-4e5c-bf94-18ed8a29f029" providerId="AD" clId="Web-{3B23EB98-0981-506C-16C5-AB460248B957}" dt="2021-11-14T22:13:55.971" v="175" actId="20577"/>
          <ac:spMkLst>
            <pc:docMk/>
            <pc:sldMk cId="588761761" sldId="261"/>
            <ac:spMk id="3" creationId="{E516ADC2-A461-4E3B-8534-A1C555B9FF53}"/>
          </ac:spMkLst>
        </pc:spChg>
      </pc:sldChg>
      <pc:sldChg chg="modSp">
        <pc:chgData name="May, Alyssa" userId="S::may.737@buckeyemail.osu.edu::1a6e16db-7382-4e5c-bf94-18ed8a29f029" providerId="AD" clId="Web-{3B23EB98-0981-506C-16C5-AB460248B957}" dt="2021-11-14T21:54:56.903" v="1" actId="20577"/>
        <pc:sldMkLst>
          <pc:docMk/>
          <pc:sldMk cId="3025983616" sldId="264"/>
        </pc:sldMkLst>
        <pc:spChg chg="mod">
          <ac:chgData name="May, Alyssa" userId="S::may.737@buckeyemail.osu.edu::1a6e16db-7382-4e5c-bf94-18ed8a29f029" providerId="AD" clId="Web-{3B23EB98-0981-506C-16C5-AB460248B957}" dt="2021-11-14T21:54:56.903" v="1" actId="20577"/>
          <ac:spMkLst>
            <pc:docMk/>
            <pc:sldMk cId="3025983616" sldId="264"/>
            <ac:spMk id="3" creationId="{596966C3-1F7D-4EB7-A6AF-4461B91E3870}"/>
          </ac:spMkLst>
        </pc:spChg>
      </pc:sldChg>
      <pc:sldChg chg="addSp delSp modSp add ord replId modNotes">
        <pc:chgData name="May, Alyssa" userId="S::may.737@buckeyemail.osu.edu::1a6e16db-7382-4e5c-bf94-18ed8a29f029" providerId="AD" clId="Web-{3B23EB98-0981-506C-16C5-AB460248B957}" dt="2021-11-14T22:20:30.942" v="400"/>
        <pc:sldMkLst>
          <pc:docMk/>
          <pc:sldMk cId="4111037872" sldId="269"/>
        </pc:sldMkLst>
        <pc:spChg chg="mod">
          <ac:chgData name="May, Alyssa" userId="S::may.737@buckeyemail.osu.edu::1a6e16db-7382-4e5c-bf94-18ed8a29f029" providerId="AD" clId="Web-{3B23EB98-0981-506C-16C5-AB460248B957}" dt="2021-11-14T22:06:07.938" v="18" actId="1076"/>
          <ac:spMkLst>
            <pc:docMk/>
            <pc:sldMk cId="4111037872" sldId="269"/>
            <ac:spMk id="2" creationId="{8FF86A4E-5EA9-4C7A-ACE5-513BBCEB1F6B}"/>
          </ac:spMkLst>
        </pc:spChg>
        <pc:spChg chg="mod">
          <ac:chgData name="May, Alyssa" userId="S::may.737@buckeyemail.osu.edu::1a6e16db-7382-4e5c-bf94-18ed8a29f029" providerId="AD" clId="Web-{3B23EB98-0981-506C-16C5-AB460248B957}" dt="2021-11-14T22:08:54.876" v="63" actId="20577"/>
          <ac:spMkLst>
            <pc:docMk/>
            <pc:sldMk cId="4111037872" sldId="269"/>
            <ac:spMk id="4" creationId="{B706DF8C-FE54-4EEA-9C5F-3A41351607A0}"/>
          </ac:spMkLst>
        </pc:spChg>
        <pc:spChg chg="mod">
          <ac:chgData name="May, Alyssa" userId="S::may.737@buckeyemail.osu.edu::1a6e16db-7382-4e5c-bf94-18ed8a29f029" providerId="AD" clId="Web-{3B23EB98-0981-506C-16C5-AB460248B957}" dt="2021-11-14T22:11:05.470" v="147" actId="20577"/>
          <ac:spMkLst>
            <pc:docMk/>
            <pc:sldMk cId="4111037872" sldId="269"/>
            <ac:spMk id="8" creationId="{5E49D3E5-7B85-4F52-AFDC-5493DADA5E9D}"/>
          </ac:spMkLst>
        </pc:spChg>
        <pc:spChg chg="mod">
          <ac:chgData name="May, Alyssa" userId="S::may.737@buckeyemail.osu.edu::1a6e16db-7382-4e5c-bf94-18ed8a29f029" providerId="AD" clId="Web-{3B23EB98-0981-506C-16C5-AB460248B957}" dt="2021-11-14T22:06:59.547" v="27" actId="1076"/>
          <ac:spMkLst>
            <pc:docMk/>
            <pc:sldMk cId="4111037872" sldId="269"/>
            <ac:spMk id="10" creationId="{E1AD6516-BB3D-4369-A5D1-1D19D380F6BF}"/>
          </ac:spMkLst>
        </pc:spChg>
        <pc:spChg chg="mod">
          <ac:chgData name="May, Alyssa" userId="S::may.737@buckeyemail.osu.edu::1a6e16db-7382-4e5c-bf94-18ed8a29f029" providerId="AD" clId="Web-{3B23EB98-0981-506C-16C5-AB460248B957}" dt="2021-11-14T22:06:59.625" v="31" actId="1076"/>
          <ac:spMkLst>
            <pc:docMk/>
            <pc:sldMk cId="4111037872" sldId="269"/>
            <ac:spMk id="19" creationId="{67EFA4BF-38C7-4B21-9740-0A135DA34F13}"/>
          </ac:spMkLst>
        </pc:spChg>
        <pc:spChg chg="mod">
          <ac:chgData name="May, Alyssa" userId="S::may.737@buckeyemail.osu.edu::1a6e16db-7382-4e5c-bf94-18ed8a29f029" providerId="AD" clId="Web-{3B23EB98-0981-506C-16C5-AB460248B957}" dt="2021-11-14T22:10:30.189" v="100" actId="20577"/>
          <ac:spMkLst>
            <pc:docMk/>
            <pc:sldMk cId="4111037872" sldId="269"/>
            <ac:spMk id="21" creationId="{C3BFC3E2-DFA7-4312-99ED-20A674FD9618}"/>
          </ac:spMkLst>
        </pc:spChg>
        <pc:spChg chg="mod">
          <ac:chgData name="May, Alyssa" userId="S::may.737@buckeyemail.osu.edu::1a6e16db-7382-4e5c-bf94-18ed8a29f029" providerId="AD" clId="Web-{3B23EB98-0981-506C-16C5-AB460248B957}" dt="2021-11-14T22:06:59.641" v="33" actId="1076"/>
          <ac:spMkLst>
            <pc:docMk/>
            <pc:sldMk cId="4111037872" sldId="269"/>
            <ac:spMk id="22" creationId="{3788423E-5740-437F-A4BC-666B3D9048E8}"/>
          </ac:spMkLst>
        </pc:spChg>
        <pc:picChg chg="add del mod">
          <ac:chgData name="May, Alyssa" userId="S::may.737@buckeyemail.osu.edu::1a6e16db-7382-4e5c-bf94-18ed8a29f029" providerId="AD" clId="Web-{3B23EB98-0981-506C-16C5-AB460248B957}" dt="2021-11-14T22:11:48.064" v="149"/>
          <ac:picMkLst>
            <pc:docMk/>
            <pc:sldMk cId="4111037872" sldId="269"/>
            <ac:picMk id="5" creationId="{4072CCBB-ACF6-42DA-B0B8-B2DAE0756929}"/>
          </ac:picMkLst>
        </pc:picChg>
        <pc:picChg chg="add mod">
          <ac:chgData name="May, Alyssa" userId="S::may.737@buckeyemail.osu.edu::1a6e16db-7382-4e5c-bf94-18ed8a29f029" providerId="AD" clId="Web-{3B23EB98-0981-506C-16C5-AB460248B957}" dt="2021-11-14T22:12:18.846" v="152" actId="1076"/>
          <ac:picMkLst>
            <pc:docMk/>
            <pc:sldMk cId="4111037872" sldId="269"/>
            <ac:picMk id="6" creationId="{8BA8CE06-03DC-4344-B6B9-6BF4E3FA8349}"/>
          </ac:picMkLst>
        </pc:picChg>
        <pc:picChg chg="mod">
          <ac:chgData name="May, Alyssa" userId="S::may.737@buckeyemail.osu.edu::1a6e16db-7382-4e5c-bf94-18ed8a29f029" providerId="AD" clId="Web-{3B23EB98-0981-506C-16C5-AB460248B957}" dt="2021-11-14T22:06:59.563" v="28" actId="1076"/>
          <ac:picMkLst>
            <pc:docMk/>
            <pc:sldMk cId="4111037872" sldId="269"/>
            <ac:picMk id="13" creationId="{6147C88D-8FE4-4203-9DC1-F308E84F349F}"/>
          </ac:picMkLst>
        </pc:picChg>
        <pc:picChg chg="del mod">
          <ac:chgData name="May, Alyssa" userId="S::may.737@buckeyemail.osu.edu::1a6e16db-7382-4e5c-bf94-18ed8a29f029" providerId="AD" clId="Web-{3B23EB98-0981-506C-16C5-AB460248B957}" dt="2021-11-14T22:11:49.767" v="150"/>
          <ac:picMkLst>
            <pc:docMk/>
            <pc:sldMk cId="4111037872" sldId="269"/>
            <ac:picMk id="16" creationId="{A26E3A18-3708-467E-8E11-40F1D6D0CA79}"/>
          </ac:picMkLst>
        </pc:picChg>
        <pc:picChg chg="mod">
          <ac:chgData name="May, Alyssa" userId="S::may.737@buckeyemail.osu.edu::1a6e16db-7382-4e5c-bf94-18ed8a29f029" providerId="AD" clId="Web-{3B23EB98-0981-506C-16C5-AB460248B957}" dt="2021-11-14T22:06:59.610" v="30" actId="1076"/>
          <ac:picMkLst>
            <pc:docMk/>
            <pc:sldMk cId="4111037872" sldId="269"/>
            <ac:picMk id="17" creationId="{0CD6AD4D-ADF1-4BCA-BF51-E9441D4C7ED2}"/>
          </ac:picMkLst>
        </pc:picChg>
      </pc:sldChg>
      <pc:sldChg chg="addSp delSp modSp add ord replId modNotes">
        <pc:chgData name="May, Alyssa" userId="S::may.737@buckeyemail.osu.edu::1a6e16db-7382-4e5c-bf94-18ed8a29f029" providerId="AD" clId="Web-{3B23EB98-0981-506C-16C5-AB460248B957}" dt="2021-11-14T23:24:17.415" v="1447"/>
        <pc:sldMkLst>
          <pc:docMk/>
          <pc:sldMk cId="4189913687" sldId="270"/>
        </pc:sldMkLst>
        <pc:spChg chg="mod">
          <ac:chgData name="May, Alyssa" userId="S::may.737@buckeyemail.osu.edu::1a6e16db-7382-4e5c-bf94-18ed8a29f029" providerId="AD" clId="Web-{3B23EB98-0981-506C-16C5-AB460248B957}" dt="2021-11-14T22:43:52.177" v="451" actId="1076"/>
          <ac:spMkLst>
            <pc:docMk/>
            <pc:sldMk cId="4189913687" sldId="270"/>
            <ac:spMk id="2" creationId="{031CE2A1-8871-4850-A01A-997C29F2D6C0}"/>
          </ac:spMkLst>
        </pc:spChg>
        <pc:spChg chg="add del mod">
          <ac:chgData name="May, Alyssa" userId="S::may.737@buckeyemail.osu.edu::1a6e16db-7382-4e5c-bf94-18ed8a29f029" providerId="AD" clId="Web-{3B23EB98-0981-506C-16C5-AB460248B957}" dt="2021-11-14T23:14:51.643" v="519"/>
          <ac:spMkLst>
            <pc:docMk/>
            <pc:sldMk cId="4189913687" sldId="270"/>
            <ac:spMk id="3" creationId="{002F345D-E370-4877-9F60-8CCB786A1655}"/>
          </ac:spMkLst>
        </pc:spChg>
      </pc:sldChg>
    </pc:docChg>
  </pc:docChgLst>
  <pc:docChgLst>
    <pc:chgData name="Vachhani, Darshit" userId="S::vachhani.8@buckeyemail.osu.edu::7cddabad-aab8-4fe3-804b-22d69ed37710" providerId="AD" clId="Web-{2928B3BD-5A1D-B559-06D2-F594CAC261A6}"/>
    <pc:docChg chg="modSld">
      <pc:chgData name="Vachhani, Darshit" userId="S::vachhani.8@buckeyemail.osu.edu::7cddabad-aab8-4fe3-804b-22d69ed37710" providerId="AD" clId="Web-{2928B3BD-5A1D-B559-06D2-F594CAC261A6}" dt="2021-11-13T23:02:09.320" v="224" actId="20577"/>
      <pc:docMkLst>
        <pc:docMk/>
      </pc:docMkLst>
      <pc:sldChg chg="modSp modNotes">
        <pc:chgData name="Vachhani, Darshit" userId="S::vachhani.8@buckeyemail.osu.edu::7cddabad-aab8-4fe3-804b-22d69ed37710" providerId="AD" clId="Web-{2928B3BD-5A1D-B559-06D2-F594CAC261A6}" dt="2021-11-13T23:02:09.320" v="224" actId="20577"/>
        <pc:sldMkLst>
          <pc:docMk/>
          <pc:sldMk cId="3559258722" sldId="257"/>
        </pc:sldMkLst>
        <pc:spChg chg="mod">
          <ac:chgData name="Vachhani, Darshit" userId="S::vachhani.8@buckeyemail.osu.edu::7cddabad-aab8-4fe3-804b-22d69ed37710" providerId="AD" clId="Web-{2928B3BD-5A1D-B559-06D2-F594CAC261A6}" dt="2021-11-13T22:44:19.094" v="32" actId="1076"/>
          <ac:spMkLst>
            <pc:docMk/>
            <pc:sldMk cId="3559258722" sldId="257"/>
            <ac:spMk id="2" creationId="{C403F0C6-388F-4D60-9FA7-23FE36E6EFBD}"/>
          </ac:spMkLst>
        </pc:spChg>
        <pc:spChg chg="mod">
          <ac:chgData name="Vachhani, Darshit" userId="S::vachhani.8@buckeyemail.osu.edu::7cddabad-aab8-4fe3-804b-22d69ed37710" providerId="AD" clId="Web-{2928B3BD-5A1D-B559-06D2-F594CAC261A6}" dt="2021-11-13T23:02:09.320" v="224" actId="20577"/>
          <ac:spMkLst>
            <pc:docMk/>
            <pc:sldMk cId="3559258722" sldId="257"/>
            <ac:spMk id="3" creationId="{98007DF5-7542-4C56-88D7-3059085FD35C}"/>
          </ac:spMkLst>
        </pc:spChg>
      </pc:sldChg>
      <pc:sldChg chg="addSp delSp modSp">
        <pc:chgData name="Vachhani, Darshit" userId="S::vachhani.8@buckeyemail.osu.edu::7cddabad-aab8-4fe3-804b-22d69ed37710" providerId="AD" clId="Web-{2928B3BD-5A1D-B559-06D2-F594CAC261A6}" dt="2021-11-13T22:58:40.072" v="201" actId="20577"/>
        <pc:sldMkLst>
          <pc:docMk/>
          <pc:sldMk cId="1475795281" sldId="259"/>
        </pc:sldMkLst>
        <pc:spChg chg="del mod">
          <ac:chgData name="Vachhani, Darshit" userId="S::vachhani.8@buckeyemail.osu.edu::7cddabad-aab8-4fe3-804b-22d69ed37710" providerId="AD" clId="Web-{2928B3BD-5A1D-B559-06D2-F594CAC261A6}" dt="2021-11-13T22:46:29.780" v="76"/>
          <ac:spMkLst>
            <pc:docMk/>
            <pc:sldMk cId="1475795281" sldId="259"/>
            <ac:spMk id="3" creationId="{98007DF5-7542-4C56-88D7-3059085FD35C}"/>
          </ac:spMkLst>
        </pc:spChg>
        <pc:spChg chg="add del mod">
          <ac:chgData name="Vachhani, Darshit" userId="S::vachhani.8@buckeyemail.osu.edu::7cddabad-aab8-4fe3-804b-22d69ed37710" providerId="AD" clId="Web-{2928B3BD-5A1D-B559-06D2-F594CAC261A6}" dt="2021-11-13T22:46:53.296" v="82"/>
          <ac:spMkLst>
            <pc:docMk/>
            <pc:sldMk cId="1475795281" sldId="259"/>
            <ac:spMk id="4" creationId="{5A1DA3B6-0130-4558-B1A1-B0B0DBC1D88E}"/>
          </ac:spMkLst>
        </pc:spChg>
        <pc:spChg chg="add mod">
          <ac:chgData name="Vachhani, Darshit" userId="S::vachhani.8@buckeyemail.osu.edu::7cddabad-aab8-4fe3-804b-22d69ed37710" providerId="AD" clId="Web-{2928B3BD-5A1D-B559-06D2-F594CAC261A6}" dt="2021-11-13T22:58:40.072" v="201" actId="20577"/>
          <ac:spMkLst>
            <pc:docMk/>
            <pc:sldMk cId="1475795281" sldId="259"/>
            <ac:spMk id="5" creationId="{6BB087DC-A76B-456F-9AF9-23D5CA9E63D7}"/>
          </ac:spMkLst>
        </pc:spChg>
        <pc:spChg chg="add mod">
          <ac:chgData name="Vachhani, Darshit" userId="S::vachhani.8@buckeyemail.osu.edu::7cddabad-aab8-4fe3-804b-22d69ed37710" providerId="AD" clId="Web-{2928B3BD-5A1D-B559-06D2-F594CAC261A6}" dt="2021-11-13T22:56:43.479" v="161" actId="20577"/>
          <ac:spMkLst>
            <pc:docMk/>
            <pc:sldMk cId="1475795281" sldId="259"/>
            <ac:spMk id="11" creationId="{2C7B1567-08FB-46BC-BF76-7DBCF4FF6EAF}"/>
          </ac:spMkLst>
        </pc:spChg>
      </pc:sldChg>
      <pc:sldChg chg="modSp">
        <pc:chgData name="Vachhani, Darshit" userId="S::vachhani.8@buckeyemail.osu.edu::7cddabad-aab8-4fe3-804b-22d69ed37710" providerId="AD" clId="Web-{2928B3BD-5A1D-B559-06D2-F594CAC261A6}" dt="2021-11-13T22:56:54.432" v="166" actId="20577"/>
        <pc:sldMkLst>
          <pc:docMk/>
          <pc:sldMk cId="588761761" sldId="261"/>
        </pc:sldMkLst>
        <pc:spChg chg="mod">
          <ac:chgData name="Vachhani, Darshit" userId="S::vachhani.8@buckeyemail.osu.edu::7cddabad-aab8-4fe3-804b-22d69ed37710" providerId="AD" clId="Web-{2928B3BD-5A1D-B559-06D2-F594CAC261A6}" dt="2021-11-13T22:56:54.432" v="166" actId="20577"/>
          <ac:spMkLst>
            <pc:docMk/>
            <pc:sldMk cId="588761761" sldId="261"/>
            <ac:spMk id="3" creationId="{E516ADC2-A461-4E3B-8534-A1C555B9FF53}"/>
          </ac:spMkLst>
        </pc:spChg>
      </pc:sldChg>
    </pc:docChg>
  </pc:docChgLst>
  <pc:docChgLst>
    <pc:chgData name="Hecker, Harrison A." userId="S::hecker.76@buckeyemail.osu.edu::25584577-0041-4ce9-abf8-4580b9a6bb75" providerId="AD" clId="Web-{75789504-9FC5-3272-E0F1-AA0FD746F6C0}"/>
    <pc:docChg chg="addSld modSld">
      <pc:chgData name="Hecker, Harrison A." userId="S::hecker.76@buckeyemail.osu.edu::25584577-0041-4ce9-abf8-4580b9a6bb75" providerId="AD" clId="Web-{75789504-9FC5-3272-E0F1-AA0FD746F6C0}" dt="2021-11-16T01:48:50.580" v="602" actId="20577"/>
      <pc:docMkLst>
        <pc:docMk/>
      </pc:docMkLst>
      <pc:sldChg chg="modSp">
        <pc:chgData name="Hecker, Harrison A." userId="S::hecker.76@buckeyemail.osu.edu::25584577-0041-4ce9-abf8-4580b9a6bb75" providerId="AD" clId="Web-{75789504-9FC5-3272-E0F1-AA0FD746F6C0}" dt="2021-11-16T00:38:19.332" v="369" actId="20577"/>
        <pc:sldMkLst>
          <pc:docMk/>
          <pc:sldMk cId="3439546332" sldId="260"/>
        </pc:sldMkLst>
        <pc:spChg chg="mod">
          <ac:chgData name="Hecker, Harrison A." userId="S::hecker.76@buckeyemail.osu.edu::25584577-0041-4ce9-abf8-4580b9a6bb75" providerId="AD" clId="Web-{75789504-9FC5-3272-E0F1-AA0FD746F6C0}" dt="2021-11-16T00:38:19.332" v="369" actId="20577"/>
          <ac:spMkLst>
            <pc:docMk/>
            <pc:sldMk cId="3439546332" sldId="260"/>
            <ac:spMk id="3" creationId="{123F1FC9-8AC5-4D2F-9D65-CA0A483BBDE3}"/>
          </ac:spMkLst>
        </pc:spChg>
      </pc:sldChg>
      <pc:sldChg chg="modSp">
        <pc:chgData name="Hecker, Harrison A." userId="S::hecker.76@buckeyemail.osu.edu::25584577-0041-4ce9-abf8-4580b9a6bb75" providerId="AD" clId="Web-{75789504-9FC5-3272-E0F1-AA0FD746F6C0}" dt="2021-11-16T00:03:31.410" v="228" actId="20577"/>
        <pc:sldMkLst>
          <pc:docMk/>
          <pc:sldMk cId="588761761" sldId="261"/>
        </pc:sldMkLst>
        <pc:spChg chg="mod">
          <ac:chgData name="Hecker, Harrison A." userId="S::hecker.76@buckeyemail.osu.edu::25584577-0041-4ce9-abf8-4580b9a6bb75" providerId="AD" clId="Web-{75789504-9FC5-3272-E0F1-AA0FD746F6C0}" dt="2021-11-16T00:03:31.410" v="228" actId="20577"/>
          <ac:spMkLst>
            <pc:docMk/>
            <pc:sldMk cId="588761761" sldId="261"/>
            <ac:spMk id="3" creationId="{E516ADC2-A461-4E3B-8534-A1C555B9FF53}"/>
          </ac:spMkLst>
        </pc:spChg>
      </pc:sldChg>
      <pc:sldChg chg="modSp">
        <pc:chgData name="Hecker, Harrison A." userId="S::hecker.76@buckeyemail.osu.edu::25584577-0041-4ce9-abf8-4580b9a6bb75" providerId="AD" clId="Web-{75789504-9FC5-3272-E0F1-AA0FD746F6C0}" dt="2021-11-16T01:33:25.487" v="492" actId="20577"/>
        <pc:sldMkLst>
          <pc:docMk/>
          <pc:sldMk cId="2152600699" sldId="262"/>
        </pc:sldMkLst>
        <pc:spChg chg="mod">
          <ac:chgData name="Hecker, Harrison A." userId="S::hecker.76@buckeyemail.osu.edu::25584577-0041-4ce9-abf8-4580b9a6bb75" providerId="AD" clId="Web-{75789504-9FC5-3272-E0F1-AA0FD746F6C0}" dt="2021-11-16T01:33:25.487" v="492" actId="20577"/>
          <ac:spMkLst>
            <pc:docMk/>
            <pc:sldMk cId="2152600699" sldId="262"/>
            <ac:spMk id="4" creationId="{ACF12464-569E-45CB-A742-D89955BC9680}"/>
          </ac:spMkLst>
        </pc:spChg>
        <pc:spChg chg="mod">
          <ac:chgData name="Hecker, Harrison A." userId="S::hecker.76@buckeyemail.osu.edu::25584577-0041-4ce9-abf8-4580b9a6bb75" providerId="AD" clId="Web-{75789504-9FC5-3272-E0F1-AA0FD746F6C0}" dt="2021-11-16T01:33:18.752" v="486" actId="20577"/>
          <ac:spMkLst>
            <pc:docMk/>
            <pc:sldMk cId="2152600699" sldId="262"/>
            <ac:spMk id="6" creationId="{53D865BD-6148-4C26-99C1-816C957B1A35}"/>
          </ac:spMkLst>
        </pc:spChg>
      </pc:sldChg>
      <pc:sldChg chg="addSp delSp modSp">
        <pc:chgData name="Hecker, Harrison A." userId="S::hecker.76@buckeyemail.osu.edu::25584577-0041-4ce9-abf8-4580b9a6bb75" providerId="AD" clId="Web-{75789504-9FC5-3272-E0F1-AA0FD746F6C0}" dt="2021-11-16T01:33:41.300" v="496"/>
        <pc:sldMkLst>
          <pc:docMk/>
          <pc:sldMk cId="750194670" sldId="263"/>
        </pc:sldMkLst>
        <pc:spChg chg="mod">
          <ac:chgData name="Hecker, Harrison A." userId="S::hecker.76@buckeyemail.osu.edu::25584577-0041-4ce9-abf8-4580b9a6bb75" providerId="AD" clId="Web-{75789504-9FC5-3272-E0F1-AA0FD746F6C0}" dt="2021-11-16T01:31:15.014" v="427"/>
          <ac:spMkLst>
            <pc:docMk/>
            <pc:sldMk cId="750194670" sldId="263"/>
            <ac:spMk id="2" creationId="{86C68C38-BB2F-43A7-9705-4A2A787F576A}"/>
          </ac:spMkLst>
        </pc:spChg>
        <pc:spChg chg="mod ord">
          <ac:chgData name="Hecker, Harrison A." userId="S::hecker.76@buckeyemail.osu.edu::25584577-0041-4ce9-abf8-4580b9a6bb75" providerId="AD" clId="Web-{75789504-9FC5-3272-E0F1-AA0FD746F6C0}" dt="2021-11-16T01:31:15.014" v="427"/>
          <ac:spMkLst>
            <pc:docMk/>
            <pc:sldMk cId="750194670" sldId="263"/>
            <ac:spMk id="11" creationId="{CCAD37A2-F57A-4A7F-8677-27BAB367FE03}"/>
          </ac:spMkLst>
        </pc:spChg>
        <pc:spChg chg="add del">
          <ac:chgData name="Hecker, Harrison A." userId="S::hecker.76@buckeyemail.osu.edu::25584577-0041-4ce9-abf8-4580b9a6bb75" providerId="AD" clId="Web-{75789504-9FC5-3272-E0F1-AA0FD746F6C0}" dt="2021-11-16T01:31:15.014" v="427"/>
          <ac:spMkLst>
            <pc:docMk/>
            <pc:sldMk cId="750194670" sldId="263"/>
            <ac:spMk id="14" creationId="{3BCB5F6A-9EB0-40B0-9D13-3023E9A20508}"/>
          </ac:spMkLst>
        </pc:spChg>
        <pc:spChg chg="add del">
          <ac:chgData name="Hecker, Harrison A." userId="S::hecker.76@buckeyemail.osu.edu::25584577-0041-4ce9-abf8-4580b9a6bb75" providerId="AD" clId="Web-{75789504-9FC5-3272-E0F1-AA0FD746F6C0}" dt="2021-11-16T01:31:15.014" v="426"/>
          <ac:spMkLst>
            <pc:docMk/>
            <pc:sldMk cId="750194670" sldId="263"/>
            <ac:spMk id="19" creationId="{B5B9F7B6-0E4A-4A5F-BBBA-73496FAE596C}"/>
          </ac:spMkLst>
        </pc:spChg>
        <pc:spChg chg="add del">
          <ac:chgData name="Hecker, Harrison A." userId="S::hecker.76@buckeyemail.osu.edu::25584577-0041-4ce9-abf8-4580b9a6bb75" providerId="AD" clId="Web-{75789504-9FC5-3272-E0F1-AA0FD746F6C0}" dt="2021-11-16T01:31:15.014" v="426"/>
          <ac:spMkLst>
            <pc:docMk/>
            <pc:sldMk cId="750194670" sldId="263"/>
            <ac:spMk id="21" creationId="{B51D13AF-6D7E-42A4-BF57-BFDF66E1FE51}"/>
          </ac:spMkLst>
        </pc:spChg>
        <pc:picChg chg="mod">
          <ac:chgData name="Hecker, Harrison A." userId="S::hecker.76@buckeyemail.osu.edu::25584577-0041-4ce9-abf8-4580b9a6bb75" providerId="AD" clId="Web-{75789504-9FC5-3272-E0F1-AA0FD746F6C0}" dt="2021-11-16T01:31:15.014" v="427"/>
          <ac:picMkLst>
            <pc:docMk/>
            <pc:sldMk cId="750194670" sldId="263"/>
            <ac:picMk id="3" creationId="{C845DA5B-DEDD-4318-BD40-829404B75219}"/>
          </ac:picMkLst>
        </pc:picChg>
        <pc:picChg chg="add mod">
          <ac:chgData name="Hecker, Harrison A." userId="S::hecker.76@buckeyemail.osu.edu::25584577-0041-4ce9-abf8-4580b9a6bb75" providerId="AD" clId="Web-{75789504-9FC5-3272-E0F1-AA0FD746F6C0}" dt="2021-11-16T01:33:41.300" v="496"/>
          <ac:picMkLst>
            <pc:docMk/>
            <pc:sldMk cId="750194670" sldId="263"/>
            <ac:picMk id="4" creationId="{42B564D0-2F59-4721-819A-D7931EC04690}"/>
          </ac:picMkLst>
        </pc:picChg>
        <pc:picChg chg="del mod ord">
          <ac:chgData name="Hecker, Harrison A." userId="S::hecker.76@buckeyemail.osu.edu::25584577-0041-4ce9-abf8-4580b9a6bb75" providerId="AD" clId="Web-{75789504-9FC5-3272-E0F1-AA0FD746F6C0}" dt="2021-11-16T01:31:24.342" v="428"/>
          <ac:picMkLst>
            <pc:docMk/>
            <pc:sldMk cId="750194670" sldId="263"/>
            <ac:picMk id="7" creationId="{767F5395-4AB5-402F-9E95-B3CFC2F60D11}"/>
          </ac:picMkLst>
        </pc:picChg>
      </pc:sldChg>
      <pc:sldChg chg="modSp">
        <pc:chgData name="Hecker, Harrison A." userId="S::hecker.76@buckeyemail.osu.edu::25584577-0041-4ce9-abf8-4580b9a6bb75" providerId="AD" clId="Web-{75789504-9FC5-3272-E0F1-AA0FD746F6C0}" dt="2021-11-16T00:41:02.510" v="423" actId="20577"/>
        <pc:sldMkLst>
          <pc:docMk/>
          <pc:sldMk cId="2525273865" sldId="266"/>
        </pc:sldMkLst>
        <pc:spChg chg="mod">
          <ac:chgData name="Hecker, Harrison A." userId="S::hecker.76@buckeyemail.osu.edu::25584577-0041-4ce9-abf8-4580b9a6bb75" providerId="AD" clId="Web-{75789504-9FC5-3272-E0F1-AA0FD746F6C0}" dt="2021-11-16T00:41:02.510" v="423" actId="20577"/>
          <ac:spMkLst>
            <pc:docMk/>
            <pc:sldMk cId="2525273865" sldId="266"/>
            <ac:spMk id="3" creationId="{8642EABE-C57C-4AE9-82D3-BF78C6EAFBFD}"/>
          </ac:spMkLst>
        </pc:spChg>
      </pc:sldChg>
      <pc:sldChg chg="modSp">
        <pc:chgData name="Hecker, Harrison A." userId="S::hecker.76@buckeyemail.osu.edu::25584577-0041-4ce9-abf8-4580b9a6bb75" providerId="AD" clId="Web-{75789504-9FC5-3272-E0F1-AA0FD746F6C0}" dt="2021-11-16T00:01:58.705" v="211" actId="20577"/>
        <pc:sldMkLst>
          <pc:docMk/>
          <pc:sldMk cId="3733707732" sldId="267"/>
        </pc:sldMkLst>
        <pc:spChg chg="mod">
          <ac:chgData name="Hecker, Harrison A." userId="S::hecker.76@buckeyemail.osu.edu::25584577-0041-4ce9-abf8-4580b9a6bb75" providerId="AD" clId="Web-{75789504-9FC5-3272-E0F1-AA0FD746F6C0}" dt="2021-11-16T00:01:58.705" v="211" actId="20577"/>
          <ac:spMkLst>
            <pc:docMk/>
            <pc:sldMk cId="3733707732" sldId="267"/>
            <ac:spMk id="3" creationId="{8642EABE-C57C-4AE9-82D3-BF78C6EAFBFD}"/>
          </ac:spMkLst>
        </pc:spChg>
      </pc:sldChg>
      <pc:sldChg chg="addSp delSp modSp mod setBg">
        <pc:chgData name="Hecker, Harrison A." userId="S::hecker.76@buckeyemail.osu.edu::25584577-0041-4ce9-abf8-4580b9a6bb75" providerId="AD" clId="Web-{75789504-9FC5-3272-E0F1-AA0FD746F6C0}" dt="2021-11-16T00:09:33.027" v="362"/>
        <pc:sldMkLst>
          <pc:docMk/>
          <pc:sldMk cId="2151504516" sldId="268"/>
        </pc:sldMkLst>
        <pc:spChg chg="add">
          <ac:chgData name="Hecker, Harrison A." userId="S::hecker.76@buckeyemail.osu.edu::25584577-0041-4ce9-abf8-4580b9a6bb75" providerId="AD" clId="Web-{75789504-9FC5-3272-E0F1-AA0FD746F6C0}" dt="2021-11-16T00:09:33.027" v="362"/>
          <ac:spMkLst>
            <pc:docMk/>
            <pc:sldMk cId="2151504516" sldId="268"/>
            <ac:spMk id="5" creationId="{7459C506-5F4B-4B75-9218-C7C3F87FA8D3}"/>
          </ac:spMkLst>
        </pc:spChg>
        <pc:spChg chg="add del">
          <ac:chgData name="Hecker, Harrison A." userId="S::hecker.76@buckeyemail.osu.edu::25584577-0041-4ce9-abf8-4580b9a6bb75" providerId="AD" clId="Web-{75789504-9FC5-3272-E0F1-AA0FD746F6C0}" dt="2021-11-16T00:09:33.012" v="361"/>
          <ac:spMkLst>
            <pc:docMk/>
            <pc:sldMk cId="2151504516" sldId="268"/>
            <ac:spMk id="8" creationId="{11EF36CA-E123-4CFE-A192-F328E46B7EB1}"/>
          </ac:spMkLst>
        </pc:spChg>
        <pc:spChg chg="add del">
          <ac:chgData name="Hecker, Harrison A." userId="S::hecker.76@buckeyemail.osu.edu::25584577-0041-4ce9-abf8-4580b9a6bb75" providerId="AD" clId="Web-{75789504-9FC5-3272-E0F1-AA0FD746F6C0}" dt="2021-11-16T00:09:33.012" v="361"/>
          <ac:spMkLst>
            <pc:docMk/>
            <pc:sldMk cId="2151504516" sldId="268"/>
            <ac:spMk id="10" creationId="{0799B50B-D137-46A8-BAAD-01053E7315B5}"/>
          </ac:spMkLst>
        </pc:spChg>
        <pc:spChg chg="add del">
          <ac:chgData name="Hecker, Harrison A." userId="S::hecker.76@buckeyemail.osu.edu::25584577-0041-4ce9-abf8-4580b9a6bb75" providerId="AD" clId="Web-{75789504-9FC5-3272-E0F1-AA0FD746F6C0}" dt="2021-11-16T00:09:33.012" v="361"/>
          <ac:spMkLst>
            <pc:docMk/>
            <pc:sldMk cId="2151504516" sldId="268"/>
            <ac:spMk id="12" creationId="{BBE2CB40-456A-4F3B-92DD-4B42C6603043}"/>
          </ac:spMkLst>
        </pc:spChg>
        <pc:spChg chg="add">
          <ac:chgData name="Hecker, Harrison A." userId="S::hecker.76@buckeyemail.osu.edu::25584577-0041-4ce9-abf8-4580b9a6bb75" providerId="AD" clId="Web-{75789504-9FC5-3272-E0F1-AA0FD746F6C0}" dt="2021-11-16T00:09:33.027" v="362"/>
          <ac:spMkLst>
            <pc:docMk/>
            <pc:sldMk cId="2151504516" sldId="268"/>
            <ac:spMk id="21" creationId="{4E74DA95-CD7A-4D5E-9D27-67A759CE708D}"/>
          </ac:spMkLst>
        </pc:spChg>
        <pc:grpChg chg="add">
          <ac:chgData name="Hecker, Harrison A." userId="S::hecker.76@buckeyemail.osu.edu::25584577-0041-4ce9-abf8-4580b9a6bb75" providerId="AD" clId="Web-{75789504-9FC5-3272-E0F1-AA0FD746F6C0}" dt="2021-11-16T00:09:33.027" v="362"/>
          <ac:grpSpMkLst>
            <pc:docMk/>
            <pc:sldMk cId="2151504516" sldId="268"/>
            <ac:grpSpMk id="6" creationId="{BC659EEB-C3AE-4544-8263-417009DCDF41}"/>
          </ac:grpSpMkLst>
        </pc:grpChg>
        <pc:picChg chg="mod ord">
          <ac:chgData name="Hecker, Harrison A." userId="S::hecker.76@buckeyemail.osu.edu::25584577-0041-4ce9-abf8-4580b9a6bb75" providerId="AD" clId="Web-{75789504-9FC5-3272-E0F1-AA0FD746F6C0}" dt="2021-11-16T00:09:33.027" v="362"/>
          <ac:picMkLst>
            <pc:docMk/>
            <pc:sldMk cId="2151504516" sldId="268"/>
            <ac:picMk id="2" creationId="{9A1F6EA8-C540-4357-A063-CD3EE1AAC162}"/>
          </ac:picMkLst>
        </pc:picChg>
        <pc:picChg chg="mod">
          <ac:chgData name="Hecker, Harrison A." userId="S::hecker.76@buckeyemail.osu.edu::25584577-0041-4ce9-abf8-4580b9a6bb75" providerId="AD" clId="Web-{75789504-9FC5-3272-E0F1-AA0FD746F6C0}" dt="2021-11-16T00:09:33.027" v="362"/>
          <ac:picMkLst>
            <pc:docMk/>
            <pc:sldMk cId="2151504516" sldId="268"/>
            <ac:picMk id="3" creationId="{808C5826-1306-44BA-885D-48D0161AC532}"/>
          </ac:picMkLst>
        </pc:picChg>
        <pc:cxnChg chg="add">
          <ac:chgData name="Hecker, Harrison A." userId="S::hecker.76@buckeyemail.osu.edu::25584577-0041-4ce9-abf8-4580b9a6bb75" providerId="AD" clId="Web-{75789504-9FC5-3272-E0F1-AA0FD746F6C0}" dt="2021-11-16T00:09:33.027" v="362"/>
          <ac:cxnSpMkLst>
            <pc:docMk/>
            <pc:sldMk cId="2151504516" sldId="268"/>
            <ac:cxnSpMk id="23" creationId="{14AA3B5C-0C55-4FFF-9C45-8F9F7C074A4E}"/>
          </ac:cxnSpMkLst>
        </pc:cxnChg>
      </pc:sldChg>
      <pc:sldChg chg="modSp new">
        <pc:chgData name="Hecker, Harrison A." userId="S::hecker.76@buckeyemail.osu.edu::25584577-0041-4ce9-abf8-4580b9a6bb75" providerId="AD" clId="Web-{75789504-9FC5-3272-E0F1-AA0FD746F6C0}" dt="2021-11-16T01:48:50.580" v="602" actId="20577"/>
        <pc:sldMkLst>
          <pc:docMk/>
          <pc:sldMk cId="2917927106" sldId="271"/>
        </pc:sldMkLst>
        <pc:spChg chg="mod">
          <ac:chgData name="Hecker, Harrison A." userId="S::hecker.76@buckeyemail.osu.edu::25584577-0041-4ce9-abf8-4580b9a6bb75" providerId="AD" clId="Web-{75789504-9FC5-3272-E0F1-AA0FD746F6C0}" dt="2021-11-16T01:47:58.234" v="505" actId="20577"/>
          <ac:spMkLst>
            <pc:docMk/>
            <pc:sldMk cId="2917927106" sldId="271"/>
            <ac:spMk id="2" creationId="{D0BFCEF8-8AE1-491B-B464-798089EB0D51}"/>
          </ac:spMkLst>
        </pc:spChg>
        <pc:spChg chg="mod">
          <ac:chgData name="Hecker, Harrison A." userId="S::hecker.76@buckeyemail.osu.edu::25584577-0041-4ce9-abf8-4580b9a6bb75" providerId="AD" clId="Web-{75789504-9FC5-3272-E0F1-AA0FD746F6C0}" dt="2021-11-16T01:48:50.580" v="602" actId="20577"/>
          <ac:spMkLst>
            <pc:docMk/>
            <pc:sldMk cId="2917927106" sldId="271"/>
            <ac:spMk id="3" creationId="{4789B74B-38B5-46C6-AAA6-66DEA2B6A5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F7950-E8B5-4EB3-A00D-BD10358A3E9D}" type="datetimeFigureOut">
              <a:rPr lang="en-US"/>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8C64F-916C-409C-8B8A-64B2CB5DB708}" type="slidenum">
              <a:rPr lang="en-US"/>
              <a:t>‹#›</a:t>
            </a:fld>
            <a:endParaRPr lang="en-US"/>
          </a:p>
        </p:txBody>
      </p:sp>
    </p:spTree>
    <p:extLst>
      <p:ext uri="{BB962C8B-B14F-4D97-AF65-F5344CB8AC3E}">
        <p14:creationId xmlns:p14="http://schemas.microsoft.com/office/powerpoint/2010/main" val="253969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REACT JS is a one of the front-end </a:t>
            </a:r>
            <a:r>
              <a:rPr lang="en-US" err="1">
                <a:cs typeface="Calibri"/>
              </a:rPr>
              <a:t>javascript</a:t>
            </a:r>
            <a:r>
              <a:rPr lang="en-US">
                <a:cs typeface="Calibri"/>
              </a:rPr>
              <a:t> libraries available for  web development created by </a:t>
            </a:r>
            <a:r>
              <a:rPr lang="en-US" err="1">
                <a:cs typeface="Calibri"/>
              </a:rPr>
              <a:t>facebook</a:t>
            </a:r>
            <a:endParaRPr lang="en-US">
              <a:cs typeface="Calibri"/>
            </a:endParaRPr>
          </a:p>
          <a:p>
            <a:r>
              <a:rPr lang="en-US">
                <a:cs typeface="Calibri"/>
              </a:rPr>
              <a:t>2. It is useful in building user interface components</a:t>
            </a:r>
          </a:p>
          <a:p>
            <a:r>
              <a:rPr lang="en-US">
                <a:cs typeface="Calibri"/>
              </a:rPr>
              <a:t>3. </a:t>
            </a:r>
          </a:p>
        </p:txBody>
      </p:sp>
      <p:sp>
        <p:nvSpPr>
          <p:cNvPr id="4" name="Slide Number Placeholder 3"/>
          <p:cNvSpPr>
            <a:spLocks noGrp="1"/>
          </p:cNvSpPr>
          <p:nvPr>
            <p:ph type="sldNum" sz="quarter" idx="5"/>
          </p:nvPr>
        </p:nvSpPr>
        <p:spPr/>
        <p:txBody>
          <a:bodyPr/>
          <a:lstStyle/>
          <a:p>
            <a:fld id="{9718C64F-916C-409C-8B8A-64B2CB5DB708}" type="slidenum">
              <a:rPr lang="en-US"/>
              <a:t>2</a:t>
            </a:fld>
            <a:endParaRPr lang="en-US"/>
          </a:p>
        </p:txBody>
      </p:sp>
    </p:spTree>
    <p:extLst>
      <p:ext uri="{BB962C8B-B14F-4D97-AF65-F5344CB8AC3E}">
        <p14:creationId xmlns:p14="http://schemas.microsoft.com/office/powerpoint/2010/main" val="239111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718C64F-916C-409C-8B8A-64B2CB5DB708}" type="slidenum">
              <a:rPr lang="en-US"/>
              <a:t>3</a:t>
            </a:fld>
            <a:endParaRPr lang="en-US"/>
          </a:p>
        </p:txBody>
      </p:sp>
    </p:spTree>
    <p:extLst>
      <p:ext uri="{BB962C8B-B14F-4D97-AF65-F5344CB8AC3E}">
        <p14:creationId xmlns:p14="http://schemas.microsoft.com/office/powerpoint/2010/main" val="328673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While you can create a react application with just a simple script tag in HTML, the most common and easiest way is to use Create React App.</a:t>
            </a:r>
            <a:br>
              <a:rPr lang="en-US">
                <a:cs typeface="+mn-lt"/>
              </a:rPr>
            </a:br>
            <a:r>
              <a:rPr lang="en-US">
                <a:cs typeface="Calibri"/>
              </a:rPr>
              <a:t>Create React App automatically installs React, Babel, and Webpack so that all the necessary dependencies are included.</a:t>
            </a:r>
          </a:p>
          <a:p>
            <a:r>
              <a:rPr lang="en-US">
                <a:cs typeface="Calibri"/>
              </a:rPr>
              <a:t>It required Node.js 14.0.0 or later and </a:t>
            </a:r>
            <a:r>
              <a:rPr lang="en-US" err="1">
                <a:cs typeface="Calibri"/>
              </a:rPr>
              <a:t>npm</a:t>
            </a:r>
            <a:r>
              <a:rPr lang="en-US">
                <a:cs typeface="Calibri"/>
              </a:rPr>
              <a:t> 5.6 or later, and then you can just use '</a:t>
            </a:r>
            <a:r>
              <a:rPr lang="en-US" err="1">
                <a:cs typeface="Calibri"/>
              </a:rPr>
              <a:t>npx</a:t>
            </a:r>
            <a:r>
              <a:rPr lang="en-US">
                <a:cs typeface="Calibri"/>
              </a:rPr>
              <a:t> create-react-app &lt;</a:t>
            </a:r>
            <a:r>
              <a:rPr lang="en-US" err="1">
                <a:cs typeface="Calibri"/>
              </a:rPr>
              <a:t>appname</a:t>
            </a:r>
            <a:r>
              <a:rPr lang="en-US">
                <a:cs typeface="Calibri"/>
              </a:rPr>
              <a:t>&gt;' to create an app in the folder you specify.</a:t>
            </a:r>
          </a:p>
          <a:p>
            <a:r>
              <a:rPr lang="en-US">
                <a:cs typeface="Calibri"/>
              </a:rPr>
              <a:t>Then, you can just use your favorite editor, such as </a:t>
            </a:r>
            <a:r>
              <a:rPr lang="en-US" err="1">
                <a:cs typeface="Calibri"/>
              </a:rPr>
              <a:t>VSCode</a:t>
            </a:r>
            <a:r>
              <a:rPr lang="en-US">
                <a:cs typeface="Calibri"/>
              </a:rPr>
              <a:t>, to actually create the app.</a:t>
            </a:r>
            <a:br>
              <a:rPr lang="en-US">
                <a:cs typeface="Calibri"/>
              </a:rPr>
            </a:br>
            <a:r>
              <a:rPr lang="en-US">
                <a:cs typeface="Calibri"/>
              </a:rPr>
              <a:t>This is where you'll need an understanding of JavaScript and HTML to manipulate the DOM, and CSS to style it.</a:t>
            </a:r>
          </a:p>
        </p:txBody>
      </p:sp>
      <p:sp>
        <p:nvSpPr>
          <p:cNvPr id="4" name="Slide Number Placeholder 3"/>
          <p:cNvSpPr>
            <a:spLocks noGrp="1"/>
          </p:cNvSpPr>
          <p:nvPr>
            <p:ph type="sldNum" sz="quarter" idx="5"/>
          </p:nvPr>
        </p:nvSpPr>
        <p:spPr/>
        <p:txBody>
          <a:bodyPr/>
          <a:lstStyle/>
          <a:p>
            <a:fld id="{9718C64F-916C-409C-8B8A-64B2CB5DB708}" type="slidenum">
              <a:rPr lang="en-US"/>
              <a:t>4</a:t>
            </a:fld>
            <a:endParaRPr lang="en-US"/>
          </a:p>
        </p:txBody>
      </p:sp>
    </p:spTree>
    <p:extLst>
      <p:ext uri="{BB962C8B-B14F-4D97-AF65-F5344CB8AC3E}">
        <p14:creationId xmlns:p14="http://schemas.microsoft.com/office/powerpoint/2010/main" val="244453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go over creating a simple "Hello World" app in React.</a:t>
            </a:r>
          </a:p>
          <a:p>
            <a:r>
              <a:rPr lang="en-US">
                <a:cs typeface="Calibri"/>
              </a:rPr>
              <a:t>First, open the parent folder for where you want your React app to be in a terminal, such as the one provided by VSCode.</a:t>
            </a:r>
            <a:br>
              <a:rPr lang="en-US">
                <a:cs typeface="+mn-lt"/>
              </a:rPr>
            </a:br>
            <a:r>
              <a:rPr lang="en-US">
                <a:cs typeface="Calibri"/>
              </a:rPr>
              <a:t>Then run "npx create-react-app &lt;appname&gt;", here, this will take a few minutes so to save time I have done this already with npx create-react-app demo which created a react app in a folder called demo.</a:t>
            </a:r>
          </a:p>
          <a:p>
            <a:r>
              <a:rPr lang="en-US">
                <a:cs typeface="Calibri"/>
              </a:rPr>
              <a:t>If I run npm start, you'll see that I get a demo page, but let's try to create a component to say hello world.</a:t>
            </a:r>
            <a:br>
              <a:rPr lang="en-US">
                <a:cs typeface="+mn-lt"/>
              </a:rPr>
            </a:br>
            <a:r>
              <a:rPr lang="en-US">
                <a:cs typeface="Calibri"/>
              </a:rPr>
              <a:t>So I'll define a function called Hello(), and make it return a JSX object containing a div with an h1 header saying "Hello World!", and a paragraph giving the result of the expression {1+1} using curly braces</a:t>
            </a:r>
          </a:p>
          <a:p>
            <a:r>
              <a:rPr lang="en-US">
                <a:cs typeface="Calibri"/>
              </a:rPr>
              <a:t>Then I'll replace this demo code in the App() function, where the app runs, and make it just include a Hello component.</a:t>
            </a:r>
            <a:br>
              <a:rPr lang="en-US">
                <a:cs typeface="Calibri"/>
              </a:rPr>
            </a:br>
            <a:r>
              <a:rPr lang="en-US">
                <a:cs typeface="Calibri"/>
              </a:rPr>
              <a:t>Then I'll save it and refresh my browser, and viola, Hello World!</a:t>
            </a:r>
          </a:p>
          <a:p>
            <a:r>
              <a:rPr lang="en-US">
                <a:cs typeface="Calibri"/>
              </a:rPr>
              <a:t>If you'd like a more in-depth demo, we've provided one in the handout pdf!</a:t>
            </a:r>
          </a:p>
        </p:txBody>
      </p:sp>
      <p:sp>
        <p:nvSpPr>
          <p:cNvPr id="4" name="Slide Number Placeholder 3"/>
          <p:cNvSpPr>
            <a:spLocks noGrp="1"/>
          </p:cNvSpPr>
          <p:nvPr>
            <p:ph type="sldNum" sz="quarter" idx="5"/>
          </p:nvPr>
        </p:nvSpPr>
        <p:spPr/>
        <p:txBody>
          <a:bodyPr/>
          <a:lstStyle/>
          <a:p>
            <a:fld id="{9718C64F-916C-409C-8B8A-64B2CB5DB708}" type="slidenum">
              <a:rPr lang="en-US"/>
              <a:t>5</a:t>
            </a:fld>
            <a:endParaRPr lang="en-US"/>
          </a:p>
        </p:txBody>
      </p:sp>
    </p:spTree>
    <p:extLst>
      <p:ext uri="{BB962C8B-B14F-4D97-AF65-F5344CB8AC3E}">
        <p14:creationId xmlns:p14="http://schemas.microsoft.com/office/powerpoint/2010/main" val="36558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have a comparison of Angular versus React in terms of popularity. Angular used to be more popular than React, but as you can see in the chart, in recent years React has pulled ahead and become the most popular of the two frameworks, with over 1 million repositories on </a:t>
            </a:r>
            <a:r>
              <a:rPr lang="en-US" err="1">
                <a:cs typeface="Calibri"/>
              </a:rPr>
              <a:t>Github</a:t>
            </a:r>
            <a:r>
              <a:rPr lang="en-US">
                <a:cs typeface="Calibri"/>
              </a:rPr>
              <a:t>, but only about 700,000 for Angular.</a:t>
            </a:r>
          </a:p>
        </p:txBody>
      </p:sp>
      <p:sp>
        <p:nvSpPr>
          <p:cNvPr id="4" name="Slide Number Placeholder 3"/>
          <p:cNvSpPr>
            <a:spLocks noGrp="1"/>
          </p:cNvSpPr>
          <p:nvPr>
            <p:ph type="sldNum" sz="quarter" idx="5"/>
          </p:nvPr>
        </p:nvSpPr>
        <p:spPr/>
        <p:txBody>
          <a:bodyPr/>
          <a:lstStyle/>
          <a:p>
            <a:fld id="{9718C64F-916C-409C-8B8A-64B2CB5DB708}" type="slidenum">
              <a:rPr lang="en-US"/>
              <a:t>13</a:t>
            </a:fld>
            <a:endParaRPr lang="en-US"/>
          </a:p>
        </p:txBody>
      </p:sp>
    </p:spTree>
    <p:extLst>
      <p:ext uri="{BB962C8B-B14F-4D97-AF65-F5344CB8AC3E}">
        <p14:creationId xmlns:p14="http://schemas.microsoft.com/office/powerpoint/2010/main" val="92954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62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09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9158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930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01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270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382590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07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198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486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01827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453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456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718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74109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866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083899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hyperlink" Target="https://cupofcode.medium.com/the-main-building-blocks-of-an-angular-application-explained-cup-of-angular-part-1-dce71c88d449" TargetMode="External"/><Relationship Id="rId13" Type="http://schemas.openxmlformats.org/officeDocument/2006/relationships/hyperlink" Target="https://www.ipraxa.com/blog/advantages-of-reactjs-reasons-to-use/" TargetMode="External"/><Relationship Id="rId18" Type="http://schemas.openxmlformats.org/officeDocument/2006/relationships/hyperlink" Target="https://www.javatpoint.com/pros-and-cons-of-react" TargetMode="External"/><Relationship Id="rId3" Type="http://schemas.openxmlformats.org/officeDocument/2006/relationships/hyperlink" Target="https://www.andolasoft.com/blog/why-angular-is-so-popular-in-modern-application-development.html" TargetMode="External"/><Relationship Id="rId7" Type="http://schemas.openxmlformats.org/officeDocument/2006/relationships/hyperlink" Target="https://www.knowledgehut.com/blog/web-development/advantages-and-disadvantages-of-angular" TargetMode="External"/><Relationship Id="rId12" Type="http://schemas.openxmlformats.org/officeDocument/2006/relationships/hyperlink" Target="https://www.w3schools.com/whatis/whatis_react.asp" TargetMode="External"/><Relationship Id="rId17" Type="http://schemas.openxmlformats.org/officeDocument/2006/relationships/hyperlink" Target="https://careerkarma.com/blog/how-long-does-it-take-to-learn-react-js/" TargetMode="External"/><Relationship Id="rId2" Type="http://schemas.openxmlformats.org/officeDocument/2006/relationships/hyperlink" Target="https://www.edureka.co/blog/angular-tutorial/" TargetMode="External"/><Relationship Id="rId16" Type="http://schemas.openxmlformats.org/officeDocument/2006/relationships/hyperlink" Target="https://blog.udemy.com/what-is-react-and-what-is-it-used-for/" TargetMode="External"/><Relationship Id="rId20" Type="http://schemas.openxmlformats.org/officeDocument/2006/relationships/hyperlink" Target="https://www.simplilearn.com/tutorials/reactjs-tutorial/what-is-reactjs" TargetMode="External"/><Relationship Id="rId1" Type="http://schemas.openxmlformats.org/officeDocument/2006/relationships/slideLayout" Target="../slideLayouts/slideLayout2.xml"/><Relationship Id="rId6" Type="http://schemas.openxmlformats.org/officeDocument/2006/relationships/hyperlink" Target="https://www.edureka.co/blog/advantages-and-disadvantages-of-angular/" TargetMode="External"/><Relationship Id="rId11" Type="http://schemas.openxmlformats.org/officeDocument/2006/relationships/hyperlink" Target="https://www.guru99.com/react-vs-angular-key-difference.html" TargetMode="External"/><Relationship Id="rId5" Type="http://schemas.openxmlformats.org/officeDocument/2006/relationships/hyperlink" Target="https://www.doodleish.com/2021/01/time-to-learn-angular.html#:~:text=So%2C%20for%20learning%20the%20basics,you%20a%20year%20or%20more" TargetMode="External"/><Relationship Id="rId15" Type="http://schemas.openxmlformats.org/officeDocument/2006/relationships/hyperlink" Target="https://www.cygnismedia.com/blog/reasons-why-react-js-is-popular/" TargetMode="External"/><Relationship Id="rId10" Type="http://schemas.openxmlformats.org/officeDocument/2006/relationships/hyperlink" Target="https://angular.io/guide/setup-local" TargetMode="External"/><Relationship Id="rId19" Type="http://schemas.openxmlformats.org/officeDocument/2006/relationships/hyperlink" Target="https://reactjs.org/docs/create-a-new-react-app.html" TargetMode="External"/><Relationship Id="rId4" Type="http://schemas.openxmlformats.org/officeDocument/2006/relationships/hyperlink" Target="https://www.dotnettricks.com/learn/angular/How-long-will-it-take-to-learn-Angular" TargetMode="External"/><Relationship Id="rId9" Type="http://schemas.openxmlformats.org/officeDocument/2006/relationships/hyperlink" Target="https://www.youtube.com/watch?v=TC1oVXlVE3M" TargetMode="External"/><Relationship Id="rId14" Type="http://schemas.openxmlformats.org/officeDocument/2006/relationships/hyperlink" Target="https://www.w3spoint.com/advantages-disadvantages-reactj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921" y="2404534"/>
            <a:ext cx="7766936" cy="1646302"/>
          </a:xfrm>
        </p:spPr>
        <p:txBody>
          <a:bodyPr/>
          <a:lstStyle/>
          <a:p>
            <a:r>
              <a:rPr lang="en-US">
                <a:cs typeface="Calibri Light"/>
              </a:rPr>
              <a:t>ReactJS vs. Angular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E2A1-8871-4850-A01A-997C29F2D6C0}"/>
              </a:ext>
            </a:extLst>
          </p:cNvPr>
          <p:cNvSpPr>
            <a:spLocks noGrp="1"/>
          </p:cNvSpPr>
          <p:nvPr>
            <p:ph type="ctrTitle"/>
          </p:nvPr>
        </p:nvSpPr>
        <p:spPr>
          <a:xfrm>
            <a:off x="984730" y="1783873"/>
            <a:ext cx="8578096" cy="1646302"/>
          </a:xfrm>
        </p:spPr>
        <p:txBody>
          <a:bodyPr/>
          <a:lstStyle/>
          <a:p>
            <a:r>
              <a:rPr lang="en-US" sz="4800"/>
              <a:t>"Hello World" Demo in Angular</a:t>
            </a:r>
          </a:p>
        </p:txBody>
      </p:sp>
    </p:spTree>
    <p:extLst>
      <p:ext uri="{BB962C8B-B14F-4D97-AF65-F5344CB8AC3E}">
        <p14:creationId xmlns:p14="http://schemas.microsoft.com/office/powerpoint/2010/main" val="408357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905A-434D-4FBB-AE55-9FC54917FD71}"/>
              </a:ext>
            </a:extLst>
          </p:cNvPr>
          <p:cNvSpPr>
            <a:spLocks noGrp="1"/>
          </p:cNvSpPr>
          <p:nvPr>
            <p:ph type="title"/>
          </p:nvPr>
        </p:nvSpPr>
        <p:spPr/>
        <p:txBody>
          <a:bodyPr/>
          <a:lstStyle/>
          <a:p>
            <a:r>
              <a:rPr lang="en-US"/>
              <a:t>React vs Angular: </a:t>
            </a:r>
            <a:r>
              <a:rPr lang="en-US" sz="3200"/>
              <a:t>Similarities</a:t>
            </a:r>
          </a:p>
        </p:txBody>
      </p:sp>
      <p:sp>
        <p:nvSpPr>
          <p:cNvPr id="3" name="Content Placeholder 2">
            <a:extLst>
              <a:ext uri="{FF2B5EF4-FFF2-40B4-BE49-F238E27FC236}">
                <a16:creationId xmlns:a16="http://schemas.microsoft.com/office/drawing/2014/main" id="{8642EABE-C57C-4AE9-82D3-BF78C6EAFBFD}"/>
              </a:ext>
            </a:extLst>
          </p:cNvPr>
          <p:cNvSpPr>
            <a:spLocks noGrp="1"/>
          </p:cNvSpPr>
          <p:nvPr>
            <p:ph idx="1"/>
          </p:nvPr>
        </p:nvSpPr>
        <p:spPr>
          <a:xfrm>
            <a:off x="677334" y="1576799"/>
            <a:ext cx="8596668" cy="4464563"/>
          </a:xfrm>
        </p:spPr>
        <p:txBody>
          <a:bodyPr vert="horz" lIns="91440" tIns="45720" rIns="91440" bIns="45720" rtlCol="0" anchor="t">
            <a:normAutofit/>
          </a:bodyPr>
          <a:lstStyle/>
          <a:p>
            <a:r>
              <a:rPr lang="en-US" sz="2400"/>
              <a:t>Both are open source</a:t>
            </a:r>
          </a:p>
          <a:p>
            <a:r>
              <a:rPr lang="en-US" sz="2400"/>
              <a:t>Both are popular and used for web development around the world</a:t>
            </a:r>
            <a:r>
              <a:rPr lang="en-US"/>
              <a:t> </a:t>
            </a:r>
            <a:endParaRPr lang="en-US">
              <a:ea typeface="+mn-lt"/>
              <a:cs typeface="+mn-lt"/>
            </a:endParaRPr>
          </a:p>
          <a:p>
            <a:r>
              <a:rPr lang="en-US" sz="2400">
                <a:ea typeface="+mn-lt"/>
                <a:cs typeface="+mn-lt"/>
              </a:rPr>
              <a:t>Both implement and use the idea of "components"</a:t>
            </a:r>
            <a:endParaRPr lang="en-US">
              <a:ea typeface="+mn-lt"/>
              <a:cs typeface="+mn-lt"/>
            </a:endParaRPr>
          </a:p>
          <a:p>
            <a:r>
              <a:rPr lang="en-US" sz="2400"/>
              <a:t>Both also maintain a concept of a component's "state"</a:t>
            </a:r>
          </a:p>
          <a:p>
            <a:r>
              <a:rPr lang="en-US" sz="2400"/>
              <a:t>Both were developed and are maintained by large tech companies for their applications (Facebook for React and Google for Angular)</a:t>
            </a:r>
          </a:p>
          <a:p>
            <a:endParaRPr lang="en-US"/>
          </a:p>
          <a:p>
            <a:endParaRPr lang="en-US"/>
          </a:p>
          <a:p>
            <a:endParaRPr lang="en-US"/>
          </a:p>
        </p:txBody>
      </p:sp>
    </p:spTree>
    <p:extLst>
      <p:ext uri="{BB962C8B-B14F-4D97-AF65-F5344CB8AC3E}">
        <p14:creationId xmlns:p14="http://schemas.microsoft.com/office/powerpoint/2010/main" val="252527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905A-434D-4FBB-AE55-9FC54917FD71}"/>
              </a:ext>
            </a:extLst>
          </p:cNvPr>
          <p:cNvSpPr>
            <a:spLocks noGrp="1"/>
          </p:cNvSpPr>
          <p:nvPr>
            <p:ph type="title"/>
          </p:nvPr>
        </p:nvSpPr>
        <p:spPr/>
        <p:txBody>
          <a:bodyPr/>
          <a:lstStyle/>
          <a:p>
            <a:r>
              <a:rPr lang="en-US"/>
              <a:t>React vs Angular: Differences</a:t>
            </a:r>
          </a:p>
        </p:txBody>
      </p:sp>
      <p:sp>
        <p:nvSpPr>
          <p:cNvPr id="3" name="Content Placeholder 2">
            <a:extLst>
              <a:ext uri="{FF2B5EF4-FFF2-40B4-BE49-F238E27FC236}">
                <a16:creationId xmlns:a16="http://schemas.microsoft.com/office/drawing/2014/main" id="{8642EABE-C57C-4AE9-82D3-BF78C6EAFBFD}"/>
              </a:ext>
            </a:extLst>
          </p:cNvPr>
          <p:cNvSpPr>
            <a:spLocks noGrp="1"/>
          </p:cNvSpPr>
          <p:nvPr>
            <p:ph idx="1"/>
          </p:nvPr>
        </p:nvSpPr>
        <p:spPr>
          <a:xfrm>
            <a:off x="677334" y="1576799"/>
            <a:ext cx="8596668" cy="4464563"/>
          </a:xfrm>
        </p:spPr>
        <p:txBody>
          <a:bodyPr vert="horz" lIns="91440" tIns="45720" rIns="91440" bIns="45720" rtlCol="0" anchor="t">
            <a:normAutofit/>
          </a:bodyPr>
          <a:lstStyle/>
          <a:p>
            <a:r>
              <a:rPr lang="en-US" sz="2400"/>
              <a:t>React is a JS library for views, whereas Angular is a MVC complete framework</a:t>
            </a:r>
          </a:p>
          <a:p>
            <a:r>
              <a:rPr lang="en-US" sz="2400"/>
              <a:t>React uses a virtual DOM, Angular uses a real DOM </a:t>
            </a:r>
          </a:p>
          <a:p>
            <a:r>
              <a:rPr lang="en-US" sz="2400"/>
              <a:t>React is written in JavaScript, Angular is written in Typescript</a:t>
            </a:r>
          </a:p>
          <a:p>
            <a:r>
              <a:rPr lang="en-US" sz="2400"/>
              <a:t>Angular has a steeper learning curve than React </a:t>
            </a:r>
          </a:p>
          <a:p>
            <a:r>
              <a:rPr lang="en-US" sz="2400"/>
              <a:t>React is harder to set up but can be used to deliver products quickly, while Angular is easier to set up but can lead to product delays due to coding errors.</a:t>
            </a:r>
          </a:p>
          <a:p>
            <a:endParaRPr lang="en-US"/>
          </a:p>
          <a:p>
            <a:endParaRPr lang="en-US"/>
          </a:p>
        </p:txBody>
      </p:sp>
    </p:spTree>
    <p:extLst>
      <p:ext uri="{BB962C8B-B14F-4D97-AF65-F5344CB8AC3E}">
        <p14:creationId xmlns:p14="http://schemas.microsoft.com/office/powerpoint/2010/main" val="125784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808C5826-1306-44BA-885D-48D0161AC532}"/>
              </a:ext>
            </a:extLst>
          </p:cNvPr>
          <p:cNvPicPr>
            <a:picLocks noChangeAspect="1"/>
          </p:cNvPicPr>
          <p:nvPr/>
        </p:nvPicPr>
        <p:blipFill>
          <a:blip r:embed="rId3"/>
          <a:stretch>
            <a:fillRect/>
          </a:stretch>
        </p:blipFill>
        <p:spPr>
          <a:xfrm>
            <a:off x="1124262" y="1619732"/>
            <a:ext cx="4650004" cy="3627003"/>
          </a:xfrm>
          <a:prstGeom prst="rect">
            <a:avLst/>
          </a:prstGeom>
        </p:spPr>
      </p:pic>
      <p:cxnSp>
        <p:nvCxnSpPr>
          <p:cNvPr id="23" name="Straight Connector 22">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2" descr="Chart, line chart&#10;&#10;Description automatically generated">
            <a:extLst>
              <a:ext uri="{FF2B5EF4-FFF2-40B4-BE49-F238E27FC236}">
                <a16:creationId xmlns:a16="http://schemas.microsoft.com/office/drawing/2014/main" id="{9A1F6EA8-C540-4357-A063-CD3EE1AAC162}"/>
              </a:ext>
            </a:extLst>
          </p:cNvPr>
          <p:cNvPicPr>
            <a:picLocks noChangeAspect="1"/>
          </p:cNvPicPr>
          <p:nvPr/>
        </p:nvPicPr>
        <p:blipFill>
          <a:blip r:embed="rId4"/>
          <a:stretch>
            <a:fillRect/>
          </a:stretch>
        </p:blipFill>
        <p:spPr>
          <a:xfrm>
            <a:off x="6414367" y="1631356"/>
            <a:ext cx="4650004" cy="3603752"/>
          </a:xfrm>
          <a:prstGeom prst="rect">
            <a:avLst/>
          </a:prstGeom>
        </p:spPr>
      </p:pic>
    </p:spTree>
    <p:extLst>
      <p:ext uri="{BB962C8B-B14F-4D97-AF65-F5344CB8AC3E}">
        <p14:creationId xmlns:p14="http://schemas.microsoft.com/office/powerpoint/2010/main" val="215150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04BE-1BC7-4A27-A430-40A302C16518}"/>
              </a:ext>
            </a:extLst>
          </p:cNvPr>
          <p:cNvSpPr>
            <a:spLocks noGrp="1"/>
          </p:cNvSpPr>
          <p:nvPr>
            <p:ph type="title"/>
          </p:nvPr>
        </p:nvSpPr>
        <p:spPr/>
        <p:txBody>
          <a:bodyPr/>
          <a:lstStyle/>
          <a:p>
            <a:r>
              <a:rPr lang="en-US"/>
              <a:t>Sources </a:t>
            </a:r>
          </a:p>
        </p:txBody>
      </p:sp>
      <p:sp>
        <p:nvSpPr>
          <p:cNvPr id="3" name="Content Placeholder 2">
            <a:extLst>
              <a:ext uri="{FF2B5EF4-FFF2-40B4-BE49-F238E27FC236}">
                <a16:creationId xmlns:a16="http://schemas.microsoft.com/office/drawing/2014/main" id="{E516ADC2-A461-4E3B-8534-A1C555B9FF53}"/>
              </a:ext>
            </a:extLst>
          </p:cNvPr>
          <p:cNvSpPr>
            <a:spLocks noGrp="1"/>
          </p:cNvSpPr>
          <p:nvPr>
            <p:ph idx="1"/>
          </p:nvPr>
        </p:nvSpPr>
        <p:spPr>
          <a:xfrm>
            <a:off x="677334" y="1441605"/>
            <a:ext cx="8596668" cy="4730216"/>
          </a:xfrm>
        </p:spPr>
        <p:txBody>
          <a:bodyPr vert="horz" lIns="91440" tIns="45720" rIns="91440" bIns="45720" rtlCol="0" anchor="t">
            <a:normAutofit fontScale="47500" lnSpcReduction="20000"/>
          </a:bodyPr>
          <a:lstStyle/>
          <a:p>
            <a:r>
              <a:rPr lang="en-US">
                <a:ea typeface="+mn-lt"/>
                <a:cs typeface="+mn-lt"/>
              </a:rPr>
              <a:t>Angular</a:t>
            </a:r>
          </a:p>
          <a:p>
            <a:pPr lvl="1"/>
            <a:r>
              <a:rPr lang="en-US">
                <a:ea typeface="+mn-lt"/>
                <a:cs typeface="+mn-lt"/>
                <a:hlinkClick r:id="rId2"/>
              </a:rPr>
              <a:t>https://www.edureka.co/blog/angular-tutorial/</a:t>
            </a:r>
            <a:endParaRPr lang="en-US">
              <a:ea typeface="+mn-lt"/>
              <a:cs typeface="+mn-lt"/>
            </a:endParaRPr>
          </a:p>
          <a:p>
            <a:pPr lvl="1"/>
            <a:r>
              <a:rPr lang="en-US">
                <a:ea typeface="+mn-lt"/>
                <a:cs typeface="+mn-lt"/>
                <a:hlinkClick r:id="rId3"/>
              </a:rPr>
              <a:t>https://www.andolasoft.com/blog/why-angular-is-so-popular-in-modern-application-development.html</a:t>
            </a:r>
          </a:p>
          <a:p>
            <a:pPr lvl="1"/>
            <a:r>
              <a:rPr lang="en-US">
                <a:ea typeface="+mn-lt"/>
                <a:cs typeface="+mn-lt"/>
                <a:hlinkClick r:id="rId4"/>
              </a:rPr>
              <a:t>https://www.dotnettricks.com/learn/angular/How-long-will-it-take-to-learn-Angular</a:t>
            </a:r>
          </a:p>
          <a:p>
            <a:pPr lvl="1"/>
            <a:r>
              <a:rPr lang="en-US">
                <a:ea typeface="+mn-lt"/>
                <a:cs typeface="+mn-lt"/>
                <a:hlinkClick r:id="rId5"/>
              </a:rPr>
              <a:t>https://www.doodleish.com/2021/01/time-to-learn-angular.html#:~:text=So%2C%20for%20learning%20the%20basics,you%20a%20year%20or%20more</a:t>
            </a:r>
            <a:r>
              <a:rPr lang="en-US">
                <a:ea typeface="+mn-lt"/>
                <a:cs typeface="+mn-lt"/>
              </a:rPr>
              <a:t>.</a:t>
            </a:r>
          </a:p>
          <a:p>
            <a:pPr lvl="1"/>
            <a:r>
              <a:rPr lang="en-US">
                <a:ea typeface="+mn-lt"/>
                <a:cs typeface="+mn-lt"/>
                <a:hlinkClick r:id="rId6"/>
              </a:rPr>
              <a:t>https://www.edureka.co/blog/advantages-and-disadvantages-of-angular/</a:t>
            </a:r>
          </a:p>
          <a:p>
            <a:pPr lvl="1"/>
            <a:r>
              <a:rPr lang="en-US">
                <a:ea typeface="+mn-lt"/>
                <a:cs typeface="+mn-lt"/>
                <a:hlinkClick r:id="rId7"/>
              </a:rPr>
              <a:t>https://www.knowledgehut.com/blog/web-development/advantages-and-disadvantages-of-angular</a:t>
            </a:r>
          </a:p>
          <a:p>
            <a:pPr lvl="1"/>
            <a:r>
              <a:rPr lang="en-US">
                <a:ea typeface="+mn-lt"/>
                <a:cs typeface="+mn-lt"/>
                <a:hlinkClick r:id="rId8"/>
              </a:rPr>
              <a:t>https://cupofcode.medium.com/the-main-building-blocks-of-an-angular-application-explained-cup-of-angular-part-1-dce71c88d449</a:t>
            </a:r>
          </a:p>
          <a:p>
            <a:pPr lvl="1"/>
            <a:r>
              <a:rPr lang="en-US">
                <a:ea typeface="+mn-lt"/>
                <a:cs typeface="+mn-lt"/>
                <a:hlinkClick r:id="rId9"/>
              </a:rPr>
              <a:t>https://www.youtube.com/watch?v=TC1oVXlVE3M</a:t>
            </a:r>
            <a:endParaRPr lang="en-US">
              <a:ea typeface="+mn-lt"/>
              <a:cs typeface="+mn-lt"/>
            </a:endParaRPr>
          </a:p>
          <a:p>
            <a:pPr lvl="1"/>
            <a:r>
              <a:rPr lang="en-US">
                <a:ea typeface="+mn-lt"/>
                <a:cs typeface="+mn-lt"/>
                <a:hlinkClick r:id="rId10"/>
              </a:rPr>
              <a:t>https://angular.io/guide/setup-local</a:t>
            </a:r>
          </a:p>
          <a:p>
            <a:pPr lvl="1"/>
            <a:r>
              <a:rPr lang="en-US">
                <a:ea typeface="+mn-lt"/>
                <a:cs typeface="+mn-lt"/>
                <a:hlinkClick r:id="rId11"/>
              </a:rPr>
              <a:t>https://www.guru99.com/react-vs-angular-key-difference.html</a:t>
            </a:r>
          </a:p>
          <a:p>
            <a:r>
              <a:rPr lang="en-US">
                <a:ea typeface="+mn-lt"/>
                <a:cs typeface="+mn-lt"/>
              </a:rPr>
              <a:t>React</a:t>
            </a:r>
          </a:p>
          <a:p>
            <a:pPr lvl="1"/>
            <a:r>
              <a:rPr lang="en-US">
                <a:ea typeface="+mn-lt"/>
                <a:cs typeface="+mn-lt"/>
                <a:hlinkClick r:id="rId12"/>
              </a:rPr>
              <a:t>https://www.w3schools.com/whatis/whatis_react.asp</a:t>
            </a:r>
            <a:endParaRPr lang="en-US"/>
          </a:p>
          <a:p>
            <a:pPr lvl="1"/>
            <a:r>
              <a:rPr lang="en-US">
                <a:ea typeface="+mn-lt"/>
                <a:cs typeface="+mn-lt"/>
                <a:hlinkClick r:id="rId13"/>
              </a:rPr>
              <a:t>https://www.ipraxa.com/blog/advantages-of-reactjs-reasons-to-use/</a:t>
            </a:r>
            <a:endParaRPr lang="en-US"/>
          </a:p>
          <a:p>
            <a:pPr lvl="1"/>
            <a:r>
              <a:rPr lang="en-US">
                <a:ea typeface="+mn-lt"/>
                <a:cs typeface="+mn-lt"/>
                <a:hlinkClick r:id="rId14"/>
              </a:rPr>
              <a:t>https://www.w3spoint.com/advantages-disadvantages-reactjs</a:t>
            </a:r>
            <a:endParaRPr lang="en-US"/>
          </a:p>
          <a:p>
            <a:pPr lvl="1"/>
            <a:r>
              <a:rPr lang="en-US">
                <a:ea typeface="+mn-lt"/>
                <a:cs typeface="+mn-lt"/>
                <a:hlinkClick r:id="rId15"/>
              </a:rPr>
              <a:t>https://www.cygnismedia.com/blog/reasons-why-react-js-is-popular/</a:t>
            </a:r>
            <a:endParaRPr lang="en-US"/>
          </a:p>
          <a:p>
            <a:pPr lvl="1"/>
            <a:r>
              <a:rPr lang="en-US">
                <a:ea typeface="+mn-lt"/>
                <a:cs typeface="+mn-lt"/>
                <a:hlinkClick r:id="rId16"/>
              </a:rPr>
              <a:t>https://blog.udemy.com/what-is-react-and-what-is-it-used-for/</a:t>
            </a:r>
            <a:endParaRPr lang="en-US">
              <a:ea typeface="+mn-lt"/>
              <a:cs typeface="+mn-lt"/>
            </a:endParaRPr>
          </a:p>
          <a:p>
            <a:pPr lvl="1"/>
            <a:r>
              <a:rPr lang="en-US">
                <a:ea typeface="+mn-lt"/>
                <a:cs typeface="+mn-lt"/>
                <a:hlinkClick r:id="rId17"/>
              </a:rPr>
              <a:t>https://careerkarma.com/blog/how-long-does-it-take-to-learn-react-js/</a:t>
            </a:r>
          </a:p>
          <a:p>
            <a:pPr lvl="1"/>
            <a:r>
              <a:rPr lang="en-US">
                <a:ea typeface="+mn-lt"/>
                <a:cs typeface="+mn-lt"/>
                <a:hlinkClick r:id="rId18"/>
              </a:rPr>
              <a:t>https://www.javatpoint.com/pros-and-cons-of-react</a:t>
            </a:r>
            <a:endParaRPr lang="en-US"/>
          </a:p>
          <a:p>
            <a:pPr lvl="1"/>
            <a:r>
              <a:rPr lang="en-US">
                <a:ea typeface="+mn-lt"/>
                <a:cs typeface="+mn-lt"/>
                <a:hlinkClick r:id="rId19"/>
              </a:rPr>
              <a:t>https://reactjs.org/docs/create-a-new-react-app.html</a:t>
            </a:r>
            <a:r>
              <a:rPr lang="en-US">
                <a:ea typeface="+mn-lt"/>
                <a:cs typeface="+mn-lt"/>
              </a:rPr>
              <a:t> </a:t>
            </a:r>
          </a:p>
          <a:p>
            <a:pPr lvl="1"/>
            <a:r>
              <a:rPr lang="en-US">
                <a:ea typeface="+mn-lt"/>
                <a:cs typeface="+mn-lt"/>
                <a:hlinkClick r:id="rId20"/>
              </a:rPr>
              <a:t>https://www.simplilearn.com/tutorials/reactjs-tutorial/what-is-reactjs</a:t>
            </a:r>
            <a:endParaRPr lang="en-US"/>
          </a:p>
          <a:p>
            <a:pPr lvl="1"/>
            <a:endParaRPr lang="en-US">
              <a:ea typeface="+mn-lt"/>
              <a:cs typeface="+mn-lt"/>
            </a:endParaRPr>
          </a:p>
          <a:p>
            <a:pPr lvl="1"/>
            <a:endParaRPr lang="en-US"/>
          </a:p>
          <a:p>
            <a:pPr lvl="1"/>
            <a:endParaRPr lang="en-US"/>
          </a:p>
          <a:p>
            <a:pPr lvl="1"/>
            <a:endParaRPr lang="en-US"/>
          </a:p>
          <a:p>
            <a:pPr lvl="1"/>
            <a:endParaRPr lang="en-US"/>
          </a:p>
          <a:p>
            <a:pPr lvl="1"/>
            <a:endParaRPr lang="en-US"/>
          </a:p>
          <a:p>
            <a:endParaRPr lang="en-US"/>
          </a:p>
        </p:txBody>
      </p:sp>
    </p:spTree>
    <p:extLst>
      <p:ext uri="{BB962C8B-B14F-4D97-AF65-F5344CB8AC3E}">
        <p14:creationId xmlns:p14="http://schemas.microsoft.com/office/powerpoint/2010/main" val="58876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F0C6-388F-4D60-9FA7-23FE36E6EFBD}"/>
              </a:ext>
            </a:extLst>
          </p:cNvPr>
          <p:cNvSpPr>
            <a:spLocks noGrp="1"/>
          </p:cNvSpPr>
          <p:nvPr>
            <p:ph type="title"/>
          </p:nvPr>
        </p:nvSpPr>
        <p:spPr>
          <a:xfrm>
            <a:off x="643467" y="553856"/>
            <a:ext cx="10905066" cy="1135737"/>
          </a:xfrm>
        </p:spPr>
        <p:txBody>
          <a:bodyPr>
            <a:normAutofit/>
          </a:bodyPr>
          <a:lstStyle/>
          <a:p>
            <a:r>
              <a:rPr lang="en-US" sz="3600">
                <a:cs typeface="Calibri Light"/>
              </a:rPr>
              <a:t>REACT JS</a:t>
            </a:r>
            <a:endParaRPr lang="en-US" sz="3600"/>
          </a:p>
        </p:txBody>
      </p:sp>
      <p:sp>
        <p:nvSpPr>
          <p:cNvPr id="3" name="Content Placeholder 2">
            <a:extLst>
              <a:ext uri="{FF2B5EF4-FFF2-40B4-BE49-F238E27FC236}">
                <a16:creationId xmlns:a16="http://schemas.microsoft.com/office/drawing/2014/main" id="{98007DF5-7542-4C56-88D7-3059085FD35C}"/>
              </a:ext>
            </a:extLst>
          </p:cNvPr>
          <p:cNvSpPr>
            <a:spLocks noGrp="1"/>
          </p:cNvSpPr>
          <p:nvPr>
            <p:ph idx="1"/>
          </p:nvPr>
        </p:nvSpPr>
        <p:spPr>
          <a:xfrm>
            <a:off x="6999239" y="198367"/>
            <a:ext cx="5449839" cy="1848210"/>
          </a:xfrm>
        </p:spPr>
        <p:txBody>
          <a:bodyPr vert="horz" lIns="91440" tIns="45720" rIns="91440" bIns="45720" rtlCol="0" anchor="t">
            <a:normAutofit/>
          </a:bodyPr>
          <a:lstStyle/>
          <a:p>
            <a:endParaRPr lang="en-US">
              <a:cs typeface="Calibri"/>
            </a:endParaRPr>
          </a:p>
          <a:p>
            <a:endParaRPr lang="en-US">
              <a:cs typeface="Calibri"/>
            </a:endParaRPr>
          </a:p>
          <a:p>
            <a:pPr lvl="1"/>
            <a:endParaRPr lang="en-US">
              <a:cs typeface="Calibri"/>
            </a:endParaRPr>
          </a:p>
          <a:p>
            <a:pPr lvl="1"/>
            <a:endParaRPr lang="en-US" sz="1800">
              <a:cs typeface="Calibri"/>
            </a:endParaRPr>
          </a:p>
          <a:p>
            <a:endParaRPr lang="en-US" sz="2000">
              <a:cs typeface="Calibri"/>
            </a:endParaRPr>
          </a:p>
          <a:p>
            <a:endParaRPr lang="en-US" sz="2000">
              <a:cs typeface="Calibri"/>
            </a:endParaRPr>
          </a:p>
          <a:p>
            <a:endParaRPr lang="en-US" sz="2000">
              <a:cs typeface="Calibri"/>
            </a:endParaRPr>
          </a:p>
        </p:txBody>
      </p:sp>
      <p:sp>
        <p:nvSpPr>
          <p:cNvPr id="5" name="Content Placeholder 2">
            <a:extLst>
              <a:ext uri="{FF2B5EF4-FFF2-40B4-BE49-F238E27FC236}">
                <a16:creationId xmlns:a16="http://schemas.microsoft.com/office/drawing/2014/main" id="{172F79C9-ED9E-4F4D-8F3A-F01AA6473979}"/>
              </a:ext>
            </a:extLst>
          </p:cNvPr>
          <p:cNvSpPr txBox="1">
            <a:spLocks/>
          </p:cNvSpPr>
          <p:nvPr/>
        </p:nvSpPr>
        <p:spPr>
          <a:xfrm>
            <a:off x="642698" y="1502710"/>
            <a:ext cx="8596668" cy="451267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What Is It?</a:t>
            </a:r>
          </a:p>
          <a:p>
            <a:pPr lvl="1"/>
            <a:r>
              <a:rPr lang="en-US">
                <a:ea typeface="+mn-lt"/>
                <a:cs typeface="+mn-lt"/>
              </a:rPr>
              <a:t>An open-source JavaScript Library for building fast and interactive user interfaces for web and mobile applications.</a:t>
            </a:r>
          </a:p>
          <a:p>
            <a:r>
              <a:rPr lang="en-US">
                <a:ea typeface="+mn-lt"/>
                <a:cs typeface="+mn-lt"/>
              </a:rPr>
              <a:t>What Is Its Primary Use?</a:t>
            </a:r>
          </a:p>
          <a:p>
            <a:pPr lvl="1"/>
            <a:r>
              <a:rPr lang="en-US">
                <a:ea typeface="+mn-lt"/>
                <a:cs typeface="+mn-lt"/>
              </a:rPr>
              <a:t>It is primarily used for building user interfaces for web and mobile applications.</a:t>
            </a:r>
          </a:p>
          <a:p>
            <a:r>
              <a:rPr lang="en-US"/>
              <a:t>Why Is It So Popular?</a:t>
            </a:r>
          </a:p>
          <a:p>
            <a:pPr lvl="1"/>
            <a:r>
              <a:rPr lang="en-US">
                <a:ea typeface="+mn-lt"/>
                <a:cs typeface="+mn-lt"/>
              </a:rPr>
              <a:t>It uses virtual DOM which gives developers increased flexibility and improved performance.</a:t>
            </a:r>
          </a:p>
          <a:p>
            <a:r>
              <a:rPr lang="en-US"/>
              <a:t>How Soon Can I Learn To Use It?</a:t>
            </a:r>
          </a:p>
          <a:p>
            <a:pPr lvl="1"/>
            <a:r>
              <a:rPr lang="en-US"/>
              <a:t>The average time is anywhere between 1-6 months. If someone spends a few hours each day, they will be able to master it within few months. Having prior knowledge and experience reduces the time it will take.</a:t>
            </a:r>
          </a:p>
          <a:p>
            <a:pPr lvl="1"/>
            <a:endParaRPr lang="en-US"/>
          </a:p>
          <a:p>
            <a:pPr lvl="1"/>
            <a:endParaRPr lang="en-US"/>
          </a:p>
          <a:p>
            <a:pPr lvl="1"/>
            <a:endParaRPr lang="en-US"/>
          </a:p>
          <a:p>
            <a:pPr lvl="1"/>
            <a:endParaRPr lang="en-US"/>
          </a:p>
        </p:txBody>
      </p:sp>
    </p:spTree>
    <p:extLst>
      <p:ext uri="{BB962C8B-B14F-4D97-AF65-F5344CB8AC3E}">
        <p14:creationId xmlns:p14="http://schemas.microsoft.com/office/powerpoint/2010/main" val="35592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F0C6-388F-4D60-9FA7-23FE36E6EFBD}"/>
              </a:ext>
            </a:extLst>
          </p:cNvPr>
          <p:cNvSpPr>
            <a:spLocks noGrp="1"/>
          </p:cNvSpPr>
          <p:nvPr>
            <p:ph type="title"/>
          </p:nvPr>
        </p:nvSpPr>
        <p:spPr>
          <a:xfrm>
            <a:off x="641938" y="444999"/>
            <a:ext cx="10905066" cy="1135737"/>
          </a:xfrm>
        </p:spPr>
        <p:txBody>
          <a:bodyPr>
            <a:normAutofit/>
          </a:bodyPr>
          <a:lstStyle/>
          <a:p>
            <a:r>
              <a:rPr lang="en-US" sz="3600">
                <a:cs typeface="Calibri Light"/>
              </a:rPr>
              <a:t>Upsides and Downsides</a:t>
            </a:r>
            <a:endParaRPr lang="en-US" sz="3600"/>
          </a:p>
        </p:txBody>
      </p:sp>
      <p:sp>
        <p:nvSpPr>
          <p:cNvPr id="9" name="Text Placeholder 2">
            <a:extLst>
              <a:ext uri="{FF2B5EF4-FFF2-40B4-BE49-F238E27FC236}">
                <a16:creationId xmlns:a16="http://schemas.microsoft.com/office/drawing/2014/main" id="{4FDD3AD3-10B3-4849-9F78-3568EFEB96CA}"/>
              </a:ext>
            </a:extLst>
          </p:cNvPr>
          <p:cNvSpPr txBox="1">
            <a:spLocks/>
          </p:cNvSpPr>
          <p:nvPr/>
        </p:nvSpPr>
        <p:spPr>
          <a:xfrm>
            <a:off x="970448" y="1491347"/>
            <a:ext cx="4185623" cy="57626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Upsides</a:t>
            </a:r>
          </a:p>
        </p:txBody>
      </p:sp>
      <p:sp>
        <p:nvSpPr>
          <p:cNvPr id="13" name="Text Placeholder 2">
            <a:extLst>
              <a:ext uri="{FF2B5EF4-FFF2-40B4-BE49-F238E27FC236}">
                <a16:creationId xmlns:a16="http://schemas.microsoft.com/office/drawing/2014/main" id="{66BEA9ED-1480-4918-8EBC-EA8F3C90222E}"/>
              </a:ext>
            </a:extLst>
          </p:cNvPr>
          <p:cNvSpPr txBox="1">
            <a:spLocks/>
          </p:cNvSpPr>
          <p:nvPr/>
        </p:nvSpPr>
        <p:spPr>
          <a:xfrm>
            <a:off x="952836" y="1906983"/>
            <a:ext cx="3683396" cy="429967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Use of Virtual DOM improves performance and leads to faster rendering</a:t>
            </a:r>
          </a:p>
          <a:p>
            <a:r>
              <a:rPr lang="en-US"/>
              <a:t>Increased reusability of code as the interface is divided into small components</a:t>
            </a:r>
          </a:p>
          <a:p>
            <a:r>
              <a:rPr lang="en-US"/>
              <a:t>Use of JavaScript Syntax Extension (JSX) allows to embed HTML structure into the JavaScript file</a:t>
            </a:r>
          </a:p>
          <a:p>
            <a:r>
              <a:rPr lang="en-US"/>
              <a:t>One-way Data Binding gives developers better control of whole application</a:t>
            </a:r>
          </a:p>
          <a:p>
            <a:endParaRPr lang="en-US"/>
          </a:p>
          <a:p>
            <a:pPr marL="0" indent="0">
              <a:buNone/>
            </a:pPr>
            <a:endParaRPr lang="en-US"/>
          </a:p>
        </p:txBody>
      </p:sp>
      <p:sp>
        <p:nvSpPr>
          <p:cNvPr id="5" name="Text Placeholder 2">
            <a:extLst>
              <a:ext uri="{FF2B5EF4-FFF2-40B4-BE49-F238E27FC236}">
                <a16:creationId xmlns:a16="http://schemas.microsoft.com/office/drawing/2014/main" id="{209F1247-CD19-4C9D-A94C-9DF7E2472973}"/>
              </a:ext>
            </a:extLst>
          </p:cNvPr>
          <p:cNvSpPr txBox="1">
            <a:spLocks/>
          </p:cNvSpPr>
          <p:nvPr/>
        </p:nvSpPr>
        <p:spPr>
          <a:xfrm>
            <a:off x="5204450" y="1491346"/>
            <a:ext cx="4185623" cy="57626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Downsides</a:t>
            </a:r>
          </a:p>
        </p:txBody>
      </p:sp>
      <p:sp>
        <p:nvSpPr>
          <p:cNvPr id="7" name="Text Placeholder 2">
            <a:extLst>
              <a:ext uri="{FF2B5EF4-FFF2-40B4-BE49-F238E27FC236}">
                <a16:creationId xmlns:a16="http://schemas.microsoft.com/office/drawing/2014/main" id="{5F8349C2-D04F-4495-BBBF-A3CE06EA9731}"/>
              </a:ext>
            </a:extLst>
          </p:cNvPr>
          <p:cNvSpPr txBox="1">
            <a:spLocks/>
          </p:cNvSpPr>
          <p:nvPr/>
        </p:nvSpPr>
        <p:spPr>
          <a:xfrm>
            <a:off x="5178472" y="1906982"/>
            <a:ext cx="3683396" cy="429967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Only implements the view component of the MVC</a:t>
            </a:r>
          </a:p>
          <a:p>
            <a:r>
              <a:rPr lang="en-US"/>
              <a:t>JSX is a learning curve due to its complexity with larger applications</a:t>
            </a:r>
          </a:p>
          <a:p>
            <a:r>
              <a:rPr lang="en-US"/>
              <a:t>Poor documentation due to accelerated growth</a:t>
            </a:r>
          </a:p>
          <a:p>
            <a:r>
              <a:rPr lang="en-US"/>
              <a:t>Developers face difficulty with adopting and keeping up with new aspects of the technology as it grows at a rapid pace</a:t>
            </a:r>
          </a:p>
          <a:p>
            <a:endParaRPr lang="en-US"/>
          </a:p>
          <a:p>
            <a:endParaRPr lang="en-US"/>
          </a:p>
          <a:p>
            <a:endParaRPr lang="en-US"/>
          </a:p>
          <a:p>
            <a:pPr marL="0" indent="0">
              <a:buNone/>
            </a:pPr>
            <a:endParaRPr lang="en-US"/>
          </a:p>
        </p:txBody>
      </p:sp>
    </p:spTree>
    <p:extLst>
      <p:ext uri="{BB962C8B-B14F-4D97-AF65-F5344CB8AC3E}">
        <p14:creationId xmlns:p14="http://schemas.microsoft.com/office/powerpoint/2010/main" val="14757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6A4E-5EA9-4C7A-ACE5-513BBCEB1F6B}"/>
              </a:ext>
            </a:extLst>
          </p:cNvPr>
          <p:cNvSpPr>
            <a:spLocks noGrp="1"/>
          </p:cNvSpPr>
          <p:nvPr>
            <p:ph type="title"/>
          </p:nvPr>
        </p:nvSpPr>
        <p:spPr>
          <a:xfrm>
            <a:off x="666128" y="447115"/>
            <a:ext cx="8596668" cy="1320800"/>
          </a:xfrm>
        </p:spPr>
        <p:txBody>
          <a:bodyPr/>
          <a:lstStyle/>
          <a:p>
            <a:r>
              <a:rPr lang="en-US"/>
              <a:t>Getting Started With React</a:t>
            </a:r>
            <a:br>
              <a:rPr lang="en-US"/>
            </a:br>
            <a:r>
              <a:rPr lang="en-US"/>
              <a:t>(using Create React App)</a:t>
            </a:r>
          </a:p>
        </p:txBody>
      </p:sp>
      <p:sp>
        <p:nvSpPr>
          <p:cNvPr id="4" name="Content Placeholder 3">
            <a:extLst>
              <a:ext uri="{FF2B5EF4-FFF2-40B4-BE49-F238E27FC236}">
                <a16:creationId xmlns:a16="http://schemas.microsoft.com/office/drawing/2014/main" id="{B706DF8C-FE54-4EEA-9C5F-3A41351607A0}"/>
              </a:ext>
            </a:extLst>
          </p:cNvPr>
          <p:cNvSpPr>
            <a:spLocks noGrp="1"/>
          </p:cNvSpPr>
          <p:nvPr>
            <p:ph sz="half" idx="2"/>
          </p:nvPr>
        </p:nvSpPr>
        <p:spPr>
          <a:xfrm>
            <a:off x="1107921" y="3687549"/>
            <a:ext cx="2544866" cy="2566698"/>
          </a:xfrm>
        </p:spPr>
        <p:txBody>
          <a:bodyPr vert="horz" lIns="91440" tIns="45720" rIns="91440" bIns="45720" rtlCol="0" anchor="t">
            <a:normAutofit/>
          </a:bodyPr>
          <a:lstStyle/>
          <a:p>
            <a:r>
              <a:rPr lang="en-US" sz="1600">
                <a:ea typeface="+mn-lt"/>
                <a:cs typeface="+mn-lt"/>
              </a:rPr>
              <a:t>Create React App requires Node.js &gt;= version 14.0.0 and </a:t>
            </a:r>
            <a:r>
              <a:rPr lang="en-US" sz="1600" err="1">
                <a:ea typeface="+mn-lt"/>
                <a:cs typeface="+mn-lt"/>
              </a:rPr>
              <a:t>npm</a:t>
            </a:r>
            <a:r>
              <a:rPr lang="en-US" sz="1600">
                <a:ea typeface="+mn-lt"/>
                <a:cs typeface="+mn-lt"/>
              </a:rPr>
              <a:t> &gt;= 5.6</a:t>
            </a:r>
          </a:p>
        </p:txBody>
      </p:sp>
      <p:sp>
        <p:nvSpPr>
          <p:cNvPr id="8" name="Content Placeholder 3">
            <a:extLst>
              <a:ext uri="{FF2B5EF4-FFF2-40B4-BE49-F238E27FC236}">
                <a16:creationId xmlns:a16="http://schemas.microsoft.com/office/drawing/2014/main" id="{5E49D3E5-7B85-4F52-AFDC-5493DADA5E9D}"/>
              </a:ext>
            </a:extLst>
          </p:cNvPr>
          <p:cNvSpPr txBox="1">
            <a:spLocks/>
          </p:cNvSpPr>
          <p:nvPr/>
        </p:nvSpPr>
        <p:spPr>
          <a:xfrm>
            <a:off x="4044783" y="3661335"/>
            <a:ext cx="2415817" cy="2175926"/>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Create React App can be used to give you everything you need to create a React application in one command and dependency</a:t>
            </a:r>
            <a:endParaRPr lang="en-US"/>
          </a:p>
        </p:txBody>
      </p:sp>
      <p:sp>
        <p:nvSpPr>
          <p:cNvPr id="10" name="Content Placeholder 3">
            <a:extLst>
              <a:ext uri="{FF2B5EF4-FFF2-40B4-BE49-F238E27FC236}">
                <a16:creationId xmlns:a16="http://schemas.microsoft.com/office/drawing/2014/main" id="{E1AD6516-BB3D-4369-A5D1-1D19D380F6BF}"/>
              </a:ext>
            </a:extLst>
          </p:cNvPr>
          <p:cNvSpPr txBox="1">
            <a:spLocks/>
          </p:cNvSpPr>
          <p:nvPr/>
        </p:nvSpPr>
        <p:spPr>
          <a:xfrm>
            <a:off x="7188890" y="3661335"/>
            <a:ext cx="2256044" cy="27141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a:t>I will be using VSCode!</a:t>
            </a:r>
          </a:p>
        </p:txBody>
      </p:sp>
      <p:pic>
        <p:nvPicPr>
          <p:cNvPr id="13" name="Picture 13" descr="A picture containing text, sign, vector graphics&#10;&#10;Description automatically generated">
            <a:extLst>
              <a:ext uri="{FF2B5EF4-FFF2-40B4-BE49-F238E27FC236}">
                <a16:creationId xmlns:a16="http://schemas.microsoft.com/office/drawing/2014/main" id="{6147C88D-8FE4-4203-9DC1-F308E84F349F}"/>
              </a:ext>
            </a:extLst>
          </p:cNvPr>
          <p:cNvPicPr>
            <a:picLocks noChangeAspect="1"/>
          </p:cNvPicPr>
          <p:nvPr/>
        </p:nvPicPr>
        <p:blipFill>
          <a:blip r:embed="rId3"/>
          <a:stretch>
            <a:fillRect/>
          </a:stretch>
        </p:blipFill>
        <p:spPr>
          <a:xfrm>
            <a:off x="1270820" y="1748503"/>
            <a:ext cx="2220862" cy="1358519"/>
          </a:xfrm>
          <a:prstGeom prst="rect">
            <a:avLst/>
          </a:prstGeom>
        </p:spPr>
      </p:pic>
      <p:pic>
        <p:nvPicPr>
          <p:cNvPr id="17" name="Picture 17" descr="Icon&#10;&#10;Description automatically generated">
            <a:extLst>
              <a:ext uri="{FF2B5EF4-FFF2-40B4-BE49-F238E27FC236}">
                <a16:creationId xmlns:a16="http://schemas.microsoft.com/office/drawing/2014/main" id="{0CD6AD4D-ADF1-4BCA-BF51-E9441D4C7ED2}"/>
              </a:ext>
            </a:extLst>
          </p:cNvPr>
          <p:cNvPicPr>
            <a:picLocks noChangeAspect="1"/>
          </p:cNvPicPr>
          <p:nvPr/>
        </p:nvPicPr>
        <p:blipFill>
          <a:blip r:embed="rId4"/>
          <a:stretch>
            <a:fillRect/>
          </a:stretch>
        </p:blipFill>
        <p:spPr>
          <a:xfrm>
            <a:off x="7541705" y="1645896"/>
            <a:ext cx="1544894" cy="1551039"/>
          </a:xfrm>
          <a:prstGeom prst="rect">
            <a:avLst/>
          </a:prstGeom>
        </p:spPr>
      </p:pic>
      <p:sp>
        <p:nvSpPr>
          <p:cNvPr id="19" name="TextBox 18">
            <a:extLst>
              <a:ext uri="{FF2B5EF4-FFF2-40B4-BE49-F238E27FC236}">
                <a16:creationId xmlns:a16="http://schemas.microsoft.com/office/drawing/2014/main" id="{67EFA4BF-38C7-4B21-9740-0A135DA34F13}"/>
              </a:ext>
            </a:extLst>
          </p:cNvPr>
          <p:cNvSpPr txBox="1"/>
          <p:nvPr/>
        </p:nvSpPr>
        <p:spPr>
          <a:xfrm>
            <a:off x="1891481" y="3269426"/>
            <a:ext cx="985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solidFill>
              </a:rPr>
              <a:t>NodeJS</a:t>
            </a:r>
          </a:p>
        </p:txBody>
      </p:sp>
      <p:sp>
        <p:nvSpPr>
          <p:cNvPr id="21" name="TextBox 20">
            <a:extLst>
              <a:ext uri="{FF2B5EF4-FFF2-40B4-BE49-F238E27FC236}">
                <a16:creationId xmlns:a16="http://schemas.microsoft.com/office/drawing/2014/main" id="{C3BFC3E2-DFA7-4312-99ED-20A674FD9618}"/>
              </a:ext>
            </a:extLst>
          </p:cNvPr>
          <p:cNvSpPr txBox="1"/>
          <p:nvPr/>
        </p:nvSpPr>
        <p:spPr>
          <a:xfrm>
            <a:off x="4206018" y="3279863"/>
            <a:ext cx="2083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Create React App</a:t>
            </a:r>
          </a:p>
        </p:txBody>
      </p:sp>
      <p:sp>
        <p:nvSpPr>
          <p:cNvPr id="22" name="TextBox 21">
            <a:extLst>
              <a:ext uri="{FF2B5EF4-FFF2-40B4-BE49-F238E27FC236}">
                <a16:creationId xmlns:a16="http://schemas.microsoft.com/office/drawing/2014/main" id="{3788423E-5740-437F-A4BC-666B3D9048E8}"/>
              </a:ext>
            </a:extLst>
          </p:cNvPr>
          <p:cNvSpPr txBox="1"/>
          <p:nvPr/>
        </p:nvSpPr>
        <p:spPr>
          <a:xfrm>
            <a:off x="6946631" y="329440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Text Editor of Choice</a:t>
            </a:r>
          </a:p>
        </p:txBody>
      </p:sp>
      <p:sp>
        <p:nvSpPr>
          <p:cNvPr id="3" name="TextBox 2">
            <a:extLst>
              <a:ext uri="{FF2B5EF4-FFF2-40B4-BE49-F238E27FC236}">
                <a16:creationId xmlns:a16="http://schemas.microsoft.com/office/drawing/2014/main" id="{596966C3-1F7D-4EB7-A6AF-4461B91E3870}"/>
              </a:ext>
            </a:extLst>
          </p:cNvPr>
          <p:cNvSpPr txBox="1"/>
          <p:nvPr/>
        </p:nvSpPr>
        <p:spPr>
          <a:xfrm>
            <a:off x="1695138" y="5667531"/>
            <a:ext cx="71028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Plus a familiarity with HTML, CSS, and JavaScript!</a:t>
            </a:r>
          </a:p>
        </p:txBody>
      </p:sp>
      <p:pic>
        <p:nvPicPr>
          <p:cNvPr id="6" name="Graphic 6">
            <a:extLst>
              <a:ext uri="{FF2B5EF4-FFF2-40B4-BE49-F238E27FC236}">
                <a16:creationId xmlns:a16="http://schemas.microsoft.com/office/drawing/2014/main" id="{8BA8CE06-03DC-4344-B6B9-6BF4E3FA83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4945" y="1771952"/>
            <a:ext cx="1628775" cy="1524000"/>
          </a:xfrm>
          <a:prstGeom prst="rect">
            <a:avLst/>
          </a:prstGeom>
        </p:spPr>
      </p:pic>
    </p:spTree>
    <p:extLst>
      <p:ext uri="{BB962C8B-B14F-4D97-AF65-F5344CB8AC3E}">
        <p14:creationId xmlns:p14="http://schemas.microsoft.com/office/powerpoint/2010/main" val="411103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E2A1-8871-4850-A01A-997C29F2D6C0}"/>
              </a:ext>
            </a:extLst>
          </p:cNvPr>
          <p:cNvSpPr>
            <a:spLocks noGrp="1"/>
          </p:cNvSpPr>
          <p:nvPr>
            <p:ph type="ctrTitle"/>
          </p:nvPr>
        </p:nvSpPr>
        <p:spPr>
          <a:xfrm>
            <a:off x="984730" y="1783873"/>
            <a:ext cx="8578096" cy="1646302"/>
          </a:xfrm>
        </p:spPr>
        <p:txBody>
          <a:bodyPr/>
          <a:lstStyle/>
          <a:p>
            <a:r>
              <a:rPr lang="en-US" sz="4800"/>
              <a:t>"Hello World" Demo in React</a:t>
            </a:r>
          </a:p>
        </p:txBody>
      </p:sp>
    </p:spTree>
    <p:extLst>
      <p:ext uri="{BB962C8B-B14F-4D97-AF65-F5344CB8AC3E}">
        <p14:creationId xmlns:p14="http://schemas.microsoft.com/office/powerpoint/2010/main" val="418991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5BDC-0387-4321-8101-C4094A47342D}"/>
              </a:ext>
            </a:extLst>
          </p:cNvPr>
          <p:cNvSpPr>
            <a:spLocks noGrp="1"/>
          </p:cNvSpPr>
          <p:nvPr>
            <p:ph type="title"/>
          </p:nvPr>
        </p:nvSpPr>
        <p:spPr>
          <a:xfrm>
            <a:off x="677334" y="609600"/>
            <a:ext cx="8596668" cy="921215"/>
          </a:xfrm>
        </p:spPr>
        <p:txBody>
          <a:bodyPr/>
          <a:lstStyle/>
          <a:p>
            <a:r>
              <a:rPr lang="en-US"/>
              <a:t>Angular</a:t>
            </a:r>
          </a:p>
        </p:txBody>
      </p:sp>
      <p:sp>
        <p:nvSpPr>
          <p:cNvPr id="3" name="Content Placeholder 2">
            <a:extLst>
              <a:ext uri="{FF2B5EF4-FFF2-40B4-BE49-F238E27FC236}">
                <a16:creationId xmlns:a16="http://schemas.microsoft.com/office/drawing/2014/main" id="{123F1FC9-8AC5-4D2F-9D65-CA0A483BBDE3}"/>
              </a:ext>
            </a:extLst>
          </p:cNvPr>
          <p:cNvSpPr>
            <a:spLocks noGrp="1"/>
          </p:cNvSpPr>
          <p:nvPr>
            <p:ph idx="1"/>
          </p:nvPr>
        </p:nvSpPr>
        <p:spPr>
          <a:xfrm>
            <a:off x="677334" y="1528687"/>
            <a:ext cx="8596668" cy="4512675"/>
          </a:xfrm>
        </p:spPr>
        <p:txBody>
          <a:bodyPr vert="horz" lIns="91440" tIns="45720" rIns="91440" bIns="45720" rtlCol="0" anchor="t">
            <a:normAutofit/>
          </a:bodyPr>
          <a:lstStyle/>
          <a:p>
            <a:r>
              <a:rPr lang="en-US"/>
              <a:t>What Is It?</a:t>
            </a:r>
          </a:p>
          <a:p>
            <a:pPr lvl="1"/>
            <a:r>
              <a:rPr lang="en-US"/>
              <a:t>A Typescript-based open-source framework for building client-side web applications</a:t>
            </a:r>
          </a:p>
          <a:p>
            <a:r>
              <a:rPr lang="en-US"/>
              <a:t>Why Is It So Popular?</a:t>
            </a:r>
          </a:p>
          <a:p>
            <a:pPr lvl="1"/>
            <a:r>
              <a:rPr lang="en-US"/>
              <a:t>It allows developers to separate the web application's logic from manipulating DOMs.</a:t>
            </a:r>
          </a:p>
          <a:p>
            <a:r>
              <a:rPr lang="en-US"/>
              <a:t>What Is Its Primary Use?</a:t>
            </a:r>
          </a:p>
          <a:p>
            <a:pPr lvl="1"/>
            <a:r>
              <a:rPr lang="en-US"/>
              <a:t>It is primarily used to develop dynamic Single Page Applications (SPAs). It provides a framework and structured environment for developers to design and program.</a:t>
            </a:r>
          </a:p>
          <a:p>
            <a:r>
              <a:rPr lang="en-US"/>
              <a:t>How Soon Can I Learn To Use It?</a:t>
            </a:r>
          </a:p>
          <a:p>
            <a:pPr lvl="1"/>
            <a:r>
              <a:rPr lang="en-US"/>
              <a:t>Assuming you are brand-new, the consensus is about 2-3 months to become a function developer with Angular. However, if you're already familiar with web development and Typescript, it will likely take less!</a:t>
            </a:r>
          </a:p>
          <a:p>
            <a:pPr lvl="1"/>
            <a:endParaRPr lang="en-US"/>
          </a:p>
          <a:p>
            <a:pPr lvl="1"/>
            <a:endParaRPr lang="en-US"/>
          </a:p>
          <a:p>
            <a:pPr lvl="1"/>
            <a:endParaRPr lang="en-US"/>
          </a:p>
        </p:txBody>
      </p:sp>
    </p:spTree>
    <p:extLst>
      <p:ext uri="{BB962C8B-B14F-4D97-AF65-F5344CB8AC3E}">
        <p14:creationId xmlns:p14="http://schemas.microsoft.com/office/powerpoint/2010/main" val="343954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8C38-BB2F-43A7-9705-4A2A787F576A}"/>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a:t>Angular Architecture Analogy</a:t>
            </a:r>
          </a:p>
        </p:txBody>
      </p:sp>
      <p:sp>
        <p:nvSpPr>
          <p:cNvPr id="11" name="Content Placeholder 10">
            <a:extLst>
              <a:ext uri="{FF2B5EF4-FFF2-40B4-BE49-F238E27FC236}">
                <a16:creationId xmlns:a16="http://schemas.microsoft.com/office/drawing/2014/main" id="{CCAD37A2-F57A-4A7F-8677-27BAB367FE03}"/>
              </a:ext>
            </a:extLst>
          </p:cNvPr>
          <p:cNvSpPr>
            <a:spLocks noGrp="1"/>
          </p:cNvSpPr>
          <p:nvPr>
            <p:ph idx="1"/>
          </p:nvPr>
        </p:nvSpPr>
        <p:spPr>
          <a:xfrm>
            <a:off x="671361" y="2160589"/>
            <a:ext cx="2930517" cy="3880773"/>
          </a:xfrm>
        </p:spPr>
        <p:txBody>
          <a:bodyPr vert="horz" lIns="91440" tIns="45720" rIns="91440" bIns="45720" rtlCol="0">
            <a:normAutofit/>
          </a:bodyPr>
          <a:lstStyle/>
          <a:p>
            <a:pPr>
              <a:lnSpc>
                <a:spcPct val="90000"/>
              </a:lnSpc>
            </a:pPr>
            <a:r>
              <a:rPr lang="en-US" sz="1700"/>
              <a:t>Application: the apartment building</a:t>
            </a:r>
          </a:p>
          <a:p>
            <a:pPr>
              <a:lnSpc>
                <a:spcPct val="90000"/>
              </a:lnSpc>
            </a:pPr>
            <a:r>
              <a:rPr lang="en-US" sz="1700"/>
              <a:t>Modules: the apartments in the building</a:t>
            </a:r>
          </a:p>
          <a:p>
            <a:pPr>
              <a:lnSpc>
                <a:spcPct val="90000"/>
              </a:lnSpc>
            </a:pPr>
            <a:r>
              <a:rPr lang="en-US" sz="1700"/>
              <a:t>Components: the rooms inside an apartment</a:t>
            </a:r>
          </a:p>
          <a:p>
            <a:pPr>
              <a:lnSpc>
                <a:spcPct val="90000"/>
              </a:lnSpc>
            </a:pPr>
            <a:r>
              <a:rPr lang="en-US" sz="1700"/>
              <a:t>Services: elevators and stairs in the building</a:t>
            </a:r>
          </a:p>
          <a:p>
            <a:pPr>
              <a:lnSpc>
                <a:spcPct val="90000"/>
              </a:lnSpc>
            </a:pPr>
            <a:r>
              <a:rPr lang="en-US" sz="1700"/>
              <a:t>Pipes: electrical wiring</a:t>
            </a:r>
          </a:p>
          <a:p>
            <a:pPr>
              <a:lnSpc>
                <a:spcPct val="90000"/>
              </a:lnSpc>
            </a:pPr>
            <a:r>
              <a:rPr lang="en-US" sz="1700" err="1"/>
              <a:t>SharedModules</a:t>
            </a:r>
            <a:r>
              <a:rPr lang="en-US" sz="1700"/>
              <a:t>: swimming pool, gym, tennis court, etc.</a:t>
            </a:r>
          </a:p>
          <a:p>
            <a:pPr>
              <a:lnSpc>
                <a:spcPct val="90000"/>
              </a:lnSpc>
            </a:pPr>
            <a:endParaRPr lang="en-US" sz="1700"/>
          </a:p>
        </p:txBody>
      </p:sp>
      <p:pic>
        <p:nvPicPr>
          <p:cNvPr id="3" name="Picture 3" descr="A picture containing diagram&#10;&#10;Description automatically generated">
            <a:extLst>
              <a:ext uri="{FF2B5EF4-FFF2-40B4-BE49-F238E27FC236}">
                <a16:creationId xmlns:a16="http://schemas.microsoft.com/office/drawing/2014/main" id="{C845DA5B-DEDD-4318-BD40-829404B75219}"/>
              </a:ext>
            </a:extLst>
          </p:cNvPr>
          <p:cNvPicPr>
            <a:picLocks noChangeAspect="1"/>
          </p:cNvPicPr>
          <p:nvPr/>
        </p:nvPicPr>
        <p:blipFill>
          <a:blip r:embed="rId2"/>
          <a:stretch>
            <a:fillRect/>
          </a:stretch>
        </p:blipFill>
        <p:spPr>
          <a:xfrm>
            <a:off x="4001620" y="609600"/>
            <a:ext cx="5126595" cy="2601747"/>
          </a:xfrm>
          <a:prstGeom prst="rect">
            <a:avLst/>
          </a:prstGeom>
        </p:spPr>
      </p:pic>
      <p:pic>
        <p:nvPicPr>
          <p:cNvPr id="4" name="Picture 4">
            <a:extLst>
              <a:ext uri="{FF2B5EF4-FFF2-40B4-BE49-F238E27FC236}">
                <a16:creationId xmlns:a16="http://schemas.microsoft.com/office/drawing/2014/main" id="{42B564D0-2F59-4721-819A-D7931EC04690}"/>
              </a:ext>
            </a:extLst>
          </p:cNvPr>
          <p:cNvPicPr>
            <a:picLocks noChangeAspect="1"/>
          </p:cNvPicPr>
          <p:nvPr/>
        </p:nvPicPr>
        <p:blipFill>
          <a:blip r:embed="rId3"/>
          <a:stretch>
            <a:fillRect/>
          </a:stretch>
        </p:blipFill>
        <p:spPr>
          <a:xfrm>
            <a:off x="4251727" y="3439020"/>
            <a:ext cx="4626384" cy="2602341"/>
          </a:xfrm>
          <a:prstGeom prst="rect">
            <a:avLst/>
          </a:prstGeom>
        </p:spPr>
      </p:pic>
    </p:spTree>
    <p:extLst>
      <p:ext uri="{BB962C8B-B14F-4D97-AF65-F5344CB8AC3E}">
        <p14:creationId xmlns:p14="http://schemas.microsoft.com/office/powerpoint/2010/main" val="75019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1E4C-7043-4AC1-8510-49D132210D27}"/>
              </a:ext>
            </a:extLst>
          </p:cNvPr>
          <p:cNvSpPr>
            <a:spLocks noGrp="1"/>
          </p:cNvSpPr>
          <p:nvPr>
            <p:ph type="title"/>
          </p:nvPr>
        </p:nvSpPr>
        <p:spPr/>
        <p:txBody>
          <a:bodyPr/>
          <a:lstStyle/>
          <a:p>
            <a:r>
              <a:rPr lang="en-US"/>
              <a:t>Upsides and Downsides</a:t>
            </a:r>
          </a:p>
        </p:txBody>
      </p:sp>
      <p:sp>
        <p:nvSpPr>
          <p:cNvPr id="3" name="Text Placeholder 2">
            <a:extLst>
              <a:ext uri="{FF2B5EF4-FFF2-40B4-BE49-F238E27FC236}">
                <a16:creationId xmlns:a16="http://schemas.microsoft.com/office/drawing/2014/main" id="{78C79D9B-79A0-4F3F-AA3B-F5380A8BB242}"/>
              </a:ext>
            </a:extLst>
          </p:cNvPr>
          <p:cNvSpPr>
            <a:spLocks noGrp="1"/>
          </p:cNvSpPr>
          <p:nvPr>
            <p:ph type="body" idx="1"/>
          </p:nvPr>
        </p:nvSpPr>
        <p:spPr>
          <a:xfrm>
            <a:off x="675745" y="1525983"/>
            <a:ext cx="4185623" cy="576262"/>
          </a:xfrm>
        </p:spPr>
        <p:txBody>
          <a:bodyPr/>
          <a:lstStyle/>
          <a:p>
            <a:r>
              <a:rPr lang="en-US"/>
              <a:t>Upsides</a:t>
            </a:r>
          </a:p>
        </p:txBody>
      </p:sp>
      <p:sp>
        <p:nvSpPr>
          <p:cNvPr id="4" name="Content Placeholder 3">
            <a:extLst>
              <a:ext uri="{FF2B5EF4-FFF2-40B4-BE49-F238E27FC236}">
                <a16:creationId xmlns:a16="http://schemas.microsoft.com/office/drawing/2014/main" id="{ACF12464-569E-45CB-A742-D89955BC9680}"/>
              </a:ext>
            </a:extLst>
          </p:cNvPr>
          <p:cNvSpPr>
            <a:spLocks noGrp="1"/>
          </p:cNvSpPr>
          <p:nvPr>
            <p:ph sz="half" idx="2"/>
          </p:nvPr>
        </p:nvSpPr>
        <p:spPr>
          <a:xfrm>
            <a:off x="675745" y="2102246"/>
            <a:ext cx="4185623" cy="3939116"/>
          </a:xfrm>
        </p:spPr>
        <p:txBody>
          <a:bodyPr vert="horz" lIns="91440" tIns="45720" rIns="91440" bIns="45720" rtlCol="0" anchor="t">
            <a:normAutofit lnSpcReduction="10000"/>
          </a:bodyPr>
          <a:lstStyle/>
          <a:p>
            <a:r>
              <a:rPr lang="en-US"/>
              <a:t>Implements a Model-View-Controller architecture, which many developers (including us!) are familiar with</a:t>
            </a:r>
          </a:p>
          <a:p>
            <a:r>
              <a:rPr lang="en-US"/>
              <a:t>Custom directives to make an application more dynamic</a:t>
            </a:r>
          </a:p>
          <a:p>
            <a:r>
              <a:rPr lang="en-US"/>
              <a:t>Modules makes the code more maintainable and easier to digest and understand</a:t>
            </a:r>
          </a:p>
          <a:p>
            <a:r>
              <a:rPr lang="en-US"/>
              <a:t>Uses Typescript, which is essentially Javascript with static typing (so it can check for structural bugs)</a:t>
            </a:r>
          </a:p>
        </p:txBody>
      </p:sp>
      <p:sp>
        <p:nvSpPr>
          <p:cNvPr id="5" name="Text Placeholder 4">
            <a:extLst>
              <a:ext uri="{FF2B5EF4-FFF2-40B4-BE49-F238E27FC236}">
                <a16:creationId xmlns:a16="http://schemas.microsoft.com/office/drawing/2014/main" id="{D22867FB-D8AD-4ECB-A2F6-EC44FF89C538}"/>
              </a:ext>
            </a:extLst>
          </p:cNvPr>
          <p:cNvSpPr>
            <a:spLocks noGrp="1"/>
          </p:cNvSpPr>
          <p:nvPr>
            <p:ph type="body" sz="quarter" idx="3"/>
          </p:nvPr>
        </p:nvSpPr>
        <p:spPr>
          <a:xfrm>
            <a:off x="5088383" y="1525983"/>
            <a:ext cx="4185618" cy="576262"/>
          </a:xfrm>
        </p:spPr>
        <p:txBody>
          <a:bodyPr/>
          <a:lstStyle/>
          <a:p>
            <a:r>
              <a:rPr lang="en-US"/>
              <a:t>Downsides</a:t>
            </a:r>
          </a:p>
        </p:txBody>
      </p:sp>
      <p:sp>
        <p:nvSpPr>
          <p:cNvPr id="6" name="Content Placeholder 5">
            <a:extLst>
              <a:ext uri="{FF2B5EF4-FFF2-40B4-BE49-F238E27FC236}">
                <a16:creationId xmlns:a16="http://schemas.microsoft.com/office/drawing/2014/main" id="{53D865BD-6148-4C26-99C1-816C957B1A35}"/>
              </a:ext>
            </a:extLst>
          </p:cNvPr>
          <p:cNvSpPr>
            <a:spLocks noGrp="1"/>
          </p:cNvSpPr>
          <p:nvPr>
            <p:ph sz="quarter" idx="4"/>
          </p:nvPr>
        </p:nvSpPr>
        <p:spPr>
          <a:xfrm>
            <a:off x="5088384" y="2102246"/>
            <a:ext cx="4185617" cy="3939116"/>
          </a:xfrm>
        </p:spPr>
        <p:txBody>
          <a:bodyPr vert="horz" lIns="91440" tIns="45720" rIns="91440" bIns="45720" rtlCol="0" anchor="t">
            <a:normAutofit lnSpcReduction="10000"/>
          </a:bodyPr>
          <a:lstStyle/>
          <a:p>
            <a:r>
              <a:rPr lang="en-US"/>
              <a:t>Very steep learning curve</a:t>
            </a:r>
          </a:p>
          <a:p>
            <a:r>
              <a:rPr lang="en-US"/>
              <a:t>Many different versions, including a total rework from the first to second version</a:t>
            </a:r>
          </a:p>
          <a:p>
            <a:r>
              <a:rPr lang="en-US"/>
              <a:t>Limited Search Engine Optimization capabilities, meaning your webpage will show up less when someone searches Google</a:t>
            </a:r>
          </a:p>
          <a:p>
            <a:r>
              <a:rPr lang="en-US"/>
              <a:t>Migrating to Angular is difficult due to the differences in structure between Angular applications and other framework applications</a:t>
            </a:r>
          </a:p>
        </p:txBody>
      </p:sp>
    </p:spTree>
    <p:extLst>
      <p:ext uri="{BB962C8B-B14F-4D97-AF65-F5344CB8AC3E}">
        <p14:creationId xmlns:p14="http://schemas.microsoft.com/office/powerpoint/2010/main" val="215260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6A4E-5EA9-4C7A-ACE5-513BBCEB1F6B}"/>
              </a:ext>
            </a:extLst>
          </p:cNvPr>
          <p:cNvSpPr>
            <a:spLocks noGrp="1"/>
          </p:cNvSpPr>
          <p:nvPr>
            <p:ph type="title"/>
          </p:nvPr>
        </p:nvSpPr>
        <p:spPr/>
        <p:txBody>
          <a:bodyPr/>
          <a:lstStyle/>
          <a:p>
            <a:r>
              <a:rPr lang="en-US"/>
              <a:t>Getting Started With Angular</a:t>
            </a:r>
          </a:p>
        </p:txBody>
      </p:sp>
      <p:sp>
        <p:nvSpPr>
          <p:cNvPr id="4" name="Content Placeholder 3">
            <a:extLst>
              <a:ext uri="{FF2B5EF4-FFF2-40B4-BE49-F238E27FC236}">
                <a16:creationId xmlns:a16="http://schemas.microsoft.com/office/drawing/2014/main" id="{B706DF8C-FE54-4EEA-9C5F-3A41351607A0}"/>
              </a:ext>
            </a:extLst>
          </p:cNvPr>
          <p:cNvSpPr>
            <a:spLocks noGrp="1"/>
          </p:cNvSpPr>
          <p:nvPr>
            <p:ph sz="half" idx="2"/>
          </p:nvPr>
        </p:nvSpPr>
        <p:spPr>
          <a:xfrm>
            <a:off x="1107921" y="3311768"/>
            <a:ext cx="2544866" cy="2566698"/>
          </a:xfrm>
        </p:spPr>
        <p:txBody>
          <a:bodyPr vert="horz" lIns="91440" tIns="45720" rIns="91440" bIns="45720" rtlCol="0" anchor="t">
            <a:normAutofit/>
          </a:bodyPr>
          <a:lstStyle/>
          <a:p>
            <a:r>
              <a:rPr lang="en-US" sz="1600">
                <a:ea typeface="+mn-lt"/>
                <a:cs typeface="+mn-lt"/>
              </a:rPr>
              <a:t>Angular requires an active LTS or maintenance LTS version of Node.js.</a:t>
            </a:r>
          </a:p>
        </p:txBody>
      </p:sp>
      <p:sp>
        <p:nvSpPr>
          <p:cNvPr id="8" name="Content Placeholder 3">
            <a:extLst>
              <a:ext uri="{FF2B5EF4-FFF2-40B4-BE49-F238E27FC236}">
                <a16:creationId xmlns:a16="http://schemas.microsoft.com/office/drawing/2014/main" id="{5E49D3E5-7B85-4F52-AFDC-5493DADA5E9D}"/>
              </a:ext>
            </a:extLst>
          </p:cNvPr>
          <p:cNvSpPr txBox="1">
            <a:spLocks/>
          </p:cNvSpPr>
          <p:nvPr/>
        </p:nvSpPr>
        <p:spPr>
          <a:xfrm>
            <a:off x="4044783" y="3285554"/>
            <a:ext cx="2415817" cy="2175926"/>
          </a:xfrm>
          <a:prstGeom prst="rect">
            <a:avLst/>
          </a:prstGeom>
        </p:spPr>
        <p:txBody>
          <a:bodyPr vert="horz" lIns="91440" tIns="45720" rIns="91440" bIns="45720" rtlCol="0" anchor="t">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You use the Angular CLI to create projects, generate application and library code, and perform a variety of ongoing development tasks such as testing, bundling, and deployment.</a:t>
            </a:r>
            <a:endParaRPr lang="en-US"/>
          </a:p>
        </p:txBody>
      </p:sp>
      <p:sp>
        <p:nvSpPr>
          <p:cNvPr id="10" name="Content Placeholder 3">
            <a:extLst>
              <a:ext uri="{FF2B5EF4-FFF2-40B4-BE49-F238E27FC236}">
                <a16:creationId xmlns:a16="http://schemas.microsoft.com/office/drawing/2014/main" id="{E1AD6516-BB3D-4369-A5D1-1D19D380F6BF}"/>
              </a:ext>
            </a:extLst>
          </p:cNvPr>
          <p:cNvSpPr txBox="1">
            <a:spLocks/>
          </p:cNvSpPr>
          <p:nvPr/>
        </p:nvSpPr>
        <p:spPr>
          <a:xfrm>
            <a:off x="7188890" y="3285554"/>
            <a:ext cx="2256044" cy="27141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a:t>I will be using VSCode!</a:t>
            </a:r>
          </a:p>
        </p:txBody>
      </p:sp>
      <p:pic>
        <p:nvPicPr>
          <p:cNvPr id="13" name="Picture 13" descr="A picture containing text, sign, vector graphics&#10;&#10;Description automatically generated">
            <a:extLst>
              <a:ext uri="{FF2B5EF4-FFF2-40B4-BE49-F238E27FC236}">
                <a16:creationId xmlns:a16="http://schemas.microsoft.com/office/drawing/2014/main" id="{6147C88D-8FE4-4203-9DC1-F308E84F349F}"/>
              </a:ext>
            </a:extLst>
          </p:cNvPr>
          <p:cNvPicPr>
            <a:picLocks noChangeAspect="1"/>
          </p:cNvPicPr>
          <p:nvPr/>
        </p:nvPicPr>
        <p:blipFill>
          <a:blip r:embed="rId2"/>
          <a:stretch>
            <a:fillRect/>
          </a:stretch>
        </p:blipFill>
        <p:spPr>
          <a:xfrm>
            <a:off x="1270820" y="1372722"/>
            <a:ext cx="2220862" cy="1358519"/>
          </a:xfrm>
          <a:prstGeom prst="rect">
            <a:avLst/>
          </a:prstGeom>
        </p:spPr>
      </p:pic>
      <p:pic>
        <p:nvPicPr>
          <p:cNvPr id="16" name="Picture 16" descr="Logo&#10;&#10;Description automatically generated">
            <a:extLst>
              <a:ext uri="{FF2B5EF4-FFF2-40B4-BE49-F238E27FC236}">
                <a16:creationId xmlns:a16="http://schemas.microsoft.com/office/drawing/2014/main" id="{A26E3A18-3708-467E-8E11-40F1D6D0CA79}"/>
              </a:ext>
            </a:extLst>
          </p:cNvPr>
          <p:cNvPicPr>
            <a:picLocks noChangeAspect="1"/>
          </p:cNvPicPr>
          <p:nvPr/>
        </p:nvPicPr>
        <p:blipFill>
          <a:blip r:embed="rId3"/>
          <a:stretch>
            <a:fillRect/>
          </a:stretch>
        </p:blipFill>
        <p:spPr>
          <a:xfrm>
            <a:off x="3876368" y="1374144"/>
            <a:ext cx="2743200" cy="1543050"/>
          </a:xfrm>
          <a:prstGeom prst="rect">
            <a:avLst/>
          </a:prstGeom>
        </p:spPr>
      </p:pic>
      <p:pic>
        <p:nvPicPr>
          <p:cNvPr id="17" name="Picture 17" descr="Icon&#10;&#10;Description automatically generated">
            <a:extLst>
              <a:ext uri="{FF2B5EF4-FFF2-40B4-BE49-F238E27FC236}">
                <a16:creationId xmlns:a16="http://schemas.microsoft.com/office/drawing/2014/main" id="{0CD6AD4D-ADF1-4BCA-BF51-E9441D4C7ED2}"/>
              </a:ext>
            </a:extLst>
          </p:cNvPr>
          <p:cNvPicPr>
            <a:picLocks noChangeAspect="1"/>
          </p:cNvPicPr>
          <p:nvPr/>
        </p:nvPicPr>
        <p:blipFill>
          <a:blip r:embed="rId4"/>
          <a:stretch>
            <a:fillRect/>
          </a:stretch>
        </p:blipFill>
        <p:spPr>
          <a:xfrm>
            <a:off x="7541705" y="1270115"/>
            <a:ext cx="1544894" cy="1551039"/>
          </a:xfrm>
          <a:prstGeom prst="rect">
            <a:avLst/>
          </a:prstGeom>
        </p:spPr>
      </p:pic>
      <p:sp>
        <p:nvSpPr>
          <p:cNvPr id="19" name="TextBox 18">
            <a:extLst>
              <a:ext uri="{FF2B5EF4-FFF2-40B4-BE49-F238E27FC236}">
                <a16:creationId xmlns:a16="http://schemas.microsoft.com/office/drawing/2014/main" id="{67EFA4BF-38C7-4B21-9740-0A135DA34F13}"/>
              </a:ext>
            </a:extLst>
          </p:cNvPr>
          <p:cNvSpPr txBox="1"/>
          <p:nvPr/>
        </p:nvSpPr>
        <p:spPr>
          <a:xfrm>
            <a:off x="1891481" y="2893645"/>
            <a:ext cx="985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accent1"/>
                </a:solidFill>
              </a:rPr>
              <a:t>NodeJS</a:t>
            </a:r>
          </a:p>
        </p:txBody>
      </p:sp>
      <p:sp>
        <p:nvSpPr>
          <p:cNvPr id="21" name="TextBox 20">
            <a:extLst>
              <a:ext uri="{FF2B5EF4-FFF2-40B4-BE49-F238E27FC236}">
                <a16:creationId xmlns:a16="http://schemas.microsoft.com/office/drawing/2014/main" id="{C3BFC3E2-DFA7-4312-99ED-20A674FD9618}"/>
              </a:ext>
            </a:extLst>
          </p:cNvPr>
          <p:cNvSpPr txBox="1"/>
          <p:nvPr/>
        </p:nvSpPr>
        <p:spPr>
          <a:xfrm>
            <a:off x="4540045" y="2893644"/>
            <a:ext cx="14158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Angular CLI</a:t>
            </a:r>
          </a:p>
        </p:txBody>
      </p:sp>
      <p:sp>
        <p:nvSpPr>
          <p:cNvPr id="22" name="TextBox 21">
            <a:extLst>
              <a:ext uri="{FF2B5EF4-FFF2-40B4-BE49-F238E27FC236}">
                <a16:creationId xmlns:a16="http://schemas.microsoft.com/office/drawing/2014/main" id="{3788423E-5740-437F-A4BC-666B3D9048E8}"/>
              </a:ext>
            </a:extLst>
          </p:cNvPr>
          <p:cNvSpPr txBox="1"/>
          <p:nvPr/>
        </p:nvSpPr>
        <p:spPr>
          <a:xfrm>
            <a:off x="6946631" y="291862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rPr>
              <a:t>Text Editor of Choice</a:t>
            </a:r>
          </a:p>
        </p:txBody>
      </p:sp>
      <p:sp>
        <p:nvSpPr>
          <p:cNvPr id="3" name="TextBox 2">
            <a:extLst>
              <a:ext uri="{FF2B5EF4-FFF2-40B4-BE49-F238E27FC236}">
                <a16:creationId xmlns:a16="http://schemas.microsoft.com/office/drawing/2014/main" id="{596966C3-1F7D-4EB7-A6AF-4461B91E3870}"/>
              </a:ext>
            </a:extLst>
          </p:cNvPr>
          <p:cNvSpPr txBox="1"/>
          <p:nvPr/>
        </p:nvSpPr>
        <p:spPr>
          <a:xfrm>
            <a:off x="1695138" y="5667531"/>
            <a:ext cx="71028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Plus a familiarity with HTML, CSS, and JavaScript!</a:t>
            </a:r>
          </a:p>
        </p:txBody>
      </p:sp>
    </p:spTree>
    <p:extLst>
      <p:ext uri="{BB962C8B-B14F-4D97-AF65-F5344CB8AC3E}">
        <p14:creationId xmlns:p14="http://schemas.microsoft.com/office/powerpoint/2010/main" val="30259836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5</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ReactJS vs. Angular</vt:lpstr>
      <vt:lpstr>REACT JS</vt:lpstr>
      <vt:lpstr>Upsides and Downsides</vt:lpstr>
      <vt:lpstr>Getting Started With React (using Create React App)</vt:lpstr>
      <vt:lpstr>"Hello World" Demo in React</vt:lpstr>
      <vt:lpstr>Angular</vt:lpstr>
      <vt:lpstr>Angular Architecture Analogy</vt:lpstr>
      <vt:lpstr>Upsides and Downsides</vt:lpstr>
      <vt:lpstr>Getting Started With Angular</vt:lpstr>
      <vt:lpstr>"Hello World" Demo in Angular</vt:lpstr>
      <vt:lpstr>React vs Angular: Similarities</vt:lpstr>
      <vt:lpstr>React vs Angular: Differences</vt:lpstr>
      <vt:lpstr>PowerPoint Presentation</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2021-11-10T00:16:19Z</dcterms:created>
  <dcterms:modified xsi:type="dcterms:W3CDTF">2021-11-18T01:51:01Z</dcterms:modified>
</cp:coreProperties>
</file>