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4"/>
  </p:notesMasterIdLst>
  <p:sldIdLst>
    <p:sldId id="256" r:id="rId2"/>
    <p:sldId id="257" r:id="rId3"/>
    <p:sldId id="259" r:id="rId4"/>
    <p:sldId id="260" r:id="rId5"/>
    <p:sldId id="261" r:id="rId6"/>
    <p:sldId id="262" r:id="rId7"/>
    <p:sldId id="266" r:id="rId8"/>
    <p:sldId id="267" r:id="rId9"/>
    <p:sldId id="265" r:id="rId10"/>
    <p:sldId id="258"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0AE83-D9B6-D42F-BFD8-1FDF2A3E33F7}" v="4" dt="2021-12-01T23:39:29.026"/>
    <p1510:client id="{67A733B3-9DFF-1844-88AE-FA5C20B4AA1B}" v="731" dt="2021-12-02T00:51:15.316"/>
    <p1510:client id="{6A1583B0-5C6C-54DE-3794-E93B433C4385}" v="49" dt="2021-12-02T00:56:13.063"/>
    <p1510:client id="{A8253CA9-7C63-BC9A-4926-10C58ADBFDDC}" v="123" dt="2021-12-01T16:28:57.113"/>
    <p1510:client id="{B05008FD-B01D-8FBE-BDF5-93CA9080C59B}" v="2" dt="2021-12-02T01:06:08.635"/>
    <p1510:client id="{CE0252C4-3843-840C-FEE8-65BFA330A686}" v="7" dt="2021-12-02T00:59:46.420"/>
    <p1510:client id="{D8FC333B-ABBF-AB66-09BD-DD4654E3B9BA}" v="809" dt="2021-12-02T00:09:42.211"/>
    <p1510:client id="{F2B1AC73-68AF-44F0-8994-51BCBBBF56F6}" v="43" dt="2021-12-02T01:08:00.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ker, Harrison A." userId="S::hecker.76@buckeyemail.osu.edu::25584577-0041-4ce9-abf8-4580b9a6bb75" providerId="AD" clId="Web-{F72E21B5-B932-4F5B-EE90-622FA045882C}"/>
    <pc:docChg chg="modSld">
      <pc:chgData name="Hecker, Harrison A." userId="S::hecker.76@buckeyemail.osu.edu::25584577-0041-4ce9-abf8-4580b9a6bb75" providerId="AD" clId="Web-{F72E21B5-B932-4F5B-EE90-622FA045882C}" dt="2021-11-29T14:03:39.362" v="11" actId="20577"/>
      <pc:docMkLst>
        <pc:docMk/>
      </pc:docMkLst>
      <pc:sldChg chg="modSp">
        <pc:chgData name="Hecker, Harrison A." userId="S::hecker.76@buckeyemail.osu.edu::25584577-0041-4ce9-abf8-4580b9a6bb75" providerId="AD" clId="Web-{F72E21B5-B932-4F5B-EE90-622FA045882C}" dt="2021-11-29T14:03:39.362" v="11" actId="20577"/>
        <pc:sldMkLst>
          <pc:docMk/>
          <pc:sldMk cId="1103452175" sldId="257"/>
        </pc:sldMkLst>
        <pc:spChg chg="mod">
          <ac:chgData name="Hecker, Harrison A." userId="S::hecker.76@buckeyemail.osu.edu::25584577-0041-4ce9-abf8-4580b9a6bb75" providerId="AD" clId="Web-{F72E21B5-B932-4F5B-EE90-622FA045882C}" dt="2021-11-29T14:03:39.362" v="11" actId="20577"/>
          <ac:spMkLst>
            <pc:docMk/>
            <pc:sldMk cId="1103452175" sldId="257"/>
            <ac:spMk id="3" creationId="{E5CB25CD-5B9E-4890-A786-C7B3B13B6C70}"/>
          </ac:spMkLst>
        </pc:spChg>
      </pc:sldChg>
    </pc:docChg>
  </pc:docChgLst>
  <pc:docChgLst>
    <pc:chgData name="Patel, Shrey" userId="S::patel.3705@buckeyemail.osu.edu::9fde5e7e-495d-49b4-a51b-2173b9aaf16e" providerId="AD" clId="Web-{6A1583B0-5C6C-54DE-3794-E93B433C4385}"/>
    <pc:docChg chg="modSld">
      <pc:chgData name="Patel, Shrey" userId="S::patel.3705@buckeyemail.osu.edu::9fde5e7e-495d-49b4-a51b-2173b9aaf16e" providerId="AD" clId="Web-{6A1583B0-5C6C-54DE-3794-E93B433C4385}" dt="2021-12-02T01:14:29.593" v="3152"/>
      <pc:docMkLst>
        <pc:docMk/>
      </pc:docMkLst>
      <pc:sldChg chg="modNotes">
        <pc:chgData name="Patel, Shrey" userId="S::patel.3705@buckeyemail.osu.edu::9fde5e7e-495d-49b4-a51b-2173b9aaf16e" providerId="AD" clId="Web-{6A1583B0-5C6C-54DE-3794-E93B433C4385}" dt="2021-12-02T01:05:16.063" v="3093"/>
        <pc:sldMkLst>
          <pc:docMk/>
          <pc:sldMk cId="3102701907" sldId="265"/>
        </pc:sldMkLst>
      </pc:sldChg>
      <pc:sldChg chg="modSp modNotes">
        <pc:chgData name="Patel, Shrey" userId="S::patel.3705@buckeyemail.osu.edu::9fde5e7e-495d-49b4-a51b-2173b9aaf16e" providerId="AD" clId="Web-{6A1583B0-5C6C-54DE-3794-E93B433C4385}" dt="2021-12-02T01:14:29.593" v="3152"/>
        <pc:sldMkLst>
          <pc:docMk/>
          <pc:sldMk cId="102323183" sldId="266"/>
        </pc:sldMkLst>
        <pc:spChg chg="mod">
          <ac:chgData name="Patel, Shrey" userId="S::patel.3705@buckeyemail.osu.edu::9fde5e7e-495d-49b4-a51b-2173b9aaf16e" providerId="AD" clId="Web-{6A1583B0-5C6C-54DE-3794-E93B433C4385}" dt="2021-12-02T00:31:24.753" v="853" actId="20577"/>
          <ac:spMkLst>
            <pc:docMk/>
            <pc:sldMk cId="102323183" sldId="266"/>
            <ac:spMk id="3" creationId="{B458314C-0695-4001-A63F-0BC93DF50DC4}"/>
          </ac:spMkLst>
        </pc:spChg>
      </pc:sldChg>
      <pc:sldChg chg="modNotes">
        <pc:chgData name="Patel, Shrey" userId="S::patel.3705@buckeyemail.osu.edu::9fde5e7e-495d-49b4-a51b-2173b9aaf16e" providerId="AD" clId="Web-{6A1583B0-5C6C-54DE-3794-E93B433C4385}" dt="2021-12-02T00:56:12.235" v="1855"/>
        <pc:sldMkLst>
          <pc:docMk/>
          <pc:sldMk cId="3934508891" sldId="267"/>
        </pc:sldMkLst>
      </pc:sldChg>
    </pc:docChg>
  </pc:docChgLst>
  <pc:docChgLst>
    <pc:chgData name="Vachhani, Darshit" userId="S::vachhani.8@buckeyemail.osu.edu::7cddabad-aab8-4fe3-804b-22d69ed37710" providerId="AD" clId="Web-{C9D2E2F4-928B-56BB-3B9B-7B065C2E3FF7}"/>
    <pc:docChg chg="addSld modSld">
      <pc:chgData name="Vachhani, Darshit" userId="S::vachhani.8@buckeyemail.osu.edu::7cddabad-aab8-4fe3-804b-22d69ed37710" providerId="AD" clId="Web-{C9D2E2F4-928B-56BB-3B9B-7B065C2E3FF7}" dt="2021-11-30T01:15:23.973" v="157" actId="20577"/>
      <pc:docMkLst>
        <pc:docMk/>
      </pc:docMkLst>
      <pc:sldChg chg="modSp new">
        <pc:chgData name="Vachhani, Darshit" userId="S::vachhani.8@buckeyemail.osu.edu::7cddabad-aab8-4fe3-804b-22d69ed37710" providerId="AD" clId="Web-{C9D2E2F4-928B-56BB-3B9B-7B065C2E3FF7}" dt="2021-11-30T01:15:23.973" v="157" actId="20577"/>
        <pc:sldMkLst>
          <pc:docMk/>
          <pc:sldMk cId="4161120090" sldId="258"/>
        </pc:sldMkLst>
        <pc:spChg chg="mod">
          <ac:chgData name="Vachhani, Darshit" userId="S::vachhani.8@buckeyemail.osu.edu::7cddabad-aab8-4fe3-804b-22d69ed37710" providerId="AD" clId="Web-{C9D2E2F4-928B-56BB-3B9B-7B065C2E3FF7}" dt="2021-11-30T01:12:51.022" v="41"/>
          <ac:spMkLst>
            <pc:docMk/>
            <pc:sldMk cId="4161120090" sldId="258"/>
            <ac:spMk id="2" creationId="{FFE2F5F4-92C1-4195-B2D6-832ADA276AB2}"/>
          </ac:spMkLst>
        </pc:spChg>
        <pc:spChg chg="mod">
          <ac:chgData name="Vachhani, Darshit" userId="S::vachhani.8@buckeyemail.osu.edu::7cddabad-aab8-4fe3-804b-22d69ed37710" providerId="AD" clId="Web-{C9D2E2F4-928B-56BB-3B9B-7B065C2E3FF7}" dt="2021-11-30T01:15:23.973" v="157" actId="20577"/>
          <ac:spMkLst>
            <pc:docMk/>
            <pc:sldMk cId="4161120090" sldId="258"/>
            <ac:spMk id="3" creationId="{60CE9909-BDDA-4EF8-BDD0-7C8491BCA48F}"/>
          </ac:spMkLst>
        </pc:spChg>
      </pc:sldChg>
    </pc:docChg>
  </pc:docChgLst>
  <pc:docChgLst>
    <pc:chgData name="Hecker, Harrison A." userId="S::hecker.76@buckeyemail.osu.edu::25584577-0041-4ce9-abf8-4580b9a6bb75" providerId="AD" clId="Web-{F2B1AC73-68AF-44F0-8994-51BCBBBF56F6}"/>
    <pc:docChg chg="modSld">
      <pc:chgData name="Hecker, Harrison A." userId="S::hecker.76@buckeyemail.osu.edu::25584577-0041-4ce9-abf8-4580b9a6bb75" providerId="AD" clId="Web-{F2B1AC73-68AF-44F0-8994-51BCBBBF56F6}" dt="2021-12-02T01:08:00.632" v="39" actId="20577"/>
      <pc:docMkLst>
        <pc:docMk/>
      </pc:docMkLst>
      <pc:sldChg chg="addSp delSp modSp">
        <pc:chgData name="Hecker, Harrison A." userId="S::hecker.76@buckeyemail.osu.edu::25584577-0041-4ce9-abf8-4580b9a6bb75" providerId="AD" clId="Web-{F2B1AC73-68AF-44F0-8994-51BCBBBF56F6}" dt="2021-12-02T01:08:00.632" v="39" actId="20577"/>
        <pc:sldMkLst>
          <pc:docMk/>
          <pc:sldMk cId="109857222" sldId="256"/>
        </pc:sldMkLst>
        <pc:spChg chg="mod">
          <ac:chgData name="Hecker, Harrison A." userId="S::hecker.76@buckeyemail.osu.edu::25584577-0041-4ce9-abf8-4580b9a6bb75" providerId="AD" clId="Web-{F2B1AC73-68AF-44F0-8994-51BCBBBF56F6}" dt="2021-12-02T01:07:16.271" v="18" actId="20577"/>
          <ac:spMkLst>
            <pc:docMk/>
            <pc:sldMk cId="109857222" sldId="256"/>
            <ac:spMk id="2" creationId="{00000000-0000-0000-0000-000000000000}"/>
          </ac:spMkLst>
        </pc:spChg>
        <pc:spChg chg="mod">
          <ac:chgData name="Hecker, Harrison A." userId="S::hecker.76@buckeyemail.osu.edu::25584577-0041-4ce9-abf8-4580b9a6bb75" providerId="AD" clId="Web-{F2B1AC73-68AF-44F0-8994-51BCBBBF56F6}" dt="2021-12-02T01:08:00.632" v="39" actId="20577"/>
          <ac:spMkLst>
            <pc:docMk/>
            <pc:sldMk cId="109857222" sldId="256"/>
            <ac:spMk id="3" creationId="{00000000-0000-0000-0000-000000000000}"/>
          </ac:spMkLst>
        </pc:spChg>
        <pc:spChg chg="add del">
          <ac:chgData name="Hecker, Harrison A." userId="S::hecker.76@buckeyemail.osu.edu::25584577-0041-4ce9-abf8-4580b9a6bb75" providerId="AD" clId="Web-{F2B1AC73-68AF-44F0-8994-51BCBBBF56F6}" dt="2021-12-02T01:07:42.178" v="23"/>
          <ac:spMkLst>
            <pc:docMk/>
            <pc:sldMk cId="109857222" sldId="256"/>
            <ac:spMk id="4" creationId="{E7081E4D-C825-4396-A3DD-8142FDBB62BC}"/>
          </ac:spMkLst>
        </pc:spChg>
        <pc:spChg chg="add del mod">
          <ac:chgData name="Hecker, Harrison A." userId="S::hecker.76@buckeyemail.osu.edu::25584577-0041-4ce9-abf8-4580b9a6bb75" providerId="AD" clId="Web-{F2B1AC73-68AF-44F0-8994-51BCBBBF56F6}" dt="2021-12-02T01:07:45.428" v="27"/>
          <ac:spMkLst>
            <pc:docMk/>
            <pc:sldMk cId="109857222" sldId="256"/>
            <ac:spMk id="5" creationId="{5B1E628B-B570-4E98-B3D0-F43079893F5D}"/>
          </ac:spMkLst>
        </pc:spChg>
        <pc:spChg chg="add del">
          <ac:chgData name="Hecker, Harrison A." userId="S::hecker.76@buckeyemail.osu.edu::25584577-0041-4ce9-abf8-4580b9a6bb75" providerId="AD" clId="Web-{F2B1AC73-68AF-44F0-8994-51BCBBBF56F6}" dt="2021-12-02T01:07:43.850" v="25"/>
          <ac:spMkLst>
            <pc:docMk/>
            <pc:sldMk cId="109857222" sldId="256"/>
            <ac:spMk id="6" creationId="{ED7A0F31-C21C-42FF-91CA-330E9EBD9630}"/>
          </ac:spMkLst>
        </pc:spChg>
        <pc:spChg chg="add del">
          <ac:chgData name="Hecker, Harrison A." userId="S::hecker.76@buckeyemail.osu.edu::25584577-0041-4ce9-abf8-4580b9a6bb75" providerId="AD" clId="Web-{F2B1AC73-68AF-44F0-8994-51BCBBBF56F6}" dt="2021-12-02T01:07:43.209" v="24"/>
          <ac:spMkLst>
            <pc:docMk/>
            <pc:sldMk cId="109857222" sldId="256"/>
            <ac:spMk id="7" creationId="{88116610-9A6D-4DCF-950B-0CEE06606A8A}"/>
          </ac:spMkLst>
        </pc:spChg>
      </pc:sldChg>
    </pc:docChg>
  </pc:docChgLst>
  <pc:docChgLst>
    <pc:chgData name="Patel, Shrey" userId="S::patel.3705@buckeyemail.osu.edu::9fde5e7e-495d-49b4-a51b-2173b9aaf16e" providerId="AD" clId="Web-{D8FC333B-ABBF-AB66-09BD-DD4654E3B9BA}"/>
    <pc:docChg chg="addSld modSld sldOrd">
      <pc:chgData name="Patel, Shrey" userId="S::patel.3705@buckeyemail.osu.edu::9fde5e7e-495d-49b4-a51b-2173b9aaf16e" providerId="AD" clId="Web-{D8FC333B-ABBF-AB66-09BD-DD4654E3B9BA}" dt="2021-12-02T00:09:42.211" v="811" actId="20577"/>
      <pc:docMkLst>
        <pc:docMk/>
      </pc:docMkLst>
      <pc:sldChg chg="modSp new ord">
        <pc:chgData name="Patel, Shrey" userId="S::patel.3705@buckeyemail.osu.edu::9fde5e7e-495d-49b4-a51b-2173b9aaf16e" providerId="AD" clId="Web-{D8FC333B-ABBF-AB66-09BD-DD4654E3B9BA}" dt="2021-12-02T00:09:42.211" v="811" actId="20577"/>
        <pc:sldMkLst>
          <pc:docMk/>
          <pc:sldMk cId="3102701907" sldId="265"/>
        </pc:sldMkLst>
        <pc:spChg chg="mod">
          <ac:chgData name="Patel, Shrey" userId="S::patel.3705@buckeyemail.osu.edu::9fde5e7e-495d-49b4-a51b-2173b9aaf16e" providerId="AD" clId="Web-{D8FC333B-ABBF-AB66-09BD-DD4654E3B9BA}" dt="2021-12-01T21:28:25.290" v="15" actId="20577"/>
          <ac:spMkLst>
            <pc:docMk/>
            <pc:sldMk cId="3102701907" sldId="265"/>
            <ac:spMk id="2" creationId="{31C76465-DD97-42F1-80A4-E3B5C285F78A}"/>
          </ac:spMkLst>
        </pc:spChg>
        <pc:spChg chg="mod">
          <ac:chgData name="Patel, Shrey" userId="S::patel.3705@buckeyemail.osu.edu::9fde5e7e-495d-49b4-a51b-2173b9aaf16e" providerId="AD" clId="Web-{D8FC333B-ABBF-AB66-09BD-DD4654E3B9BA}" dt="2021-12-02T00:09:42.211" v="811" actId="20577"/>
          <ac:spMkLst>
            <pc:docMk/>
            <pc:sldMk cId="3102701907" sldId="265"/>
            <ac:spMk id="3" creationId="{82DD24E3-42E3-4B69-B3E3-C0C4F2CA44D2}"/>
          </ac:spMkLst>
        </pc:spChg>
      </pc:sldChg>
      <pc:sldChg chg="modSp new">
        <pc:chgData name="Patel, Shrey" userId="S::patel.3705@buckeyemail.osu.edu::9fde5e7e-495d-49b4-a51b-2173b9aaf16e" providerId="AD" clId="Web-{D8FC333B-ABBF-AB66-09BD-DD4654E3B9BA}" dt="2021-12-01T22:00:33.603" v="386" actId="20577"/>
        <pc:sldMkLst>
          <pc:docMk/>
          <pc:sldMk cId="102323183" sldId="266"/>
        </pc:sldMkLst>
        <pc:spChg chg="mod">
          <ac:chgData name="Patel, Shrey" userId="S::patel.3705@buckeyemail.osu.edu::9fde5e7e-495d-49b4-a51b-2173b9aaf16e" providerId="AD" clId="Web-{D8FC333B-ABBF-AB66-09BD-DD4654E3B9BA}" dt="2021-12-01T21:54:45.402" v="285" actId="20577"/>
          <ac:spMkLst>
            <pc:docMk/>
            <pc:sldMk cId="102323183" sldId="266"/>
            <ac:spMk id="2" creationId="{33356DC3-1D7F-4060-B574-C1858AA2A140}"/>
          </ac:spMkLst>
        </pc:spChg>
        <pc:spChg chg="mod">
          <ac:chgData name="Patel, Shrey" userId="S::patel.3705@buckeyemail.osu.edu::9fde5e7e-495d-49b4-a51b-2173b9aaf16e" providerId="AD" clId="Web-{D8FC333B-ABBF-AB66-09BD-DD4654E3B9BA}" dt="2021-12-01T22:00:33.603" v="386" actId="20577"/>
          <ac:spMkLst>
            <pc:docMk/>
            <pc:sldMk cId="102323183" sldId="266"/>
            <ac:spMk id="3" creationId="{B458314C-0695-4001-A63F-0BC93DF50DC4}"/>
          </ac:spMkLst>
        </pc:spChg>
      </pc:sldChg>
      <pc:sldChg chg="modSp new">
        <pc:chgData name="Patel, Shrey" userId="S::patel.3705@buckeyemail.osu.edu::9fde5e7e-495d-49b4-a51b-2173b9aaf16e" providerId="AD" clId="Web-{D8FC333B-ABBF-AB66-09BD-DD4654E3B9BA}" dt="2021-12-01T22:03:28.695" v="590" actId="20577"/>
        <pc:sldMkLst>
          <pc:docMk/>
          <pc:sldMk cId="3934508891" sldId="267"/>
        </pc:sldMkLst>
        <pc:spChg chg="mod">
          <ac:chgData name="Patel, Shrey" userId="S::patel.3705@buckeyemail.osu.edu::9fde5e7e-495d-49b4-a51b-2173b9aaf16e" providerId="AD" clId="Web-{D8FC333B-ABBF-AB66-09BD-DD4654E3B9BA}" dt="2021-12-01T21:54:47.184" v="287" actId="20577"/>
          <ac:spMkLst>
            <pc:docMk/>
            <pc:sldMk cId="3934508891" sldId="267"/>
            <ac:spMk id="2" creationId="{E212390F-7756-41CE-8D71-6BB79EBAB79E}"/>
          </ac:spMkLst>
        </pc:spChg>
        <pc:spChg chg="mod">
          <ac:chgData name="Patel, Shrey" userId="S::patel.3705@buckeyemail.osu.edu::9fde5e7e-495d-49b4-a51b-2173b9aaf16e" providerId="AD" clId="Web-{D8FC333B-ABBF-AB66-09BD-DD4654E3B9BA}" dt="2021-12-01T22:03:28.695" v="590" actId="20577"/>
          <ac:spMkLst>
            <pc:docMk/>
            <pc:sldMk cId="3934508891" sldId="267"/>
            <ac:spMk id="3" creationId="{68704878-A39D-41AA-9A7C-E22EFC69A53F}"/>
          </ac:spMkLst>
        </pc:spChg>
      </pc:sldChg>
    </pc:docChg>
  </pc:docChgLst>
  <pc:docChgLst>
    <pc:chgData name="May, Alyssa" userId="S::may.737@buckeyemail.osu.edu::1a6e16db-7382-4e5c-bf94-18ed8a29f029" providerId="AD" clId="Web-{425D0666-CC56-9BC1-F52B-F741C87C27F9}"/>
    <pc:docChg chg="addSld modSld sldOrd">
      <pc:chgData name="May, Alyssa" userId="S::may.737@buckeyemail.osu.edu::1a6e16db-7382-4e5c-bf94-18ed8a29f029" providerId="AD" clId="Web-{425D0666-CC56-9BC1-F52B-F741C87C27F9}" dt="2021-11-30T23:43:00.225" v="2313" actId="20577"/>
      <pc:docMkLst>
        <pc:docMk/>
      </pc:docMkLst>
      <pc:sldChg chg="delSp modSp new">
        <pc:chgData name="May, Alyssa" userId="S::may.737@buckeyemail.osu.edu::1a6e16db-7382-4e5c-bf94-18ed8a29f029" providerId="AD" clId="Web-{425D0666-CC56-9BC1-F52B-F741C87C27F9}" dt="2021-11-30T23:01:52.370" v="38" actId="1076"/>
        <pc:sldMkLst>
          <pc:docMk/>
          <pc:sldMk cId="4246535998" sldId="259"/>
        </pc:sldMkLst>
        <pc:spChg chg="mod">
          <ac:chgData name="May, Alyssa" userId="S::may.737@buckeyemail.osu.edu::1a6e16db-7382-4e5c-bf94-18ed8a29f029" providerId="AD" clId="Web-{425D0666-CC56-9BC1-F52B-F741C87C27F9}" dt="2021-11-30T23:01:52.370" v="38" actId="1076"/>
          <ac:spMkLst>
            <pc:docMk/>
            <pc:sldMk cId="4246535998" sldId="259"/>
            <ac:spMk id="2" creationId="{20180596-0CD1-479B-B80B-01FC1C9D619B}"/>
          </ac:spMkLst>
        </pc:spChg>
        <pc:spChg chg="del">
          <ac:chgData name="May, Alyssa" userId="S::may.737@buckeyemail.osu.edu::1a6e16db-7382-4e5c-bf94-18ed8a29f029" providerId="AD" clId="Web-{425D0666-CC56-9BC1-F52B-F741C87C27F9}" dt="2021-11-30T23:01:09.605" v="20"/>
          <ac:spMkLst>
            <pc:docMk/>
            <pc:sldMk cId="4246535998" sldId="259"/>
            <ac:spMk id="3" creationId="{41A41C8B-D7D9-445A-BD1F-47C9229656B9}"/>
          </ac:spMkLst>
        </pc:spChg>
      </pc:sldChg>
      <pc:sldChg chg="modSp new modNotes">
        <pc:chgData name="May, Alyssa" userId="S::may.737@buckeyemail.osu.edu::1a6e16db-7382-4e5c-bf94-18ed8a29f029" providerId="AD" clId="Web-{425D0666-CC56-9BC1-F52B-F741C87C27F9}" dt="2021-11-30T23:18:30.112" v="1299"/>
        <pc:sldMkLst>
          <pc:docMk/>
          <pc:sldMk cId="3306261362" sldId="260"/>
        </pc:sldMkLst>
        <pc:spChg chg="mod">
          <ac:chgData name="May, Alyssa" userId="S::may.737@buckeyemail.osu.edu::1a6e16db-7382-4e5c-bf94-18ed8a29f029" providerId="AD" clId="Web-{425D0666-CC56-9BC1-F52B-F741C87C27F9}" dt="2021-11-30T23:03:04.979" v="75" actId="20577"/>
          <ac:spMkLst>
            <pc:docMk/>
            <pc:sldMk cId="3306261362" sldId="260"/>
            <ac:spMk id="2" creationId="{FC08E1B4-73FF-4A71-A3B0-E52F21BD0E38}"/>
          </ac:spMkLst>
        </pc:spChg>
        <pc:spChg chg="mod">
          <ac:chgData name="May, Alyssa" userId="S::may.737@buckeyemail.osu.edu::1a6e16db-7382-4e5c-bf94-18ed8a29f029" providerId="AD" clId="Web-{425D0666-CC56-9BC1-F52B-F741C87C27F9}" dt="2021-11-30T23:15:38.145" v="886" actId="20577"/>
          <ac:spMkLst>
            <pc:docMk/>
            <pc:sldMk cId="3306261362" sldId="260"/>
            <ac:spMk id="3" creationId="{03A7E073-4C0B-4738-8B18-7CBE53C8FD3B}"/>
          </ac:spMkLst>
        </pc:spChg>
      </pc:sldChg>
      <pc:sldChg chg="modSp new">
        <pc:chgData name="May, Alyssa" userId="S::may.737@buckeyemail.osu.edu::1a6e16db-7382-4e5c-bf94-18ed8a29f029" providerId="AD" clId="Web-{425D0666-CC56-9BC1-F52B-F741C87C27F9}" dt="2021-11-30T23:35:33.979" v="1983" actId="20577"/>
        <pc:sldMkLst>
          <pc:docMk/>
          <pc:sldMk cId="2559073830" sldId="261"/>
        </pc:sldMkLst>
        <pc:spChg chg="mod">
          <ac:chgData name="May, Alyssa" userId="S::may.737@buckeyemail.osu.edu::1a6e16db-7382-4e5c-bf94-18ed8a29f029" providerId="AD" clId="Web-{425D0666-CC56-9BC1-F52B-F741C87C27F9}" dt="2021-11-30T23:18:46.440" v="1302" actId="20577"/>
          <ac:spMkLst>
            <pc:docMk/>
            <pc:sldMk cId="2559073830" sldId="261"/>
            <ac:spMk id="2" creationId="{8654CAFC-7B52-4801-99E0-4162864B6159}"/>
          </ac:spMkLst>
        </pc:spChg>
        <pc:spChg chg="mod">
          <ac:chgData name="May, Alyssa" userId="S::may.737@buckeyemail.osu.edu::1a6e16db-7382-4e5c-bf94-18ed8a29f029" providerId="AD" clId="Web-{425D0666-CC56-9BC1-F52B-F741C87C27F9}" dt="2021-11-30T23:35:33.979" v="1983" actId="20577"/>
          <ac:spMkLst>
            <pc:docMk/>
            <pc:sldMk cId="2559073830" sldId="261"/>
            <ac:spMk id="3" creationId="{476FB41A-2C10-4EFD-B7E6-22726E8C728C}"/>
          </ac:spMkLst>
        </pc:spChg>
      </pc:sldChg>
      <pc:sldChg chg="modSp new ord">
        <pc:chgData name="May, Alyssa" userId="S::may.737@buckeyemail.osu.edu::1a6e16db-7382-4e5c-bf94-18ed8a29f029" providerId="AD" clId="Web-{425D0666-CC56-9BC1-F52B-F741C87C27F9}" dt="2021-11-30T23:43:00.225" v="2313" actId="20577"/>
        <pc:sldMkLst>
          <pc:docMk/>
          <pc:sldMk cId="3752905218" sldId="262"/>
        </pc:sldMkLst>
        <pc:spChg chg="mod">
          <ac:chgData name="May, Alyssa" userId="S::may.737@buckeyemail.osu.edu::1a6e16db-7382-4e5c-bf94-18ed8a29f029" providerId="AD" clId="Web-{425D0666-CC56-9BC1-F52B-F741C87C27F9}" dt="2021-11-30T23:37:56.275" v="2006" actId="20577"/>
          <ac:spMkLst>
            <pc:docMk/>
            <pc:sldMk cId="3752905218" sldId="262"/>
            <ac:spMk id="2" creationId="{200A54A6-B0B2-4F7A-A7F1-B40487977266}"/>
          </ac:spMkLst>
        </pc:spChg>
        <pc:spChg chg="mod">
          <ac:chgData name="May, Alyssa" userId="S::may.737@buckeyemail.osu.edu::1a6e16db-7382-4e5c-bf94-18ed8a29f029" providerId="AD" clId="Web-{425D0666-CC56-9BC1-F52B-F741C87C27F9}" dt="2021-11-30T23:43:00.225" v="2313" actId="20577"/>
          <ac:spMkLst>
            <pc:docMk/>
            <pc:sldMk cId="3752905218" sldId="262"/>
            <ac:spMk id="3" creationId="{92152013-94AC-4AA4-9254-CBB9E43F321E}"/>
          </ac:spMkLst>
        </pc:spChg>
      </pc:sldChg>
    </pc:docChg>
  </pc:docChgLst>
  <pc:docChgLst>
    <pc:chgData name="Quamme, Catherine G." userId="S::quamme.3@buckeyemail.osu.edu::542249c1-6117-4feb-9bdc-27a2892e3f75" providerId="AD" clId="Web-{CE0252C4-3843-840C-FEE8-65BFA330A686}"/>
    <pc:docChg chg="modSld">
      <pc:chgData name="Quamme, Catherine G." userId="S::quamme.3@buckeyemail.osu.edu::542249c1-6117-4feb-9bdc-27a2892e3f75" providerId="AD" clId="Web-{CE0252C4-3843-840C-FEE8-65BFA330A686}" dt="2021-12-02T00:59:46.139" v="5" actId="20577"/>
      <pc:docMkLst>
        <pc:docMk/>
      </pc:docMkLst>
      <pc:sldChg chg="modSp">
        <pc:chgData name="Quamme, Catherine G." userId="S::quamme.3@buckeyemail.osu.edu::542249c1-6117-4feb-9bdc-27a2892e3f75" providerId="AD" clId="Web-{CE0252C4-3843-840C-FEE8-65BFA330A686}" dt="2021-12-02T00:59:46.139" v="5" actId="20577"/>
        <pc:sldMkLst>
          <pc:docMk/>
          <pc:sldMk cId="1949740616" sldId="263"/>
        </pc:sldMkLst>
        <pc:spChg chg="mod">
          <ac:chgData name="Quamme, Catherine G." userId="S::quamme.3@buckeyemail.osu.edu::542249c1-6117-4feb-9bdc-27a2892e3f75" providerId="AD" clId="Web-{CE0252C4-3843-840C-FEE8-65BFA330A686}" dt="2021-12-02T00:59:46.139" v="5" actId="20577"/>
          <ac:spMkLst>
            <pc:docMk/>
            <pc:sldMk cId="1949740616" sldId="263"/>
            <ac:spMk id="3" creationId="{BD29C748-9016-4B59-AB3A-B4157475D1B5}"/>
          </ac:spMkLst>
        </pc:spChg>
      </pc:sldChg>
    </pc:docChg>
  </pc:docChgLst>
  <pc:docChgLst>
    <pc:chgData name="Quamme, Catherine G." userId="S::quamme.3@buckeyemail.osu.edu::542249c1-6117-4feb-9bdc-27a2892e3f75" providerId="AD" clId="Web-{A8253CA9-7C63-BC9A-4926-10C58ADBFDDC}"/>
    <pc:docChg chg="addSld delSld modSld">
      <pc:chgData name="Quamme, Catherine G." userId="S::quamme.3@buckeyemail.osu.edu::542249c1-6117-4feb-9bdc-27a2892e3f75" providerId="AD" clId="Web-{A8253CA9-7C63-BC9A-4926-10C58ADBFDDC}" dt="2021-12-01T16:28:57.113" v="121" actId="14100"/>
      <pc:docMkLst>
        <pc:docMk/>
      </pc:docMkLst>
      <pc:sldChg chg="modSp new">
        <pc:chgData name="Quamme, Catherine G." userId="S::quamme.3@buckeyemail.osu.edu::542249c1-6117-4feb-9bdc-27a2892e3f75" providerId="AD" clId="Web-{A8253CA9-7C63-BC9A-4926-10C58ADBFDDC}" dt="2021-12-01T16:28:57.113" v="121" actId="14100"/>
        <pc:sldMkLst>
          <pc:docMk/>
          <pc:sldMk cId="1949740616" sldId="263"/>
        </pc:sldMkLst>
        <pc:spChg chg="mod">
          <ac:chgData name="Quamme, Catherine G." userId="S::quamme.3@buckeyemail.osu.edu::542249c1-6117-4feb-9bdc-27a2892e3f75" providerId="AD" clId="Web-{A8253CA9-7C63-BC9A-4926-10C58ADBFDDC}" dt="2021-12-01T16:26:15.733" v="48" actId="20577"/>
          <ac:spMkLst>
            <pc:docMk/>
            <pc:sldMk cId="1949740616" sldId="263"/>
            <ac:spMk id="2" creationId="{00C85491-3B28-4113-B009-C3AD16896EC6}"/>
          </ac:spMkLst>
        </pc:spChg>
        <pc:spChg chg="mod">
          <ac:chgData name="Quamme, Catherine G." userId="S::quamme.3@buckeyemail.osu.edu::542249c1-6117-4feb-9bdc-27a2892e3f75" providerId="AD" clId="Web-{A8253CA9-7C63-BC9A-4926-10C58ADBFDDC}" dt="2021-12-01T16:28:57.113" v="121" actId="14100"/>
          <ac:spMkLst>
            <pc:docMk/>
            <pc:sldMk cId="1949740616" sldId="263"/>
            <ac:spMk id="3" creationId="{BD29C748-9016-4B59-AB3A-B4157475D1B5}"/>
          </ac:spMkLst>
        </pc:spChg>
      </pc:sldChg>
      <pc:sldChg chg="new del">
        <pc:chgData name="Quamme, Catherine G." userId="S::quamme.3@buckeyemail.osu.edu::542249c1-6117-4feb-9bdc-27a2892e3f75" providerId="AD" clId="Web-{A8253CA9-7C63-BC9A-4926-10C58ADBFDDC}" dt="2021-12-01T16:27:25.360" v="92"/>
        <pc:sldMkLst>
          <pc:docMk/>
          <pc:sldMk cId="1473566026" sldId="264"/>
        </pc:sldMkLst>
      </pc:sldChg>
      <pc:sldChg chg="delSp modSp new">
        <pc:chgData name="Quamme, Catherine G." userId="S::quamme.3@buckeyemail.osu.edu::542249c1-6117-4feb-9bdc-27a2892e3f75" providerId="AD" clId="Web-{A8253CA9-7C63-BC9A-4926-10C58ADBFDDC}" dt="2021-12-01T16:27:58.002" v="105"/>
        <pc:sldMkLst>
          <pc:docMk/>
          <pc:sldMk cId="2703658871" sldId="264"/>
        </pc:sldMkLst>
        <pc:spChg chg="mod">
          <ac:chgData name="Quamme, Catherine G." userId="S::quamme.3@buckeyemail.osu.edu::542249c1-6117-4feb-9bdc-27a2892e3f75" providerId="AD" clId="Web-{A8253CA9-7C63-BC9A-4926-10C58ADBFDDC}" dt="2021-12-01T16:27:51.986" v="104" actId="20577"/>
          <ac:spMkLst>
            <pc:docMk/>
            <pc:sldMk cId="2703658871" sldId="264"/>
            <ac:spMk id="2" creationId="{5EB611C1-504D-46F1-8873-E565A157BD68}"/>
          </ac:spMkLst>
        </pc:spChg>
        <pc:spChg chg="del">
          <ac:chgData name="Quamme, Catherine G." userId="S::quamme.3@buckeyemail.osu.edu::542249c1-6117-4feb-9bdc-27a2892e3f75" providerId="AD" clId="Web-{A8253CA9-7C63-BC9A-4926-10C58ADBFDDC}" dt="2021-12-01T16:27:58.002" v="105"/>
          <ac:spMkLst>
            <pc:docMk/>
            <pc:sldMk cId="2703658871" sldId="264"/>
            <ac:spMk id="3" creationId="{A9A89FAA-239C-4683-BE0D-BB757CE24FFB}"/>
          </ac:spMkLst>
        </pc:spChg>
      </pc:sldChg>
    </pc:docChg>
  </pc:docChgLst>
  <pc:docChgLst>
    <pc:chgData name="May, Alyssa" userId="S::may.737@buckeyemail.osu.edu::1a6e16db-7382-4e5c-bf94-18ed8a29f029" providerId="AD" clId="Web-{3F80AE83-D9B6-D42F-BFD8-1FDF2A3E33F7}"/>
    <pc:docChg chg="modSld">
      <pc:chgData name="May, Alyssa" userId="S::may.737@buckeyemail.osu.edu::1a6e16db-7382-4e5c-bf94-18ed8a29f029" providerId="AD" clId="Web-{3F80AE83-D9B6-D42F-BFD8-1FDF2A3E33F7}" dt="2021-12-01T23:43:17.152" v="1381"/>
      <pc:docMkLst>
        <pc:docMk/>
      </pc:docMkLst>
      <pc:sldChg chg="modNotes">
        <pc:chgData name="May, Alyssa" userId="S::may.737@buckeyemail.osu.edu::1a6e16db-7382-4e5c-bf94-18ed8a29f029" providerId="AD" clId="Web-{3F80AE83-D9B6-D42F-BFD8-1FDF2A3E33F7}" dt="2021-12-01T23:39:36.230" v="1361"/>
        <pc:sldMkLst>
          <pc:docMk/>
          <pc:sldMk cId="4246535998" sldId="259"/>
        </pc:sldMkLst>
      </pc:sldChg>
      <pc:sldChg chg="modNotes">
        <pc:chgData name="May, Alyssa" userId="S::may.737@buckeyemail.osu.edu::1a6e16db-7382-4e5c-bf94-18ed8a29f029" providerId="AD" clId="Web-{3F80AE83-D9B6-D42F-BFD8-1FDF2A3E33F7}" dt="2021-12-01T23:40:33.355" v="1369"/>
        <pc:sldMkLst>
          <pc:docMk/>
          <pc:sldMk cId="3306261362" sldId="260"/>
        </pc:sldMkLst>
      </pc:sldChg>
      <pc:sldChg chg="modNotes">
        <pc:chgData name="May, Alyssa" userId="S::may.737@buckeyemail.osu.edu::1a6e16db-7382-4e5c-bf94-18ed8a29f029" providerId="AD" clId="Web-{3F80AE83-D9B6-D42F-BFD8-1FDF2A3E33F7}" dt="2021-12-01T23:41:52.777" v="1378"/>
        <pc:sldMkLst>
          <pc:docMk/>
          <pc:sldMk cId="2559073830" sldId="261"/>
        </pc:sldMkLst>
      </pc:sldChg>
      <pc:sldChg chg="modNotes">
        <pc:chgData name="May, Alyssa" userId="S::may.737@buckeyemail.osu.edu::1a6e16db-7382-4e5c-bf94-18ed8a29f029" providerId="AD" clId="Web-{3F80AE83-D9B6-D42F-BFD8-1FDF2A3E33F7}" dt="2021-12-01T23:43:17.152" v="1381"/>
        <pc:sldMkLst>
          <pc:docMk/>
          <pc:sldMk cId="3752905218" sldId="262"/>
        </pc:sldMkLst>
      </pc:sldChg>
    </pc:docChg>
  </pc:docChgLst>
  <pc:docChgLst>
    <pc:chgData name="Hecker, Harrison A." userId="S::hecker.76@buckeyemail.osu.edu::25584577-0041-4ce9-abf8-4580b9a6bb75" providerId="AD" clId="Web-{D1F80AEC-713B-4AD6-AAE8-E5664BFCBBEC}"/>
    <pc:docChg chg="addSld modSld addMainMaster delMainMaster">
      <pc:chgData name="Hecker, Harrison A." userId="S::hecker.76@buckeyemail.osu.edu::25584577-0041-4ce9-abf8-4580b9a6bb75" providerId="AD" clId="Web-{D1F80AEC-713B-4AD6-AAE8-E5664BFCBBEC}" dt="2021-11-29T14:02:15.606" v="198" actId="20577"/>
      <pc:docMkLst>
        <pc:docMk/>
      </pc:docMkLst>
      <pc:sldChg chg="addSp modSp mod setBg modClrScheme chgLayout">
        <pc:chgData name="Hecker, Harrison A." userId="S::hecker.76@buckeyemail.osu.edu::25584577-0041-4ce9-abf8-4580b9a6bb75" providerId="AD" clId="Web-{D1F80AEC-713B-4AD6-AAE8-E5664BFCBBEC}" dt="2021-11-29T13:58:21.852" v="19" actId="20577"/>
        <pc:sldMkLst>
          <pc:docMk/>
          <pc:sldMk cId="109857222" sldId="256"/>
        </pc:sldMkLst>
        <pc:spChg chg="mod">
          <ac:chgData name="Hecker, Harrison A." userId="S::hecker.76@buckeyemail.osu.edu::25584577-0041-4ce9-abf8-4580b9a6bb75" providerId="AD" clId="Web-{D1F80AEC-713B-4AD6-AAE8-E5664BFCBBEC}" dt="2021-11-29T13:58:21.852" v="19" actId="20577"/>
          <ac:spMkLst>
            <pc:docMk/>
            <pc:sldMk cId="109857222" sldId="256"/>
            <ac:spMk id="2" creationId="{00000000-0000-0000-0000-000000000000}"/>
          </ac:spMkLst>
        </pc:spChg>
        <pc:spChg chg="mod">
          <ac:chgData name="Hecker, Harrison A." userId="S::hecker.76@buckeyemail.osu.edu::25584577-0041-4ce9-abf8-4580b9a6bb75" providerId="AD" clId="Web-{D1F80AEC-713B-4AD6-AAE8-E5664BFCBBEC}" dt="2021-11-29T13:57:55.852" v="0"/>
          <ac:spMkLst>
            <pc:docMk/>
            <pc:sldMk cId="109857222" sldId="256"/>
            <ac:spMk id="3" creationId="{00000000-0000-0000-0000-000000000000}"/>
          </ac:spMkLst>
        </pc:spChg>
        <pc:spChg chg="add">
          <ac:chgData name="Hecker, Harrison A." userId="S::hecker.76@buckeyemail.osu.edu::25584577-0041-4ce9-abf8-4580b9a6bb75" providerId="AD" clId="Web-{D1F80AEC-713B-4AD6-AAE8-E5664BFCBBEC}" dt="2021-11-29T13:57:55.852" v="0"/>
          <ac:spMkLst>
            <pc:docMk/>
            <pc:sldMk cId="109857222" sldId="256"/>
            <ac:spMk id="8" creationId="{940082A1-24A5-4276-83A4-39E993BD691B}"/>
          </ac:spMkLst>
        </pc:spChg>
        <pc:spChg chg="add">
          <ac:chgData name="Hecker, Harrison A." userId="S::hecker.76@buckeyemail.osu.edu::25584577-0041-4ce9-abf8-4580b9a6bb75" providerId="AD" clId="Web-{D1F80AEC-713B-4AD6-AAE8-E5664BFCBBEC}" dt="2021-11-29T13:57:55.852" v="0"/>
          <ac:spMkLst>
            <pc:docMk/>
            <pc:sldMk cId="109857222" sldId="256"/>
            <ac:spMk id="10" creationId="{6D840B21-A957-4CFE-AA5B-9711DF6D3305}"/>
          </ac:spMkLst>
        </pc:spChg>
        <pc:grpChg chg="add">
          <ac:chgData name="Hecker, Harrison A." userId="S::hecker.76@buckeyemail.osu.edu::25584577-0041-4ce9-abf8-4580b9a6bb75" providerId="AD" clId="Web-{D1F80AEC-713B-4AD6-AAE8-E5664BFCBBEC}" dt="2021-11-29T13:57:55.852" v="0"/>
          <ac:grpSpMkLst>
            <pc:docMk/>
            <pc:sldMk cId="109857222" sldId="256"/>
            <ac:grpSpMk id="12" creationId="{DBFD4376-13D5-43C1-86D8-8133A9D886E1}"/>
          </ac:grpSpMkLst>
        </pc:grpChg>
      </pc:sldChg>
      <pc:sldChg chg="modSp new">
        <pc:chgData name="Hecker, Harrison A." userId="S::hecker.76@buckeyemail.osu.edu::25584577-0041-4ce9-abf8-4580b9a6bb75" providerId="AD" clId="Web-{D1F80AEC-713B-4AD6-AAE8-E5664BFCBBEC}" dt="2021-11-29T14:02:15.606" v="198" actId="20577"/>
        <pc:sldMkLst>
          <pc:docMk/>
          <pc:sldMk cId="1103452175" sldId="257"/>
        </pc:sldMkLst>
        <pc:spChg chg="mod">
          <ac:chgData name="Hecker, Harrison A." userId="S::hecker.76@buckeyemail.osu.edu::25584577-0041-4ce9-abf8-4580b9a6bb75" providerId="AD" clId="Web-{D1F80AEC-713B-4AD6-AAE8-E5664BFCBBEC}" dt="2021-11-29T13:58:38.680" v="36" actId="20577"/>
          <ac:spMkLst>
            <pc:docMk/>
            <pc:sldMk cId="1103452175" sldId="257"/>
            <ac:spMk id="2" creationId="{F0DC90AE-3833-4BB5-8143-94818517E162}"/>
          </ac:spMkLst>
        </pc:spChg>
        <pc:spChg chg="mod">
          <ac:chgData name="Hecker, Harrison A." userId="S::hecker.76@buckeyemail.osu.edu::25584577-0041-4ce9-abf8-4580b9a6bb75" providerId="AD" clId="Web-{D1F80AEC-713B-4AD6-AAE8-E5664BFCBBEC}" dt="2021-11-29T14:02:15.606" v="198" actId="20577"/>
          <ac:spMkLst>
            <pc:docMk/>
            <pc:sldMk cId="1103452175" sldId="257"/>
            <ac:spMk id="3" creationId="{E5CB25CD-5B9E-4890-A786-C7B3B13B6C70}"/>
          </ac:spMkLst>
        </pc:spChg>
      </pc:sldChg>
      <pc:sldMasterChg chg="del delSldLayout">
        <pc:chgData name="Hecker, Harrison A." userId="S::hecker.76@buckeyemail.osu.edu::25584577-0041-4ce9-abf8-4580b9a6bb75" providerId="AD" clId="Web-{D1F80AEC-713B-4AD6-AAE8-E5664BFCBBEC}" dt="2021-11-29T13:57:55.852" v="0"/>
        <pc:sldMasterMkLst>
          <pc:docMk/>
          <pc:sldMasterMk cId="2460954070" sldId="2147483660"/>
        </pc:sldMasterMkLst>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2385387890" sldId="2147483661"/>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949138452" sldId="2147483662"/>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2591524520" sldId="2147483663"/>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1203092039" sldId="2147483664"/>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3733172339" sldId="2147483665"/>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3210312558" sldId="2147483666"/>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3146388984" sldId="2147483667"/>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3171841454" sldId="2147483668"/>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1718958274" sldId="2147483669"/>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2202905451" sldId="2147483670"/>
          </pc:sldLayoutMkLst>
        </pc:sldLayoutChg>
        <pc:sldLayoutChg chg="del">
          <pc:chgData name="Hecker, Harrison A." userId="S::hecker.76@buckeyemail.osu.edu::25584577-0041-4ce9-abf8-4580b9a6bb75" providerId="AD" clId="Web-{D1F80AEC-713B-4AD6-AAE8-E5664BFCBBEC}" dt="2021-11-29T13:57:55.852" v="0"/>
          <pc:sldLayoutMkLst>
            <pc:docMk/>
            <pc:sldMasterMk cId="2460954070" sldId="2147483660"/>
            <pc:sldLayoutMk cId="3479445657" sldId="2147483671"/>
          </pc:sldLayoutMkLst>
        </pc:sldLayoutChg>
      </pc:sldMasterChg>
      <pc:sldMasterChg chg="add addSldLayout">
        <pc:chgData name="Hecker, Harrison A." userId="S::hecker.76@buckeyemail.osu.edu::25584577-0041-4ce9-abf8-4580b9a6bb75" providerId="AD" clId="Web-{D1F80AEC-713B-4AD6-AAE8-E5664BFCBBEC}" dt="2021-11-29T13:57:55.852" v="0"/>
        <pc:sldMasterMkLst>
          <pc:docMk/>
          <pc:sldMasterMk cId="3365242149" sldId="2147483685"/>
        </pc:sldMasterMkLst>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3931521624" sldId="2147483674"/>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1316119477" sldId="2147483675"/>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2151680150" sldId="2147483676"/>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668713379" sldId="2147483677"/>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2344511078" sldId="2147483678"/>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1105080864" sldId="2147483679"/>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951231566" sldId="2147483680"/>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407813091" sldId="2147483681"/>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1802329529" sldId="2147483682"/>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1934443657" sldId="2147483683"/>
          </pc:sldLayoutMkLst>
        </pc:sldLayoutChg>
        <pc:sldLayoutChg chg="add">
          <pc:chgData name="Hecker, Harrison A." userId="S::hecker.76@buckeyemail.osu.edu::25584577-0041-4ce9-abf8-4580b9a6bb75" providerId="AD" clId="Web-{D1F80AEC-713B-4AD6-AAE8-E5664BFCBBEC}" dt="2021-11-29T13:57:55.852" v="0"/>
          <pc:sldLayoutMkLst>
            <pc:docMk/>
            <pc:sldMasterMk cId="3365242149" sldId="2147483685"/>
            <pc:sldLayoutMk cId="3522939351" sldId="2147483684"/>
          </pc:sldLayoutMkLst>
        </pc:sldLayoutChg>
      </pc:sldMasterChg>
    </pc:docChg>
  </pc:docChgLst>
  <pc:docChgLst>
    <pc:chgData name="Shrey Patel" userId="9fde5e7e-495d-49b4-a51b-2173b9aaf16e" providerId="ADAL" clId="{67A733B3-9DFF-1844-88AE-FA5C20B4AA1B}"/>
    <pc:docChg chg="modSld">
      <pc:chgData name="Shrey Patel" userId="9fde5e7e-495d-49b4-a51b-2173b9aaf16e" providerId="ADAL" clId="{67A733B3-9DFF-1844-88AE-FA5C20B4AA1B}" dt="2021-12-02T00:51:15.316" v="730" actId="20577"/>
      <pc:docMkLst>
        <pc:docMk/>
      </pc:docMkLst>
      <pc:sldChg chg="modNotesTx">
        <pc:chgData name="Shrey Patel" userId="9fde5e7e-495d-49b4-a51b-2173b9aaf16e" providerId="ADAL" clId="{67A733B3-9DFF-1844-88AE-FA5C20B4AA1B}" dt="2021-12-02T00:51:15.316" v="730" actId="20577"/>
        <pc:sldMkLst>
          <pc:docMk/>
          <pc:sldMk cId="3934508891" sldId="267"/>
        </pc:sldMkLst>
      </pc:sldChg>
    </pc:docChg>
  </pc:docChgLst>
  <pc:docChgLst>
    <pc:chgData name="Vachhani, Darshit" userId="S::vachhani.8@buckeyemail.osu.edu::7cddabad-aab8-4fe3-804b-22d69ed37710" providerId="AD" clId="Web-{B05008FD-B01D-8FBE-BDF5-93CA9080C59B}"/>
    <pc:docChg chg="sldOrd">
      <pc:chgData name="Vachhani, Darshit" userId="S::vachhani.8@buckeyemail.osu.edu::7cddabad-aab8-4fe3-804b-22d69ed37710" providerId="AD" clId="Web-{B05008FD-B01D-8FBE-BDF5-93CA9080C59B}" dt="2021-12-02T01:06:08.635" v="1"/>
      <pc:docMkLst>
        <pc:docMk/>
      </pc:docMkLst>
      <pc:sldChg chg="ord">
        <pc:chgData name="Vachhani, Darshit" userId="S::vachhani.8@buckeyemail.osu.edu::7cddabad-aab8-4fe3-804b-22d69ed37710" providerId="AD" clId="Web-{B05008FD-B01D-8FBE-BDF5-93CA9080C59B}" dt="2021-12-02T01:06:08.635" v="1"/>
        <pc:sldMkLst>
          <pc:docMk/>
          <pc:sldMk cId="4161120090"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6DDC5-92C3-4232-9FE0-F4E2F6263A77}" type="datetimeFigureOut">
              <a:rPr lang="en-US"/>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F31E1-81C1-4734-8684-B97AB6BC526D}" type="slidenum">
              <a:rPr lang="en-US"/>
              <a:t>‹#›</a:t>
            </a:fld>
            <a:endParaRPr lang="en-US"/>
          </a:p>
        </p:txBody>
      </p:sp>
    </p:spTree>
    <p:extLst>
      <p:ext uri="{BB962C8B-B14F-4D97-AF65-F5344CB8AC3E}">
        <p14:creationId xmlns:p14="http://schemas.microsoft.com/office/powerpoint/2010/main" val="2034345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I'm going to go through some of the architectural decisions our team had to make for the project, and potential benefits and drawbacks of those.</a:t>
            </a:r>
          </a:p>
        </p:txBody>
      </p:sp>
      <p:sp>
        <p:nvSpPr>
          <p:cNvPr id="4" name="Slide Number Placeholder 3"/>
          <p:cNvSpPr>
            <a:spLocks noGrp="1"/>
          </p:cNvSpPr>
          <p:nvPr>
            <p:ph type="sldNum" sz="quarter" idx="5"/>
          </p:nvPr>
        </p:nvSpPr>
        <p:spPr/>
        <p:txBody>
          <a:bodyPr/>
          <a:lstStyle/>
          <a:p>
            <a:fld id="{35FF31E1-81C1-4734-8684-B97AB6BC526D}" type="slidenum">
              <a:rPr lang="en-US"/>
              <a:t>3</a:t>
            </a:fld>
            <a:endParaRPr lang="en-US"/>
          </a:p>
        </p:txBody>
      </p:sp>
    </p:spTree>
    <p:extLst>
      <p:ext uri="{BB962C8B-B14F-4D97-AF65-F5344CB8AC3E}">
        <p14:creationId xmlns:p14="http://schemas.microsoft.com/office/powerpoint/2010/main" val="195144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1000"/>
              </a:spcBef>
              <a:spcAft>
                <a:spcPts val="800"/>
              </a:spcAft>
            </a:pPr>
            <a:r>
              <a:rPr lang="en-US">
                <a:cs typeface="+mn-lt"/>
              </a:rPr>
              <a:t>For our project, we went with an SQLite3 database on AWS Hosting</a:t>
            </a:r>
            <a:br>
              <a:rPr lang="en-US">
                <a:cs typeface="+mn-lt"/>
              </a:rPr>
            </a:br>
            <a:r>
              <a:rPr lang="en-US"/>
              <a:t>We went with SQLite over MySQL for simplicity, there's no need to configure a database to run the website, making it much more "plug-and-play".</a:t>
            </a:r>
            <a:br>
              <a:rPr lang="en-US">
                <a:cs typeface="+mn-lt"/>
              </a:rPr>
            </a:br>
            <a:r>
              <a:rPr lang="en-US">
                <a:cs typeface="Calibri"/>
              </a:rPr>
              <a:t>Because SQLite uses a file to store the database, it's easy to share this file to test off an exact dataset if we need to.</a:t>
            </a:r>
          </a:p>
          <a:p>
            <a:pPr>
              <a:lnSpc>
                <a:spcPct val="110000"/>
              </a:lnSpc>
              <a:spcBef>
                <a:spcPts val="1000"/>
              </a:spcBef>
              <a:spcAft>
                <a:spcPts val="800"/>
              </a:spcAft>
            </a:pPr>
            <a:r>
              <a:rPr lang="en-US"/>
              <a:t>This does have the drawback that as the site may grow, there may be performance concerns as SQLite is purely disk-based and does not come with optimizations that MySQL may perform.</a:t>
            </a:r>
            <a:br>
              <a:rPr lang="en-US">
                <a:cs typeface="+mn-lt"/>
              </a:rPr>
            </a:br>
            <a:br>
              <a:rPr lang="en-US">
                <a:cs typeface="+mn-lt"/>
              </a:rPr>
            </a:br>
            <a:r>
              <a:rPr lang="en-US">
                <a:cs typeface="Calibri"/>
              </a:rPr>
              <a:t>For hosting our website, we're using the free tier of Amazon's AWS EC2 instances.</a:t>
            </a:r>
            <a:br>
              <a:rPr lang="en-US">
                <a:cs typeface="+mn-lt"/>
              </a:rPr>
            </a:br>
            <a:r>
              <a:rPr lang="en-US">
                <a:cs typeface="Calibri"/>
              </a:rPr>
              <a:t>Being free makes this a great option for hosting this site.</a:t>
            </a:r>
            <a:br>
              <a:rPr lang="en-US">
                <a:cs typeface="+mn-lt"/>
              </a:rPr>
            </a:br>
            <a:r>
              <a:rPr lang="en-US">
                <a:cs typeface="Calibri"/>
              </a:rPr>
              <a:t>And being an EC2 instance, we have </a:t>
            </a:r>
            <a:r>
              <a:rPr lang="en-US" err="1">
                <a:cs typeface="Calibri"/>
              </a:rPr>
              <a:t>afull</a:t>
            </a:r>
            <a:r>
              <a:rPr lang="en-US">
                <a:cs typeface="Calibri"/>
              </a:rPr>
              <a:t> </a:t>
            </a:r>
            <a:r>
              <a:rPr lang="en-US" err="1">
                <a:cs typeface="Calibri"/>
              </a:rPr>
              <a:t>ccess</a:t>
            </a:r>
            <a:r>
              <a:rPr lang="en-US">
                <a:cs typeface="Calibri"/>
              </a:rPr>
              <a:t> via </a:t>
            </a:r>
            <a:r>
              <a:rPr lang="en-US" err="1">
                <a:cs typeface="Calibri"/>
              </a:rPr>
              <a:t>commandline</a:t>
            </a:r>
            <a:r>
              <a:rPr lang="en-US">
                <a:cs typeface="Calibri"/>
              </a:rPr>
              <a:t> to install any software that we need, which also means it takes a little more effort to manage</a:t>
            </a:r>
            <a:br>
              <a:rPr lang="en-US">
                <a:cs typeface="+mn-lt"/>
              </a:rPr>
            </a:br>
            <a:r>
              <a:rPr lang="en-US">
                <a:cs typeface="Calibri"/>
              </a:rPr>
              <a:t>Additionally, the free tier might not be as fast as other web hosting solutions</a:t>
            </a:r>
          </a:p>
        </p:txBody>
      </p:sp>
      <p:sp>
        <p:nvSpPr>
          <p:cNvPr id="4" name="Slide Number Placeholder 3"/>
          <p:cNvSpPr>
            <a:spLocks noGrp="1"/>
          </p:cNvSpPr>
          <p:nvPr>
            <p:ph type="sldNum" sz="quarter" idx="5"/>
          </p:nvPr>
        </p:nvSpPr>
        <p:spPr/>
        <p:txBody>
          <a:bodyPr/>
          <a:lstStyle/>
          <a:p>
            <a:fld id="{35FF31E1-81C1-4734-8684-B97AB6BC526D}" type="slidenum">
              <a:rPr lang="en-US"/>
              <a:t>4</a:t>
            </a:fld>
            <a:endParaRPr lang="en-US"/>
          </a:p>
        </p:txBody>
      </p:sp>
    </p:spTree>
    <p:extLst>
      <p:ext uri="{BB962C8B-B14F-4D97-AF65-F5344CB8AC3E}">
        <p14:creationId xmlns:p14="http://schemas.microsoft.com/office/powerpoint/2010/main" val="4141975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creating our project, we had many models:</a:t>
            </a:r>
          </a:p>
          <a:p>
            <a:r>
              <a:rPr lang="en-US">
                <a:cs typeface="Calibri"/>
              </a:rPr>
              <a:t>A user model, representing any user that can log into the site, with a user type that determines if they're an admin, potential TA, or staff.</a:t>
            </a:r>
          </a:p>
          <a:p>
            <a:r>
              <a:rPr lang="en-US">
                <a:cs typeface="Calibri"/>
              </a:rPr>
              <a:t>A course model, which includes the name, description, and course number, all things that don't change from section to section</a:t>
            </a:r>
          </a:p>
          <a:p>
            <a:r>
              <a:rPr lang="en-US">
                <a:cs typeface="Calibri"/>
              </a:rPr>
              <a:t>A section model, which belongs to a course, representing an individual section of that course</a:t>
            </a:r>
          </a:p>
          <a:p>
            <a:r>
              <a:rPr lang="en-US">
                <a:cs typeface="Calibri"/>
              </a:rPr>
              <a:t>A meeting model, which belongs to a section, representing the time and place that meeting meets, and there may be multiple meetings to a section</a:t>
            </a:r>
          </a:p>
          <a:p>
            <a:r>
              <a:rPr lang="en-US">
                <a:cs typeface="Calibri"/>
              </a:rPr>
              <a:t>An instructor model, which is the instructor's name and email that teaches a particular meeting</a:t>
            </a:r>
          </a:p>
          <a:p>
            <a:r>
              <a:rPr lang="en-US">
                <a:cs typeface="Calibri"/>
              </a:rPr>
              <a:t>A grader model, which represents the student's grader application and can be assigned to grade a section</a:t>
            </a:r>
          </a:p>
          <a:p>
            <a:r>
              <a:rPr lang="en-US">
                <a:cs typeface="Calibri"/>
              </a:rPr>
              <a:t>An availability model, which represents one, of many, blocks of time that a grader is available for scheduling purposes, that way we can assign them to classes they have time for</a:t>
            </a:r>
          </a:p>
          <a:p>
            <a:r>
              <a:rPr lang="en-US">
                <a:cs typeface="Calibri"/>
              </a:rPr>
              <a:t>A courses grader model, which is a link between a course and a grader</a:t>
            </a:r>
          </a:p>
          <a:p>
            <a:r>
              <a:rPr lang="en-US">
                <a:cs typeface="Calibri"/>
              </a:rPr>
              <a:t>And finally, a recommendation model, which allows an instructor to recommend a student to be a grader, and optionally request that student to teach a specific section</a:t>
            </a:r>
          </a:p>
        </p:txBody>
      </p:sp>
      <p:sp>
        <p:nvSpPr>
          <p:cNvPr id="4" name="Slide Number Placeholder 3"/>
          <p:cNvSpPr>
            <a:spLocks noGrp="1"/>
          </p:cNvSpPr>
          <p:nvPr>
            <p:ph type="sldNum" sz="quarter" idx="5"/>
          </p:nvPr>
        </p:nvSpPr>
        <p:spPr/>
        <p:txBody>
          <a:bodyPr/>
          <a:lstStyle/>
          <a:p>
            <a:fld id="{35FF31E1-81C1-4734-8684-B97AB6BC526D}" type="slidenum">
              <a:rPr lang="en-US"/>
              <a:t>5</a:t>
            </a:fld>
            <a:endParaRPr lang="en-US"/>
          </a:p>
        </p:txBody>
      </p:sp>
    </p:spTree>
    <p:extLst>
      <p:ext uri="{BB962C8B-B14F-4D97-AF65-F5344CB8AC3E}">
        <p14:creationId xmlns:p14="http://schemas.microsoft.com/office/powerpoint/2010/main" val="323143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make this project we made several assumptions and decisions regarding its design, namely:</a:t>
            </a:r>
          </a:p>
          <a:p>
            <a:r>
              <a:rPr lang="en-US">
                <a:cs typeface="Calibri"/>
              </a:rPr>
              <a:t>Having a grader only grade for one section, for one course. This simplifies keeping track of graders and ensures graders aren't overworked</a:t>
            </a:r>
          </a:p>
          <a:p>
            <a:r>
              <a:rPr lang="en-US">
                <a:cs typeface="Calibri"/>
              </a:rPr>
              <a:t>We trust the student's course interests match what they are eligible to teach, since we can't really check what courses they've taken and what grades they got.</a:t>
            </a:r>
          </a:p>
          <a:p>
            <a:r>
              <a:rPr lang="en-US">
                <a:cs typeface="Calibri"/>
              </a:rPr>
              <a:t>We're also trusting the user's choice of user type upon signup, which, admittedly, isn't great for security, but the only other alternative is to use the Find People tool and then send the user a confirmation email to make sure it's really them, which seemed prohibitively complex, so we'll just trust them for now</a:t>
            </a:r>
          </a:p>
          <a:p>
            <a:r>
              <a:rPr lang="en-US">
                <a:cs typeface="Calibri"/>
              </a:rPr>
              <a:t>We're assuming that a grader's application will need to be updated each semester, as they will probably have a different schedule, may have new classes they are interested in grading, or have even graduated! So we won't assign a grader for a new semester until they update their application, but they are able to just reuse last year's</a:t>
            </a:r>
          </a:p>
          <a:p>
            <a:r>
              <a:rPr lang="en-US">
                <a:cs typeface="Calibri"/>
              </a:rPr>
              <a:t>Finally, we're assuming that admins will be the ones to pick graders, and that they'll want to do so by looking at a list of eligible and interested students, and take into account extra information such as whether the student has been recommended by an instructor.</a:t>
            </a:r>
          </a:p>
        </p:txBody>
      </p:sp>
      <p:sp>
        <p:nvSpPr>
          <p:cNvPr id="4" name="Slide Number Placeholder 3"/>
          <p:cNvSpPr>
            <a:spLocks noGrp="1"/>
          </p:cNvSpPr>
          <p:nvPr>
            <p:ph type="sldNum" sz="quarter" idx="5"/>
          </p:nvPr>
        </p:nvSpPr>
        <p:spPr/>
        <p:txBody>
          <a:bodyPr/>
          <a:lstStyle/>
          <a:p>
            <a:fld id="{35FF31E1-81C1-4734-8684-B97AB6BC526D}" type="slidenum">
              <a:rPr lang="en-US"/>
              <a:t>6</a:t>
            </a:fld>
            <a:endParaRPr lang="en-US"/>
          </a:p>
        </p:txBody>
      </p:sp>
    </p:spTree>
    <p:extLst>
      <p:ext uri="{BB962C8B-B14F-4D97-AF65-F5344CB8AC3E}">
        <p14:creationId xmlns:p14="http://schemas.microsoft.com/office/powerpoint/2010/main" val="3889077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While working on this project there were many problems that needed to be solved before we could get the project working.  Some of these problems were conceptual, some were technical, and some of them were just bugs with how our code was set up.</a:t>
            </a:r>
          </a:p>
          <a:p>
            <a:endParaRPr lang="en-US">
              <a:cs typeface="Calibri"/>
            </a:endParaRPr>
          </a:p>
          <a:p>
            <a:r>
              <a:rPr lang="en-US">
                <a:cs typeface="Calibri"/>
              </a:rPr>
              <a:t>Let's take a look at some of the conceptual problems first. The first problem that we faced was the issue of how to verify and validate users that are signing up using the sign up page. Now, we really though hard about this problem, because we just didn't feel right about trusting the user's to truthfully and honestly select the correct user type. However, we eventually decided to do just that because we couldn't figure out how to validate the user's without having access to any of the school's authentication database or </a:t>
            </a:r>
            <a:r>
              <a:rPr lang="en-US" err="1">
                <a:cs typeface="Calibri"/>
              </a:rPr>
              <a:t>api</a:t>
            </a:r>
            <a:r>
              <a:rPr lang="en-US">
                <a:cs typeface="Calibri"/>
              </a:rPr>
              <a:t> information.</a:t>
            </a:r>
          </a:p>
          <a:p>
            <a:endParaRPr lang="en-US">
              <a:cs typeface="Calibri"/>
            </a:endParaRPr>
          </a:p>
          <a:p>
            <a:r>
              <a:rPr lang="en-US">
                <a:cs typeface="Calibri"/>
              </a:rPr>
              <a:t> Another issue we ran into was the question of how many graders are necessary for each section of a course. Here we had to set a hard limit of 2 graders per section because again we didn't have any access to data that would allow us to know the amount of graders that are being requested for each of the sections.</a:t>
            </a:r>
          </a:p>
          <a:p>
            <a:endParaRPr lang="en-US">
              <a:cs typeface="Calibri"/>
            </a:endParaRPr>
          </a:p>
          <a:p>
            <a:r>
              <a:rPr lang="en-US">
                <a:cs typeface="Calibri"/>
              </a:rPr>
              <a:t> Then we ran into the issue of how to verify if the grader is qualified to grade that course. Here again due to the lack of access to data about the grades of the graders, we just decided to be hopeful that the graders are honest and truthful about only applying for courses that they are eligible to grade for. </a:t>
            </a:r>
          </a:p>
          <a:p>
            <a:endParaRPr lang="en-US">
              <a:cs typeface="Calibri"/>
            </a:endParaRPr>
          </a:p>
          <a:p>
            <a:r>
              <a:rPr lang="en-US">
                <a:cs typeface="Calibri"/>
              </a:rPr>
              <a:t>We also ran into the issue of how recommendations come into play for the graders who haven't yet applied to be a student. The solution we picked for this problem was to just ignore recommendations for the students until they applied to be a grader and only then show the recommendations to the administrative staff.</a:t>
            </a:r>
          </a:p>
          <a:p>
            <a:endParaRPr lang="en-US">
              <a:cs typeface="Calibri"/>
            </a:endParaRPr>
          </a:p>
          <a:p>
            <a:r>
              <a:rPr lang="en-US">
                <a:cs typeface="Calibri"/>
              </a:rPr>
              <a:t>Finally we ran into the question of how many sections/courses can a single grader be assigned to simultaneously. Here again due to the lack of data about if graders can grade different sections or courses at the same time, we just made the assumption that graders can only grade a single section.</a:t>
            </a:r>
          </a:p>
        </p:txBody>
      </p:sp>
      <p:sp>
        <p:nvSpPr>
          <p:cNvPr id="4" name="Slide Number Placeholder 3"/>
          <p:cNvSpPr>
            <a:spLocks noGrp="1"/>
          </p:cNvSpPr>
          <p:nvPr>
            <p:ph type="sldNum" sz="quarter" idx="5"/>
          </p:nvPr>
        </p:nvSpPr>
        <p:spPr/>
        <p:txBody>
          <a:bodyPr/>
          <a:lstStyle/>
          <a:p>
            <a:fld id="{35FF31E1-81C1-4734-8684-B97AB6BC526D}" type="slidenum">
              <a:rPr lang="en-US"/>
              <a:t>7</a:t>
            </a:fld>
            <a:endParaRPr lang="en-US"/>
          </a:p>
        </p:txBody>
      </p:sp>
    </p:spTree>
    <p:extLst>
      <p:ext uri="{BB962C8B-B14F-4D97-AF65-F5344CB8AC3E}">
        <p14:creationId xmlns:p14="http://schemas.microsoft.com/office/powerpoint/2010/main" val="3488149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let's move on to the technical questions that we needed to solve to make the project working.</a:t>
            </a:r>
          </a:p>
          <a:p>
            <a:endParaRPr lang="en-US">
              <a:cs typeface="Calibri"/>
            </a:endParaRPr>
          </a:p>
          <a:p>
            <a:r>
              <a:rPr lang="en-US">
                <a:cs typeface="Calibri"/>
              </a:rPr>
              <a:t>One of the major issues we had while implementing this project was the issue of models. We needed to know what types of models we needed and what kind of associations we needed between the models. The issue with what types of models we needed was pretty straightforward to solve, but the main issues came with what was included in the model, and what kind of associations there needed to be in between each models. Both of these things needed to be updated as we went deeper into programming the project and this led to a lot of bugs that came about due to different people all changing the models to help with their implementation. </a:t>
            </a:r>
          </a:p>
          <a:p>
            <a:endParaRPr lang="en-US">
              <a:cs typeface="Calibri"/>
            </a:endParaRPr>
          </a:p>
          <a:p>
            <a:r>
              <a:rPr lang="en-US">
                <a:cs typeface="Calibri"/>
              </a:rPr>
              <a:t>Another issue we had was how the </a:t>
            </a:r>
            <a:r>
              <a:rPr lang="en-US" err="1">
                <a:cs typeface="Calibri"/>
              </a:rPr>
              <a:t>gui</a:t>
            </a:r>
            <a:r>
              <a:rPr lang="en-US">
                <a:cs typeface="Calibri"/>
              </a:rPr>
              <a:t> was going to look like and how much control we wanted the users to have. This issue was also relatively straightforward as we just made a Simplistic </a:t>
            </a:r>
            <a:r>
              <a:rPr lang="en-US" err="1">
                <a:cs typeface="Calibri"/>
              </a:rPr>
              <a:t>ui</a:t>
            </a:r>
            <a:r>
              <a:rPr lang="en-US">
                <a:cs typeface="Calibri"/>
              </a:rPr>
              <a:t> that used a lot of form elements to get the input from the user and we displayed the information to the user in primarily tabular form.</a:t>
            </a:r>
          </a:p>
          <a:p>
            <a:endParaRPr lang="en-US">
              <a:cs typeface="Calibri"/>
            </a:endParaRPr>
          </a:p>
          <a:p>
            <a:r>
              <a:rPr lang="en-US">
                <a:cs typeface="Calibri"/>
              </a:rPr>
              <a:t>However, this choice of using form elements to get input gave us another issue due to us being very unfamiliar with rails form builders. We had to read a lot of the rails </a:t>
            </a:r>
            <a:r>
              <a:rPr lang="en-US" err="1">
                <a:cs typeface="Calibri"/>
              </a:rPr>
              <a:t>api</a:t>
            </a:r>
            <a:r>
              <a:rPr lang="en-US">
                <a:cs typeface="Calibri"/>
              </a:rPr>
              <a:t> docs and make use of internet resources to finally understand how to fit the form elements to our use case.</a:t>
            </a:r>
          </a:p>
          <a:p>
            <a:endParaRPr lang="en-US">
              <a:cs typeface="Calibri"/>
            </a:endParaRPr>
          </a:p>
          <a:p>
            <a:r>
              <a:rPr lang="en-US">
                <a:cs typeface="Calibri"/>
              </a:rPr>
              <a:t>Finally the last issue we had to resolve was how to filter results from the database to match the graders to proper section by taking into account their course interests and the time availability. To resolve this we had to research about how to properly use </a:t>
            </a:r>
            <a:r>
              <a:rPr lang="en-US" err="1">
                <a:cs typeface="Calibri"/>
              </a:rPr>
              <a:t>sql</a:t>
            </a:r>
            <a:r>
              <a:rPr lang="en-US">
                <a:cs typeface="Calibri"/>
              </a:rPr>
              <a:t> queries in rails and had to find the proper queries to filter the data.</a:t>
            </a:r>
          </a:p>
          <a:p>
            <a:endParaRPr lang="en-US">
              <a:cs typeface="Calibri"/>
            </a:endParaRPr>
          </a:p>
        </p:txBody>
      </p:sp>
      <p:sp>
        <p:nvSpPr>
          <p:cNvPr id="4" name="Slide Number Placeholder 3"/>
          <p:cNvSpPr>
            <a:spLocks noGrp="1"/>
          </p:cNvSpPr>
          <p:nvPr>
            <p:ph type="sldNum" sz="quarter" idx="5"/>
          </p:nvPr>
        </p:nvSpPr>
        <p:spPr/>
        <p:txBody>
          <a:bodyPr/>
          <a:lstStyle/>
          <a:p>
            <a:fld id="{35FF31E1-81C1-4734-8684-B97AB6BC526D}" type="slidenum">
              <a:rPr lang="en-US"/>
              <a:t>8</a:t>
            </a:fld>
            <a:endParaRPr lang="en-US"/>
          </a:p>
        </p:txBody>
      </p:sp>
    </p:spTree>
    <p:extLst>
      <p:ext uri="{BB962C8B-B14F-4D97-AF65-F5344CB8AC3E}">
        <p14:creationId xmlns:p14="http://schemas.microsoft.com/office/powerpoint/2010/main" val="296229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Finally, let's move onto looking at the bugs that we had to address while coding the project.</a:t>
            </a:r>
          </a:p>
          <a:p>
            <a:endParaRPr lang="en-US">
              <a:cs typeface="Calibri"/>
            </a:endParaRPr>
          </a:p>
          <a:p>
            <a:r>
              <a:rPr lang="en-US">
                <a:cs typeface="Calibri"/>
              </a:rPr>
              <a:t>One of the first bugs that came was the bug that made the website crash when trying to delete the grader user type account. This was a weird bug because the other user types didn't give us any error while being deleted. In the end we found out that the bug was due to all of the </a:t>
            </a:r>
            <a:r>
              <a:rPr lang="en-US" err="1">
                <a:cs typeface="Calibri"/>
              </a:rPr>
              <a:t>has_many</a:t>
            </a:r>
            <a:r>
              <a:rPr lang="en-US">
                <a:cs typeface="Calibri"/>
              </a:rPr>
              <a:t> relationships we had that was associated with the grader user type model. We didn't have the cascading delete option associated with the </a:t>
            </a:r>
            <a:r>
              <a:rPr lang="en-US" err="1">
                <a:cs typeface="Calibri"/>
              </a:rPr>
              <a:t>has_many</a:t>
            </a:r>
            <a:r>
              <a:rPr lang="en-US">
                <a:cs typeface="Calibri"/>
              </a:rPr>
              <a:t> relationships which made it so that the grader user could not be properly deleted as the other models associated with it were not being deleted. </a:t>
            </a:r>
          </a:p>
          <a:p>
            <a:endParaRPr lang="en-US">
              <a:cs typeface="Calibri"/>
            </a:endParaRPr>
          </a:p>
          <a:p>
            <a:r>
              <a:rPr lang="en-US">
                <a:cs typeface="Calibri"/>
              </a:rPr>
              <a:t>Another bug that we faced was the bug of the website crashing when trying to save the course interests of the graders. This bug was due to how the models were set up and it kept giving us error's when trying to save because the association was not properly set up. We fixed this issue by setting up the proper associations. This is also the same issue that led to the bug that gave errors when trying to save the instructor recommendations.</a:t>
            </a:r>
          </a:p>
          <a:p>
            <a:endParaRPr lang="en-US">
              <a:cs typeface="Calibri"/>
            </a:endParaRPr>
          </a:p>
          <a:p>
            <a:r>
              <a:rPr lang="en-US">
                <a:cs typeface="Calibri"/>
              </a:rPr>
              <a:t>Finally we have the issue of the graders being not filtered correctly. This issue happened because we were unfamiliar with how to do proper </a:t>
            </a:r>
            <a:r>
              <a:rPr lang="en-US" err="1">
                <a:cs typeface="Calibri"/>
              </a:rPr>
              <a:t>sql</a:t>
            </a:r>
            <a:r>
              <a:rPr lang="en-US">
                <a:cs typeface="Calibri"/>
              </a:rPr>
              <a:t> queries, and we fixed this issue by reading a lot of the rails </a:t>
            </a:r>
            <a:r>
              <a:rPr lang="en-US" err="1">
                <a:cs typeface="Calibri"/>
              </a:rPr>
              <a:t>sql</a:t>
            </a:r>
            <a:r>
              <a:rPr lang="en-US">
                <a:cs typeface="Calibri"/>
              </a:rPr>
              <a:t> </a:t>
            </a:r>
            <a:r>
              <a:rPr lang="en-US" err="1">
                <a:cs typeface="Calibri"/>
              </a:rPr>
              <a:t>api</a:t>
            </a:r>
            <a:r>
              <a:rPr lang="en-US">
                <a:cs typeface="Calibri"/>
              </a:rPr>
              <a:t> and online resources.</a:t>
            </a:r>
          </a:p>
        </p:txBody>
      </p:sp>
      <p:sp>
        <p:nvSpPr>
          <p:cNvPr id="4" name="Slide Number Placeholder 3"/>
          <p:cNvSpPr>
            <a:spLocks noGrp="1"/>
          </p:cNvSpPr>
          <p:nvPr>
            <p:ph type="sldNum" sz="quarter" idx="5"/>
          </p:nvPr>
        </p:nvSpPr>
        <p:spPr/>
        <p:txBody>
          <a:bodyPr/>
          <a:lstStyle/>
          <a:p>
            <a:fld id="{35FF31E1-81C1-4734-8684-B97AB6BC526D}" type="slidenum">
              <a:rPr lang="en-US"/>
              <a:t>9</a:t>
            </a:fld>
            <a:endParaRPr lang="en-US"/>
          </a:p>
        </p:txBody>
      </p:sp>
    </p:spTree>
    <p:extLst>
      <p:ext uri="{BB962C8B-B14F-4D97-AF65-F5344CB8AC3E}">
        <p14:creationId xmlns:p14="http://schemas.microsoft.com/office/powerpoint/2010/main" val="108615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December 1,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5123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December 1,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6871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December 1,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0508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December 1,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781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December 1,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0232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December 1,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3444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December 1,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2293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December 1,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4451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December 1,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3152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December 1,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1611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December 1,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168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December 1,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365242149"/>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1487487" y="549275"/>
            <a:ext cx="9217026" cy="3864534"/>
          </a:xfrm>
        </p:spPr>
        <p:txBody>
          <a:bodyPr anchor="b">
            <a:normAutofit fontScale="90000"/>
          </a:bodyPr>
          <a:lstStyle/>
          <a:p>
            <a:r>
              <a:rPr lang="en-US" sz="9600">
                <a:ea typeface="+mj-lt"/>
                <a:cs typeface="+mj-lt"/>
              </a:rPr>
              <a:t>OSU CSE Grader Application and Assignment System</a:t>
            </a:r>
            <a:endParaRPr lang="en-US"/>
          </a:p>
        </p:txBody>
      </p:sp>
      <p:grpSp>
        <p:nvGrpSpPr>
          <p:cNvPr id="12" name="Group 11">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3" name="Freeform: Shape 12">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1487488" y="4932062"/>
            <a:ext cx="8280400" cy="1376663"/>
          </a:xfrm>
        </p:spPr>
        <p:txBody>
          <a:bodyPr vert="horz" wrap="square" lIns="0" tIns="0" rIns="0" bIns="0" rtlCol="0" anchor="t">
            <a:normAutofit/>
          </a:bodyPr>
          <a:lstStyle/>
          <a:p>
            <a:r>
              <a:rPr lang="en-US">
                <a:solidFill>
                  <a:schemeClr val="tx1">
                    <a:alpha val="60000"/>
                  </a:schemeClr>
                </a:solidFill>
                <a:ea typeface="Source Sans Pro"/>
              </a:rPr>
              <a:t>Team CASH'D </a:t>
            </a:r>
            <a:endParaRPr lang="en-US">
              <a:solidFill>
                <a:schemeClr val="tx1">
                  <a:alpha val="60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F5F4-92C1-4195-B2D6-832ADA276AB2}"/>
              </a:ext>
            </a:extLst>
          </p:cNvPr>
          <p:cNvSpPr>
            <a:spLocks noGrp="1"/>
          </p:cNvSpPr>
          <p:nvPr>
            <p:ph type="title"/>
          </p:nvPr>
        </p:nvSpPr>
        <p:spPr/>
        <p:txBody>
          <a:bodyPr>
            <a:normAutofit/>
          </a:bodyPr>
          <a:lstStyle/>
          <a:p>
            <a:r>
              <a:rPr lang="en-US" sz="4300"/>
              <a:t>Improvement/Changes for Next Project</a:t>
            </a:r>
          </a:p>
        </p:txBody>
      </p:sp>
      <p:sp>
        <p:nvSpPr>
          <p:cNvPr id="3" name="Content Placeholder 2">
            <a:extLst>
              <a:ext uri="{FF2B5EF4-FFF2-40B4-BE49-F238E27FC236}">
                <a16:creationId xmlns:a16="http://schemas.microsoft.com/office/drawing/2014/main" id="{60CE9909-BDDA-4EF8-BDD0-7C8491BCA48F}"/>
              </a:ext>
            </a:extLst>
          </p:cNvPr>
          <p:cNvSpPr>
            <a:spLocks noGrp="1"/>
          </p:cNvSpPr>
          <p:nvPr>
            <p:ph idx="1"/>
          </p:nvPr>
        </p:nvSpPr>
        <p:spPr/>
        <p:txBody>
          <a:bodyPr vert="horz" wrap="square" lIns="0" tIns="0" rIns="0" bIns="0" rtlCol="0" anchor="t">
            <a:normAutofit/>
          </a:bodyPr>
          <a:lstStyle/>
          <a:p>
            <a:r>
              <a:rPr lang="en-US">
                <a:solidFill>
                  <a:srgbClr val="FFFFFF">
                    <a:alpha val="60000"/>
                  </a:srgbClr>
                </a:solidFill>
                <a:ea typeface="Source Sans Pro"/>
              </a:rPr>
              <a:t>Models should be created by the team member that will be using them</a:t>
            </a:r>
          </a:p>
          <a:p>
            <a:r>
              <a:rPr lang="en-US">
                <a:solidFill>
                  <a:srgbClr val="FFFFFF">
                    <a:alpha val="60000"/>
                  </a:srgbClr>
                </a:solidFill>
                <a:ea typeface="Source Sans Pro"/>
              </a:rPr>
              <a:t>Access to OSU database to obtain specific information </a:t>
            </a:r>
          </a:p>
          <a:p>
            <a:r>
              <a:rPr lang="en-US">
                <a:solidFill>
                  <a:srgbClr val="FFFFFF">
                    <a:alpha val="60000"/>
                  </a:srgbClr>
                </a:solidFill>
                <a:ea typeface="Source Sans Pro"/>
              </a:rPr>
              <a:t>Improved HTML/CSS</a:t>
            </a:r>
          </a:p>
          <a:p>
            <a:r>
              <a:rPr lang="en-US">
                <a:solidFill>
                  <a:srgbClr val="FFFFFF">
                    <a:alpha val="60000"/>
                  </a:srgbClr>
                </a:solidFill>
                <a:ea typeface="Source Sans Pro"/>
              </a:rPr>
              <a:t>Optimize the code</a:t>
            </a:r>
          </a:p>
          <a:p>
            <a:r>
              <a:rPr lang="en-US">
                <a:solidFill>
                  <a:srgbClr val="FFFFFF">
                    <a:alpha val="60000"/>
                  </a:srgbClr>
                </a:solidFill>
                <a:ea typeface="Source Sans Pro"/>
              </a:rPr>
              <a:t>More testing with a goal of breaking the program</a:t>
            </a:r>
          </a:p>
          <a:p>
            <a:endParaRPr lang="en-US">
              <a:solidFill>
                <a:srgbClr val="FFFFFF">
                  <a:alpha val="60000"/>
                </a:srgbClr>
              </a:solidFill>
              <a:ea typeface="Source Sans Pro"/>
            </a:endParaRPr>
          </a:p>
          <a:p>
            <a:endParaRPr lang="en-US">
              <a:solidFill>
                <a:srgbClr val="FFFFFF">
                  <a:alpha val="60000"/>
                </a:srgbClr>
              </a:solidFill>
              <a:ea typeface="Source Sans Pro"/>
            </a:endParaRPr>
          </a:p>
        </p:txBody>
      </p:sp>
    </p:spTree>
    <p:extLst>
      <p:ext uri="{BB962C8B-B14F-4D97-AF65-F5344CB8AC3E}">
        <p14:creationId xmlns:p14="http://schemas.microsoft.com/office/powerpoint/2010/main" val="416112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5491-3B28-4113-B009-C3AD16896EC6}"/>
              </a:ext>
            </a:extLst>
          </p:cNvPr>
          <p:cNvSpPr>
            <a:spLocks noGrp="1"/>
          </p:cNvSpPr>
          <p:nvPr>
            <p:ph type="title"/>
          </p:nvPr>
        </p:nvSpPr>
        <p:spPr/>
        <p:txBody>
          <a:bodyPr/>
          <a:lstStyle/>
          <a:p>
            <a:r>
              <a:rPr lang="en-US"/>
              <a:t>Gems and Tools Used</a:t>
            </a:r>
          </a:p>
        </p:txBody>
      </p:sp>
      <p:sp>
        <p:nvSpPr>
          <p:cNvPr id="3" name="Content Placeholder 2">
            <a:extLst>
              <a:ext uri="{FF2B5EF4-FFF2-40B4-BE49-F238E27FC236}">
                <a16:creationId xmlns:a16="http://schemas.microsoft.com/office/drawing/2014/main" id="{BD29C748-9016-4B59-AB3A-B4157475D1B5}"/>
              </a:ext>
            </a:extLst>
          </p:cNvPr>
          <p:cNvSpPr>
            <a:spLocks noGrp="1"/>
          </p:cNvSpPr>
          <p:nvPr>
            <p:ph idx="1"/>
          </p:nvPr>
        </p:nvSpPr>
        <p:spPr>
          <a:xfrm>
            <a:off x="550863" y="1597007"/>
            <a:ext cx="11096419" cy="4495817"/>
          </a:xfrm>
        </p:spPr>
        <p:txBody>
          <a:bodyPr vert="horz" wrap="square" lIns="0" tIns="0" rIns="0" bIns="0" rtlCol="0" anchor="t">
            <a:normAutofit/>
          </a:bodyPr>
          <a:lstStyle/>
          <a:p>
            <a:r>
              <a:rPr lang="en-US">
                <a:solidFill>
                  <a:srgbClr val="FFFFFF">
                    <a:alpha val="60000"/>
                  </a:srgbClr>
                </a:solidFill>
                <a:ea typeface="Source Sans Pro"/>
              </a:rPr>
              <a:t>Ruby v 2.7.4</a:t>
            </a:r>
          </a:p>
          <a:p>
            <a:r>
              <a:rPr lang="en-US">
                <a:solidFill>
                  <a:srgbClr val="FFFFFF">
                    <a:alpha val="60000"/>
                  </a:srgbClr>
                </a:solidFill>
                <a:ea typeface="Source Sans Pro"/>
              </a:rPr>
              <a:t>Devise</a:t>
            </a:r>
            <a:endParaRPr lang="en-US"/>
          </a:p>
          <a:p>
            <a:r>
              <a:rPr lang="en-US">
                <a:solidFill>
                  <a:srgbClr val="FFFFFF">
                    <a:alpha val="60000"/>
                  </a:srgbClr>
                </a:solidFill>
                <a:ea typeface="Source Sans Pro"/>
              </a:rPr>
              <a:t>Rest-Client</a:t>
            </a:r>
          </a:p>
          <a:p>
            <a:r>
              <a:rPr lang="en-US" err="1">
                <a:solidFill>
                  <a:srgbClr val="FFFFFF">
                    <a:alpha val="60000"/>
                  </a:srgbClr>
                </a:solidFill>
                <a:ea typeface="Source Sans Pro"/>
              </a:rPr>
              <a:t>ActiveRecord</a:t>
            </a:r>
            <a:r>
              <a:rPr lang="en-US">
                <a:solidFill>
                  <a:srgbClr val="FFFFFF">
                    <a:alpha val="60000"/>
                  </a:srgbClr>
                </a:solidFill>
                <a:ea typeface="Source Sans Pro"/>
              </a:rPr>
              <a:t>-Import</a:t>
            </a:r>
          </a:p>
          <a:p>
            <a:r>
              <a:rPr lang="en-US">
                <a:solidFill>
                  <a:srgbClr val="FFFFFF">
                    <a:alpha val="60000"/>
                  </a:srgbClr>
                </a:solidFill>
                <a:ea typeface="Source Sans Pro"/>
              </a:rPr>
              <a:t>SQLite</a:t>
            </a:r>
          </a:p>
          <a:p>
            <a:r>
              <a:rPr lang="en-US">
                <a:solidFill>
                  <a:srgbClr val="FFFFFF">
                    <a:alpha val="60000"/>
                  </a:srgbClr>
                </a:solidFill>
                <a:ea typeface="Source Sans Pro"/>
              </a:rPr>
              <a:t>Ruby on Rails and Pre-Installed Gems</a:t>
            </a:r>
          </a:p>
          <a:p>
            <a:r>
              <a:rPr lang="en-US">
                <a:solidFill>
                  <a:srgbClr val="FFFFFF">
                    <a:alpha val="60000"/>
                  </a:srgbClr>
                </a:solidFill>
                <a:ea typeface="Source Sans Pro"/>
              </a:rPr>
              <a:t>AWS Hosting</a:t>
            </a:r>
          </a:p>
          <a:p>
            <a:pPr marL="0" indent="0">
              <a:buNone/>
            </a:pPr>
            <a:endParaRPr lang="en-US">
              <a:solidFill>
                <a:srgbClr val="FFFFFF">
                  <a:alpha val="60000"/>
                </a:srgbClr>
              </a:solidFill>
              <a:ea typeface="Source Sans Pro"/>
            </a:endParaRPr>
          </a:p>
        </p:txBody>
      </p:sp>
    </p:spTree>
    <p:extLst>
      <p:ext uri="{BB962C8B-B14F-4D97-AF65-F5344CB8AC3E}">
        <p14:creationId xmlns:p14="http://schemas.microsoft.com/office/powerpoint/2010/main" val="194974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11C1-504D-46F1-8873-E565A157BD68}"/>
              </a:ext>
            </a:extLst>
          </p:cNvPr>
          <p:cNvSpPr>
            <a:spLocks noGrp="1"/>
          </p:cNvSpPr>
          <p:nvPr>
            <p:ph type="title"/>
          </p:nvPr>
        </p:nvSpPr>
        <p:spPr/>
        <p:txBody>
          <a:bodyPr/>
          <a:lstStyle/>
          <a:p>
            <a:pPr algn="ctr"/>
            <a:r>
              <a:rPr lang="en-US"/>
              <a:t>Project Demo</a:t>
            </a:r>
          </a:p>
        </p:txBody>
      </p:sp>
    </p:spTree>
    <p:extLst>
      <p:ext uri="{BB962C8B-B14F-4D97-AF65-F5344CB8AC3E}">
        <p14:creationId xmlns:p14="http://schemas.microsoft.com/office/powerpoint/2010/main" val="270365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90AE-3833-4BB5-8143-94818517E162}"/>
              </a:ext>
            </a:extLst>
          </p:cNvPr>
          <p:cNvSpPr>
            <a:spLocks noGrp="1"/>
          </p:cNvSpPr>
          <p:nvPr>
            <p:ph type="title"/>
          </p:nvPr>
        </p:nvSpPr>
        <p:spPr/>
        <p:txBody>
          <a:bodyPr>
            <a:normAutofit fontScale="90000"/>
          </a:bodyPr>
          <a:lstStyle/>
          <a:p>
            <a:r>
              <a:rPr lang="en-US"/>
              <a:t>Team Organization &amp; Workload Distribution</a:t>
            </a:r>
          </a:p>
        </p:txBody>
      </p:sp>
      <p:sp>
        <p:nvSpPr>
          <p:cNvPr id="3" name="Content Placeholder 2">
            <a:extLst>
              <a:ext uri="{FF2B5EF4-FFF2-40B4-BE49-F238E27FC236}">
                <a16:creationId xmlns:a16="http://schemas.microsoft.com/office/drawing/2014/main" id="{E5CB25CD-5B9E-4890-A786-C7B3B13B6C70}"/>
              </a:ext>
            </a:extLst>
          </p:cNvPr>
          <p:cNvSpPr>
            <a:spLocks noGrp="1"/>
          </p:cNvSpPr>
          <p:nvPr>
            <p:ph idx="1"/>
          </p:nvPr>
        </p:nvSpPr>
        <p:spPr/>
        <p:txBody>
          <a:bodyPr vert="horz" wrap="square" lIns="0" tIns="0" rIns="0" bIns="0" rtlCol="0" anchor="t">
            <a:normAutofit/>
          </a:bodyPr>
          <a:lstStyle/>
          <a:p>
            <a:r>
              <a:rPr lang="en-US">
                <a:solidFill>
                  <a:srgbClr val="FFFFFF">
                    <a:alpha val="60000"/>
                  </a:srgbClr>
                </a:solidFill>
                <a:ea typeface="Source Sans Pro"/>
              </a:rPr>
              <a:t>Alyssa &amp; Harrison: designing, implementing, and editing the Models and all related pieces of code</a:t>
            </a:r>
          </a:p>
          <a:p>
            <a:r>
              <a:rPr lang="en-US">
                <a:solidFill>
                  <a:srgbClr val="FFFFFF">
                    <a:alpha val="60000"/>
                  </a:srgbClr>
                </a:solidFill>
                <a:ea typeface="Source Sans Pro"/>
              </a:rPr>
              <a:t>Catherine &amp; Darshit: implementing form submissions</a:t>
            </a:r>
          </a:p>
          <a:p>
            <a:pPr lvl="1"/>
            <a:r>
              <a:rPr lang="en-US">
                <a:solidFill>
                  <a:srgbClr val="FFFFFF">
                    <a:alpha val="60000"/>
                  </a:srgbClr>
                </a:solidFill>
                <a:ea typeface="Source Sans Pro"/>
              </a:rPr>
              <a:t>Catherine -&gt; grader application</a:t>
            </a:r>
          </a:p>
          <a:p>
            <a:pPr lvl="1"/>
            <a:r>
              <a:rPr lang="en-US">
                <a:solidFill>
                  <a:srgbClr val="FFFFFF">
                    <a:alpha val="60000"/>
                  </a:srgbClr>
                </a:solidFill>
                <a:ea typeface="Source Sans Pro"/>
              </a:rPr>
              <a:t>Darshit -&gt; recommendation form submitted by instructors</a:t>
            </a:r>
          </a:p>
          <a:p>
            <a:r>
              <a:rPr lang="en-US">
                <a:solidFill>
                  <a:srgbClr val="FFFFFF">
                    <a:alpha val="60000"/>
                  </a:srgbClr>
                </a:solidFill>
                <a:ea typeface="Source Sans Pro"/>
              </a:rPr>
              <a:t>Shrey: designing, implementing, and editing the view that an Administrator would see if they logged in.</a:t>
            </a:r>
          </a:p>
          <a:p>
            <a:r>
              <a:rPr lang="en-US">
                <a:solidFill>
                  <a:srgbClr val="FFFFFF">
                    <a:alpha val="60000"/>
                  </a:srgbClr>
                </a:solidFill>
                <a:ea typeface="Source Sans Pro"/>
              </a:rPr>
              <a:t>Everyone: README, HTML/CSS Styling</a:t>
            </a:r>
          </a:p>
        </p:txBody>
      </p:sp>
    </p:spTree>
    <p:extLst>
      <p:ext uri="{BB962C8B-B14F-4D97-AF65-F5344CB8AC3E}">
        <p14:creationId xmlns:p14="http://schemas.microsoft.com/office/powerpoint/2010/main" val="11034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0596-0CD1-479B-B80B-01FC1C9D619B}"/>
              </a:ext>
            </a:extLst>
          </p:cNvPr>
          <p:cNvSpPr>
            <a:spLocks noGrp="1"/>
          </p:cNvSpPr>
          <p:nvPr>
            <p:ph type="title"/>
          </p:nvPr>
        </p:nvSpPr>
        <p:spPr>
          <a:xfrm>
            <a:off x="1956109" y="2805587"/>
            <a:ext cx="8281104" cy="1252832"/>
          </a:xfrm>
        </p:spPr>
        <p:txBody>
          <a:bodyPr>
            <a:noAutofit/>
          </a:bodyPr>
          <a:lstStyle/>
          <a:p>
            <a:r>
              <a:rPr lang="en-US" sz="6600"/>
              <a:t>Architectural Decisions</a:t>
            </a:r>
          </a:p>
        </p:txBody>
      </p:sp>
    </p:spTree>
    <p:extLst>
      <p:ext uri="{BB962C8B-B14F-4D97-AF65-F5344CB8AC3E}">
        <p14:creationId xmlns:p14="http://schemas.microsoft.com/office/powerpoint/2010/main" val="424653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E1B4-73FF-4A71-A3B0-E52F21BD0E38}"/>
              </a:ext>
            </a:extLst>
          </p:cNvPr>
          <p:cNvSpPr>
            <a:spLocks noGrp="1"/>
          </p:cNvSpPr>
          <p:nvPr>
            <p:ph type="title"/>
          </p:nvPr>
        </p:nvSpPr>
        <p:spPr/>
        <p:txBody>
          <a:bodyPr/>
          <a:lstStyle/>
          <a:p>
            <a:r>
              <a:rPr lang="en-US"/>
              <a:t>SQLite3 database on AWS hosting</a:t>
            </a:r>
          </a:p>
        </p:txBody>
      </p:sp>
      <p:sp>
        <p:nvSpPr>
          <p:cNvPr id="3" name="Content Placeholder 2">
            <a:extLst>
              <a:ext uri="{FF2B5EF4-FFF2-40B4-BE49-F238E27FC236}">
                <a16:creationId xmlns:a16="http://schemas.microsoft.com/office/drawing/2014/main" id="{03A7E073-4C0B-4738-8B18-7CBE53C8FD3B}"/>
              </a:ext>
            </a:extLst>
          </p:cNvPr>
          <p:cNvSpPr>
            <a:spLocks noGrp="1"/>
          </p:cNvSpPr>
          <p:nvPr>
            <p:ph idx="1"/>
          </p:nvPr>
        </p:nvSpPr>
        <p:spPr/>
        <p:txBody>
          <a:bodyPr vert="horz" wrap="square" lIns="0" tIns="0" rIns="0" bIns="0" rtlCol="0" anchor="t">
            <a:normAutofit fontScale="92500" lnSpcReduction="20000"/>
          </a:bodyPr>
          <a:lstStyle/>
          <a:p>
            <a:pPr marL="0" indent="0">
              <a:buNone/>
            </a:pPr>
            <a:r>
              <a:rPr lang="en-US" b="1">
                <a:ea typeface="Source Sans Pro"/>
              </a:rPr>
              <a:t>SQLite Benefits and Drawbacks</a:t>
            </a:r>
            <a:endParaRPr lang="en-US">
              <a:ea typeface="Source Sans Pro"/>
            </a:endParaRPr>
          </a:p>
          <a:p>
            <a:r>
              <a:rPr lang="en-US">
                <a:solidFill>
                  <a:srgbClr val="FFFFFF">
                    <a:alpha val="60000"/>
                  </a:srgbClr>
                </a:solidFill>
                <a:ea typeface="Source Sans Pro"/>
              </a:rPr>
              <a:t>Simplicity, don't need to run more server software</a:t>
            </a:r>
          </a:p>
          <a:p>
            <a:r>
              <a:rPr lang="en-US">
                <a:solidFill>
                  <a:srgbClr val="FFFFFF">
                    <a:alpha val="60000"/>
                  </a:srgbClr>
                </a:solidFill>
                <a:ea typeface="Source Sans Pro"/>
              </a:rPr>
              <a:t>Can share database easily if need be, as it's only one file</a:t>
            </a:r>
          </a:p>
          <a:p>
            <a:r>
              <a:rPr lang="en-US">
                <a:solidFill>
                  <a:srgbClr val="FFFFFF">
                    <a:alpha val="60000"/>
                  </a:srgbClr>
                </a:solidFill>
                <a:ea typeface="Source Sans Pro"/>
              </a:rPr>
              <a:t>Possible performance concerns as the site grows</a:t>
            </a:r>
          </a:p>
          <a:p>
            <a:pPr marL="0" indent="0">
              <a:buNone/>
            </a:pPr>
            <a:r>
              <a:rPr lang="en-US" b="1">
                <a:solidFill>
                  <a:srgbClr val="FFFFFF">
                    <a:alpha val="60000"/>
                  </a:srgbClr>
                </a:solidFill>
                <a:ea typeface="Source Sans Pro"/>
              </a:rPr>
              <a:t>AWS Benefits and Drawbacks</a:t>
            </a:r>
            <a:endParaRPr lang="en-US">
              <a:solidFill>
                <a:srgbClr val="FFFFFF">
                  <a:alpha val="60000"/>
                </a:srgbClr>
              </a:solidFill>
              <a:ea typeface="Source Sans Pro"/>
            </a:endParaRPr>
          </a:p>
          <a:p>
            <a:pPr marL="342900" indent="-342900"/>
            <a:r>
              <a:rPr lang="en-US">
                <a:solidFill>
                  <a:srgbClr val="FFFFFF">
                    <a:alpha val="60000"/>
                  </a:srgbClr>
                </a:solidFill>
                <a:ea typeface="Source Sans Pro"/>
              </a:rPr>
              <a:t>Free using the free tier of EC2</a:t>
            </a:r>
          </a:p>
          <a:p>
            <a:pPr marL="342900" indent="-342900"/>
            <a:r>
              <a:rPr lang="en-US">
                <a:solidFill>
                  <a:srgbClr val="FFFFFF">
                    <a:alpha val="60000"/>
                  </a:srgbClr>
                </a:solidFill>
                <a:ea typeface="Source Sans Pro"/>
              </a:rPr>
              <a:t>Have access to entire instance allowing for complete configuration, also a downside, need to install ruby.</a:t>
            </a:r>
            <a:endParaRPr lang="en-US">
              <a:ea typeface="Source Sans Pro"/>
            </a:endParaRPr>
          </a:p>
          <a:p>
            <a:pPr marL="342900" indent="-342900"/>
            <a:r>
              <a:rPr lang="en-US">
                <a:solidFill>
                  <a:srgbClr val="FFFFFF">
                    <a:alpha val="60000"/>
                  </a:srgbClr>
                </a:solidFill>
                <a:ea typeface="Source Sans Pro"/>
              </a:rPr>
              <a:t>May be slower than other solutions</a:t>
            </a:r>
          </a:p>
          <a:p>
            <a:endParaRPr lang="en-US">
              <a:solidFill>
                <a:srgbClr val="FFFFFF">
                  <a:alpha val="60000"/>
                </a:srgbClr>
              </a:solidFill>
              <a:ea typeface="Source Sans Pro"/>
            </a:endParaRPr>
          </a:p>
        </p:txBody>
      </p:sp>
    </p:spTree>
    <p:extLst>
      <p:ext uri="{BB962C8B-B14F-4D97-AF65-F5344CB8AC3E}">
        <p14:creationId xmlns:p14="http://schemas.microsoft.com/office/powerpoint/2010/main" val="330626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CAFC-7B52-4801-99E0-4162864B6159}"/>
              </a:ext>
            </a:extLst>
          </p:cNvPr>
          <p:cNvSpPr>
            <a:spLocks noGrp="1"/>
          </p:cNvSpPr>
          <p:nvPr>
            <p:ph type="title"/>
          </p:nvPr>
        </p:nvSpPr>
        <p:spPr/>
        <p:txBody>
          <a:bodyPr/>
          <a:lstStyle/>
          <a:p>
            <a:r>
              <a:rPr lang="en-US"/>
              <a:t>Models</a:t>
            </a:r>
          </a:p>
        </p:txBody>
      </p:sp>
      <p:sp>
        <p:nvSpPr>
          <p:cNvPr id="3" name="Content Placeholder 2">
            <a:extLst>
              <a:ext uri="{FF2B5EF4-FFF2-40B4-BE49-F238E27FC236}">
                <a16:creationId xmlns:a16="http://schemas.microsoft.com/office/drawing/2014/main" id="{476FB41A-2C10-4EFD-B7E6-22726E8C728C}"/>
              </a:ext>
            </a:extLst>
          </p:cNvPr>
          <p:cNvSpPr>
            <a:spLocks noGrp="1"/>
          </p:cNvSpPr>
          <p:nvPr>
            <p:ph idx="1"/>
          </p:nvPr>
        </p:nvSpPr>
        <p:spPr/>
        <p:txBody>
          <a:bodyPr vert="horz" wrap="square" lIns="0" tIns="0" rIns="0" bIns="0" rtlCol="0" anchor="t">
            <a:normAutofit fontScale="77500" lnSpcReduction="20000"/>
          </a:bodyPr>
          <a:lstStyle/>
          <a:p>
            <a:r>
              <a:rPr lang="en-US">
                <a:solidFill>
                  <a:srgbClr val="FFFFFF">
                    <a:alpha val="60000"/>
                  </a:srgbClr>
                </a:solidFill>
                <a:ea typeface="Source Sans Pro"/>
              </a:rPr>
              <a:t>User – A user that can log into the site, may be an admin,  potential TA, or staff</a:t>
            </a:r>
          </a:p>
          <a:p>
            <a:r>
              <a:rPr lang="en-US">
                <a:solidFill>
                  <a:srgbClr val="FFFFFF">
                    <a:alpha val="60000"/>
                  </a:srgbClr>
                </a:solidFill>
                <a:ea typeface="Source Sans Pro"/>
              </a:rPr>
              <a:t>Course – Course information like its name, description and course number</a:t>
            </a:r>
            <a:endParaRPr lang="en-US"/>
          </a:p>
          <a:p>
            <a:r>
              <a:rPr lang="en-US">
                <a:solidFill>
                  <a:srgbClr val="FFFFFF">
                    <a:alpha val="60000"/>
                  </a:srgbClr>
                </a:solidFill>
                <a:ea typeface="Source Sans Pro"/>
              </a:rPr>
              <a:t>Section – A section of a course</a:t>
            </a:r>
          </a:p>
          <a:p>
            <a:r>
              <a:rPr lang="en-US">
                <a:solidFill>
                  <a:srgbClr val="FFFFFF">
                    <a:alpha val="60000"/>
                  </a:srgbClr>
                </a:solidFill>
                <a:ea typeface="Source Sans Pro"/>
              </a:rPr>
              <a:t>Meeting – An individual meeting time of a section, there may be multiple</a:t>
            </a:r>
          </a:p>
          <a:p>
            <a:r>
              <a:rPr lang="en-US">
                <a:solidFill>
                  <a:srgbClr val="FFFFFF">
                    <a:alpha val="60000"/>
                  </a:srgbClr>
                </a:solidFill>
                <a:ea typeface="Source Sans Pro"/>
              </a:rPr>
              <a:t>Instructor – The instructor of a particular meeting time</a:t>
            </a:r>
          </a:p>
          <a:p>
            <a:r>
              <a:rPr lang="en-US">
                <a:ea typeface="+mn-lt"/>
                <a:cs typeface="+mn-lt"/>
              </a:rPr>
              <a:t>Grader – A representation of a student's grader application</a:t>
            </a:r>
            <a:endParaRPr lang="en-US">
              <a:solidFill>
                <a:srgbClr val="FFFFFF">
                  <a:alpha val="60000"/>
                </a:srgbClr>
              </a:solidFill>
              <a:ea typeface="Source Sans Pro"/>
            </a:endParaRPr>
          </a:p>
          <a:p>
            <a:r>
              <a:rPr lang="en-US">
                <a:solidFill>
                  <a:srgbClr val="FFFFFF">
                    <a:alpha val="60000"/>
                  </a:srgbClr>
                </a:solidFill>
                <a:ea typeface="Source Sans Pro"/>
              </a:rPr>
              <a:t>Availability – One (potentially of many) openings in a potential grader's schedule where they could be a grader</a:t>
            </a:r>
          </a:p>
          <a:p>
            <a:r>
              <a:rPr lang="en-US">
                <a:solidFill>
                  <a:srgbClr val="FFFFFF">
                    <a:alpha val="60000"/>
                  </a:srgbClr>
                </a:solidFill>
                <a:ea typeface="Source Sans Pro"/>
              </a:rPr>
              <a:t>Courses Grader – A link between a course and a grader</a:t>
            </a:r>
          </a:p>
          <a:p>
            <a:r>
              <a:rPr lang="en-US">
                <a:solidFill>
                  <a:srgbClr val="FFFFFF">
                    <a:alpha val="60000"/>
                  </a:srgbClr>
                </a:solidFill>
                <a:ea typeface="Source Sans Pro"/>
              </a:rPr>
              <a:t>Recommendation – A recommendation on behalf of an instructor for a student to be a grader, in general or for a specific section</a:t>
            </a:r>
          </a:p>
          <a:p>
            <a:endParaRPr lang="en-US">
              <a:solidFill>
                <a:srgbClr val="FFFFFF">
                  <a:alpha val="60000"/>
                </a:srgbClr>
              </a:solidFill>
              <a:ea typeface="Source Sans Pro"/>
            </a:endParaRPr>
          </a:p>
        </p:txBody>
      </p:sp>
    </p:spTree>
    <p:extLst>
      <p:ext uri="{BB962C8B-B14F-4D97-AF65-F5344CB8AC3E}">
        <p14:creationId xmlns:p14="http://schemas.microsoft.com/office/powerpoint/2010/main" val="255907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54A6-B0B2-4F7A-A7F1-B40487977266}"/>
              </a:ext>
            </a:extLst>
          </p:cNvPr>
          <p:cNvSpPr>
            <a:spLocks noGrp="1"/>
          </p:cNvSpPr>
          <p:nvPr>
            <p:ph type="title"/>
          </p:nvPr>
        </p:nvSpPr>
        <p:spPr/>
        <p:txBody>
          <a:bodyPr/>
          <a:lstStyle/>
          <a:p>
            <a:r>
              <a:rPr lang="en-US"/>
              <a:t>Assumptions and decisions</a:t>
            </a:r>
          </a:p>
        </p:txBody>
      </p:sp>
      <p:sp>
        <p:nvSpPr>
          <p:cNvPr id="3" name="Content Placeholder 2">
            <a:extLst>
              <a:ext uri="{FF2B5EF4-FFF2-40B4-BE49-F238E27FC236}">
                <a16:creationId xmlns:a16="http://schemas.microsoft.com/office/drawing/2014/main" id="{92152013-94AC-4AA4-9254-CBB9E43F321E}"/>
              </a:ext>
            </a:extLst>
          </p:cNvPr>
          <p:cNvSpPr>
            <a:spLocks noGrp="1"/>
          </p:cNvSpPr>
          <p:nvPr>
            <p:ph idx="1"/>
          </p:nvPr>
        </p:nvSpPr>
        <p:spPr/>
        <p:txBody>
          <a:bodyPr vert="horz" wrap="square" lIns="0" tIns="0" rIns="0" bIns="0" rtlCol="0" anchor="t">
            <a:normAutofit/>
          </a:bodyPr>
          <a:lstStyle/>
          <a:p>
            <a:r>
              <a:rPr lang="en-US">
                <a:solidFill>
                  <a:srgbClr val="FFFFFF">
                    <a:alpha val="60000"/>
                  </a:srgbClr>
                </a:solidFill>
                <a:ea typeface="Source Sans Pro"/>
              </a:rPr>
              <a:t>Having grader only grade for one section for one course</a:t>
            </a:r>
          </a:p>
          <a:p>
            <a:r>
              <a:rPr lang="en-US">
                <a:solidFill>
                  <a:srgbClr val="FFFFFF">
                    <a:alpha val="60000"/>
                  </a:srgbClr>
                </a:solidFill>
                <a:ea typeface="Source Sans Pro"/>
              </a:rPr>
              <a:t>Trust student's course interests for what they are eligible to teach</a:t>
            </a:r>
          </a:p>
          <a:p>
            <a:r>
              <a:rPr lang="en-US">
                <a:solidFill>
                  <a:srgbClr val="FFFFFF">
                    <a:alpha val="60000"/>
                  </a:srgbClr>
                </a:solidFill>
                <a:ea typeface="Source Sans Pro"/>
              </a:rPr>
              <a:t>Trust user's choice of user type during signup</a:t>
            </a:r>
          </a:p>
          <a:p>
            <a:r>
              <a:rPr lang="en-US">
                <a:solidFill>
                  <a:srgbClr val="FFFFFF">
                    <a:alpha val="60000"/>
                  </a:srgbClr>
                </a:solidFill>
                <a:ea typeface="Source Sans Pro"/>
              </a:rPr>
              <a:t>Assume grader application will need to be updated (but not from scratch) each semester.</a:t>
            </a:r>
          </a:p>
          <a:p>
            <a:r>
              <a:rPr lang="en-US">
                <a:solidFill>
                  <a:srgbClr val="FFFFFF">
                    <a:alpha val="60000"/>
                  </a:srgbClr>
                </a:solidFill>
                <a:ea typeface="Source Sans Pro"/>
              </a:rPr>
              <a:t>Admins will pick out each grader from a list of eligible and interested students, taking into account information such as recommendations.</a:t>
            </a:r>
          </a:p>
        </p:txBody>
      </p:sp>
    </p:spTree>
    <p:extLst>
      <p:ext uri="{BB962C8B-B14F-4D97-AF65-F5344CB8AC3E}">
        <p14:creationId xmlns:p14="http://schemas.microsoft.com/office/powerpoint/2010/main" val="375290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6DC3-1D7F-4060-B574-C1858AA2A140}"/>
              </a:ext>
            </a:extLst>
          </p:cNvPr>
          <p:cNvSpPr>
            <a:spLocks noGrp="1"/>
          </p:cNvSpPr>
          <p:nvPr>
            <p:ph type="title"/>
          </p:nvPr>
        </p:nvSpPr>
        <p:spPr/>
        <p:txBody>
          <a:bodyPr/>
          <a:lstStyle/>
          <a:p>
            <a:r>
              <a:rPr lang="en-US">
                <a:ea typeface="+mj-lt"/>
                <a:cs typeface="+mj-lt"/>
              </a:rPr>
              <a:t>Problems that needed to be solved</a:t>
            </a:r>
          </a:p>
          <a:p>
            <a:endParaRPr lang="en-US"/>
          </a:p>
        </p:txBody>
      </p:sp>
      <p:sp>
        <p:nvSpPr>
          <p:cNvPr id="3" name="Content Placeholder 2">
            <a:extLst>
              <a:ext uri="{FF2B5EF4-FFF2-40B4-BE49-F238E27FC236}">
                <a16:creationId xmlns:a16="http://schemas.microsoft.com/office/drawing/2014/main" id="{B458314C-0695-4001-A63F-0BC93DF50DC4}"/>
              </a:ext>
            </a:extLst>
          </p:cNvPr>
          <p:cNvSpPr>
            <a:spLocks noGrp="1"/>
          </p:cNvSpPr>
          <p:nvPr>
            <p:ph idx="1"/>
          </p:nvPr>
        </p:nvSpPr>
        <p:spPr/>
        <p:txBody>
          <a:bodyPr vert="horz" wrap="square" lIns="0" tIns="0" rIns="0" bIns="0" rtlCol="0" anchor="t">
            <a:normAutofit/>
          </a:bodyPr>
          <a:lstStyle/>
          <a:p>
            <a:r>
              <a:rPr lang="en-US" sz="3200">
                <a:ea typeface="+mn-lt"/>
                <a:cs typeface="+mn-lt"/>
              </a:rPr>
              <a:t>Conceptual Questions</a:t>
            </a:r>
            <a:endParaRPr lang="en-US" sz="3200">
              <a:solidFill>
                <a:srgbClr val="FFFFFF">
                  <a:alpha val="60000"/>
                </a:srgbClr>
              </a:solidFill>
              <a:ea typeface="+mn-lt"/>
              <a:cs typeface="+mn-lt"/>
            </a:endParaRPr>
          </a:p>
          <a:p>
            <a:pPr lvl="1"/>
            <a:r>
              <a:rPr lang="en-US" sz="2000">
                <a:ea typeface="+mn-lt"/>
                <a:cs typeface="+mn-lt"/>
              </a:rPr>
              <a:t>How to verify and validate users that are signing up</a:t>
            </a:r>
          </a:p>
          <a:p>
            <a:pPr lvl="1"/>
            <a:r>
              <a:rPr lang="en-US" sz="2000">
                <a:ea typeface="+mn-lt"/>
                <a:cs typeface="+mn-lt"/>
              </a:rPr>
              <a:t>How many graders are necessary for each section</a:t>
            </a:r>
            <a:endParaRPr lang="en-US" sz="2000">
              <a:solidFill>
                <a:srgbClr val="FFFFFF">
                  <a:alpha val="60000"/>
                </a:srgbClr>
              </a:solidFill>
              <a:ea typeface="+mn-lt"/>
              <a:cs typeface="+mn-lt"/>
            </a:endParaRPr>
          </a:p>
          <a:p>
            <a:pPr lvl="1"/>
            <a:r>
              <a:rPr lang="en-US" sz="2000">
                <a:ea typeface="+mn-lt"/>
                <a:cs typeface="+mn-lt"/>
              </a:rPr>
              <a:t>How do we verify that graders are qualified to grade for a course</a:t>
            </a:r>
            <a:endParaRPr lang="en-US" sz="2000">
              <a:solidFill>
                <a:srgbClr val="FFFFFF">
                  <a:alpha val="60000"/>
                </a:srgbClr>
              </a:solidFill>
              <a:ea typeface="+mn-lt"/>
              <a:cs typeface="+mn-lt"/>
            </a:endParaRPr>
          </a:p>
          <a:p>
            <a:pPr lvl="1"/>
            <a:r>
              <a:rPr lang="en-US" sz="2000">
                <a:ea typeface="+mn-lt"/>
                <a:cs typeface="+mn-lt"/>
              </a:rPr>
              <a:t>How do recommendations work for students that haven't yet applied to be a grader</a:t>
            </a:r>
            <a:endParaRPr lang="en-US" sz="2000">
              <a:solidFill>
                <a:srgbClr val="FFFFFF">
                  <a:alpha val="60000"/>
                </a:srgbClr>
              </a:solidFill>
              <a:ea typeface="+mn-lt"/>
              <a:cs typeface="+mn-lt"/>
            </a:endParaRPr>
          </a:p>
          <a:p>
            <a:pPr lvl="1"/>
            <a:r>
              <a:rPr lang="en-US" sz="2000">
                <a:solidFill>
                  <a:srgbClr val="FFFFFF">
                    <a:alpha val="60000"/>
                  </a:srgbClr>
                </a:solidFill>
                <a:ea typeface="+mn-lt"/>
                <a:cs typeface="+mn-lt"/>
              </a:rPr>
              <a:t>How many sections/courses can graders be assigned to</a:t>
            </a:r>
          </a:p>
          <a:p>
            <a:pPr lvl="1"/>
            <a:endParaRPr lang="en-US" sz="2000">
              <a:solidFill>
                <a:srgbClr val="FFFFFF">
                  <a:alpha val="60000"/>
                </a:srgbClr>
              </a:solidFill>
              <a:ea typeface="+mn-lt"/>
              <a:cs typeface="+mn-lt"/>
            </a:endParaRPr>
          </a:p>
          <a:p>
            <a:pPr lvl="1"/>
            <a:endParaRPr lang="en-US">
              <a:solidFill>
                <a:srgbClr val="FFFFFF">
                  <a:alpha val="60000"/>
                </a:srgbClr>
              </a:solidFill>
              <a:ea typeface="+mn-lt"/>
              <a:cs typeface="+mn-lt"/>
            </a:endParaRPr>
          </a:p>
          <a:p>
            <a:pPr lvl="1"/>
            <a:endParaRPr lang="en-US">
              <a:solidFill>
                <a:srgbClr val="FFFFFF">
                  <a:alpha val="60000"/>
                </a:srgbClr>
              </a:solidFill>
              <a:ea typeface="+mn-lt"/>
              <a:cs typeface="+mn-lt"/>
            </a:endParaRPr>
          </a:p>
          <a:p>
            <a:pPr lvl="1"/>
            <a:endParaRPr lang="en-US">
              <a:solidFill>
                <a:srgbClr val="FFFFFF">
                  <a:alpha val="60000"/>
                </a:srgbClr>
              </a:solidFill>
              <a:ea typeface="+mn-lt"/>
              <a:cs typeface="+mn-lt"/>
            </a:endParaRPr>
          </a:p>
        </p:txBody>
      </p:sp>
    </p:spTree>
    <p:extLst>
      <p:ext uri="{BB962C8B-B14F-4D97-AF65-F5344CB8AC3E}">
        <p14:creationId xmlns:p14="http://schemas.microsoft.com/office/powerpoint/2010/main" val="10232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390F-7756-41CE-8D71-6BB79EBAB79E}"/>
              </a:ext>
            </a:extLst>
          </p:cNvPr>
          <p:cNvSpPr>
            <a:spLocks noGrp="1"/>
          </p:cNvSpPr>
          <p:nvPr>
            <p:ph type="title"/>
          </p:nvPr>
        </p:nvSpPr>
        <p:spPr/>
        <p:txBody>
          <a:bodyPr/>
          <a:lstStyle/>
          <a:p>
            <a:r>
              <a:rPr lang="en-US">
                <a:ea typeface="+mj-lt"/>
                <a:cs typeface="+mj-lt"/>
              </a:rPr>
              <a:t>Problems that needed to be solved</a:t>
            </a:r>
          </a:p>
          <a:p>
            <a:endParaRPr lang="en-US"/>
          </a:p>
        </p:txBody>
      </p:sp>
      <p:sp>
        <p:nvSpPr>
          <p:cNvPr id="3" name="Content Placeholder 2">
            <a:extLst>
              <a:ext uri="{FF2B5EF4-FFF2-40B4-BE49-F238E27FC236}">
                <a16:creationId xmlns:a16="http://schemas.microsoft.com/office/drawing/2014/main" id="{68704878-A39D-41AA-9A7C-E22EFC69A53F}"/>
              </a:ext>
            </a:extLst>
          </p:cNvPr>
          <p:cNvSpPr>
            <a:spLocks noGrp="1"/>
          </p:cNvSpPr>
          <p:nvPr>
            <p:ph idx="1"/>
          </p:nvPr>
        </p:nvSpPr>
        <p:spPr/>
        <p:txBody>
          <a:bodyPr vert="horz" wrap="square" lIns="0" tIns="0" rIns="0" bIns="0" rtlCol="0" anchor="t">
            <a:normAutofit/>
          </a:bodyPr>
          <a:lstStyle/>
          <a:p>
            <a:r>
              <a:rPr lang="en-US">
                <a:ea typeface="+mn-lt"/>
                <a:cs typeface="+mn-lt"/>
              </a:rPr>
              <a:t>Technical questions</a:t>
            </a:r>
          </a:p>
          <a:p>
            <a:pPr lvl="1"/>
            <a:r>
              <a:rPr lang="en-US" sz="2000">
                <a:ea typeface="+mn-lt"/>
                <a:cs typeface="+mn-lt"/>
              </a:rPr>
              <a:t>What types of models do we need</a:t>
            </a:r>
          </a:p>
          <a:p>
            <a:pPr lvl="1"/>
            <a:r>
              <a:rPr lang="en-US" sz="2000">
                <a:ea typeface="+mn-lt"/>
                <a:cs typeface="+mn-lt"/>
              </a:rPr>
              <a:t>What associations do we want between models</a:t>
            </a:r>
          </a:p>
          <a:p>
            <a:pPr lvl="1"/>
            <a:r>
              <a:rPr lang="en-US" sz="2000">
                <a:ea typeface="+mn-lt"/>
                <a:cs typeface="+mn-lt"/>
              </a:rPr>
              <a:t>What is the GUI going to look like? How are the users meant to manipulate it</a:t>
            </a:r>
          </a:p>
          <a:p>
            <a:pPr lvl="1"/>
            <a:r>
              <a:rPr lang="en-US" sz="2000">
                <a:solidFill>
                  <a:srgbClr val="FFFFFF">
                    <a:alpha val="60000"/>
                  </a:srgbClr>
                </a:solidFill>
                <a:ea typeface="+mn-lt"/>
                <a:cs typeface="+mn-lt"/>
              </a:rPr>
              <a:t>How to create forms in rail and adapt the forms to our needs</a:t>
            </a:r>
          </a:p>
          <a:p>
            <a:pPr lvl="1"/>
            <a:r>
              <a:rPr lang="en-US" sz="2000">
                <a:solidFill>
                  <a:srgbClr val="FFFFFF">
                    <a:alpha val="60000"/>
                  </a:srgbClr>
                </a:solidFill>
                <a:ea typeface="+mn-lt"/>
                <a:cs typeface="+mn-lt"/>
              </a:rPr>
              <a:t>How to filter results from the database to match the graders to the proper sections</a:t>
            </a:r>
          </a:p>
        </p:txBody>
      </p:sp>
    </p:spTree>
    <p:extLst>
      <p:ext uri="{BB962C8B-B14F-4D97-AF65-F5344CB8AC3E}">
        <p14:creationId xmlns:p14="http://schemas.microsoft.com/office/powerpoint/2010/main" val="393450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6465-DD97-42F1-80A4-E3B5C285F78A}"/>
              </a:ext>
            </a:extLst>
          </p:cNvPr>
          <p:cNvSpPr>
            <a:spLocks noGrp="1"/>
          </p:cNvSpPr>
          <p:nvPr>
            <p:ph type="title"/>
          </p:nvPr>
        </p:nvSpPr>
        <p:spPr/>
        <p:txBody>
          <a:bodyPr/>
          <a:lstStyle/>
          <a:p>
            <a:r>
              <a:rPr lang="en-US"/>
              <a:t>Problems that needed to be solved</a:t>
            </a:r>
          </a:p>
        </p:txBody>
      </p:sp>
      <p:sp>
        <p:nvSpPr>
          <p:cNvPr id="3" name="Content Placeholder 2">
            <a:extLst>
              <a:ext uri="{FF2B5EF4-FFF2-40B4-BE49-F238E27FC236}">
                <a16:creationId xmlns:a16="http://schemas.microsoft.com/office/drawing/2014/main" id="{82DD24E3-42E3-4B69-B3E3-C0C4F2CA44D2}"/>
              </a:ext>
            </a:extLst>
          </p:cNvPr>
          <p:cNvSpPr>
            <a:spLocks noGrp="1"/>
          </p:cNvSpPr>
          <p:nvPr>
            <p:ph idx="1"/>
          </p:nvPr>
        </p:nvSpPr>
        <p:spPr/>
        <p:txBody>
          <a:bodyPr vert="horz" wrap="square" lIns="0" tIns="0" rIns="0" bIns="0" rtlCol="0" anchor="t">
            <a:normAutofit/>
          </a:bodyPr>
          <a:lstStyle/>
          <a:p>
            <a:r>
              <a:rPr lang="en-US">
                <a:solidFill>
                  <a:srgbClr val="FFFFFF">
                    <a:alpha val="60000"/>
                  </a:srgbClr>
                </a:solidFill>
                <a:ea typeface="Source Sans Pro"/>
              </a:rPr>
              <a:t>Bugs</a:t>
            </a:r>
            <a:endParaRPr lang="en-US" sz="2800">
              <a:solidFill>
                <a:srgbClr val="FFFFFF">
                  <a:alpha val="60000"/>
                </a:srgbClr>
              </a:solidFill>
              <a:ea typeface="Source Sans Pro"/>
            </a:endParaRPr>
          </a:p>
          <a:p>
            <a:pPr lvl="1"/>
            <a:r>
              <a:rPr lang="en-US" sz="2000">
                <a:solidFill>
                  <a:srgbClr val="FFFFFF">
                    <a:alpha val="60000"/>
                  </a:srgbClr>
                </a:solidFill>
                <a:ea typeface="Source Sans Pro"/>
              </a:rPr>
              <a:t>Crashing while trying to deleting a particular user type (Cascading deletions bug)</a:t>
            </a:r>
          </a:p>
          <a:p>
            <a:pPr lvl="1"/>
            <a:r>
              <a:rPr lang="en-US" sz="2000">
                <a:solidFill>
                  <a:srgbClr val="FFFFFF">
                    <a:alpha val="60000"/>
                  </a:srgbClr>
                </a:solidFill>
                <a:ea typeface="Source Sans Pro"/>
              </a:rPr>
              <a:t>Crashing while trying to save the course interests of the graders </a:t>
            </a:r>
          </a:p>
          <a:p>
            <a:pPr lvl="1"/>
            <a:r>
              <a:rPr lang="en-US" sz="2000">
                <a:solidFill>
                  <a:srgbClr val="FFFFFF">
                    <a:alpha val="60000"/>
                  </a:srgbClr>
                </a:solidFill>
                <a:ea typeface="Source Sans Pro"/>
              </a:rPr>
              <a:t>Crashing while trying to save the instructor recommendations</a:t>
            </a:r>
          </a:p>
          <a:p>
            <a:pPr lvl="1"/>
            <a:r>
              <a:rPr lang="en-US" sz="2000">
                <a:solidFill>
                  <a:srgbClr val="FFFFFF">
                    <a:alpha val="60000"/>
                  </a:srgbClr>
                </a:solidFill>
                <a:ea typeface="Source Sans Pro"/>
              </a:rPr>
              <a:t>Not filtering the graders correctly</a:t>
            </a:r>
          </a:p>
          <a:p>
            <a:pPr lvl="1"/>
            <a:endParaRPr lang="en-US">
              <a:solidFill>
                <a:srgbClr val="FFFFFF">
                  <a:alpha val="60000"/>
                </a:srgbClr>
              </a:solidFill>
              <a:ea typeface="Source Sans Pro"/>
            </a:endParaRPr>
          </a:p>
        </p:txBody>
      </p:sp>
    </p:spTree>
    <p:extLst>
      <p:ext uri="{BB962C8B-B14F-4D97-AF65-F5344CB8AC3E}">
        <p14:creationId xmlns:p14="http://schemas.microsoft.com/office/powerpoint/2010/main" val="310270190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7</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3DFloatVTI</vt:lpstr>
      <vt:lpstr>OSU CSE Grader Application and Assignment System</vt:lpstr>
      <vt:lpstr>Team Organization &amp; Workload Distribution</vt:lpstr>
      <vt:lpstr>Architectural Decisions</vt:lpstr>
      <vt:lpstr>SQLite3 database on AWS hosting</vt:lpstr>
      <vt:lpstr>Models</vt:lpstr>
      <vt:lpstr>Assumptions and decisions</vt:lpstr>
      <vt:lpstr>Problems that needed to be solved </vt:lpstr>
      <vt:lpstr>Problems that needed to be solved </vt:lpstr>
      <vt:lpstr>Problems that needed to be solved</vt:lpstr>
      <vt:lpstr>Improvement/Changes for Next Project</vt:lpstr>
      <vt:lpstr>Gems and Tools Used</vt:lpstr>
      <vt:lpstr>Project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2021-11-29T13:57:37Z</dcterms:created>
  <dcterms:modified xsi:type="dcterms:W3CDTF">2021-12-02T01:14:45Z</dcterms:modified>
</cp:coreProperties>
</file>