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4" r:id="rId3"/>
    <p:sldId id="295" r:id="rId4"/>
    <p:sldId id="257" r:id="rId5"/>
    <p:sldId id="260" r:id="rId6"/>
    <p:sldId id="261" r:id="rId7"/>
    <p:sldId id="292" r:id="rId8"/>
    <p:sldId id="262" r:id="rId9"/>
    <p:sldId id="263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9" autoAdjust="0"/>
    <p:restoredTop sz="86410" autoAdjust="0"/>
  </p:normalViewPr>
  <p:slideViewPr>
    <p:cSldViewPr snapToGrid="0">
      <p:cViewPr varScale="1">
        <p:scale>
          <a:sx n="106" d="100"/>
          <a:sy n="106" d="100"/>
        </p:scale>
        <p:origin x="1229" y="67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067DC7A-E724-D525-C748-66CDE940DC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70F679-F96D-B75A-03C6-7CE93528A0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8AB4-4766-4B01-A0D3-ECFA925F4134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9B64B9-AA6F-4E77-B6D6-69DF4F411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2FE371-D601-C211-8557-0F39B0C18A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44D75-C274-45F0-ABBA-17229821CD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1466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C3BFE-737F-4F5B-AE55-AE0D9623E6FC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7FDA-2935-4D7E-BFCD-9B09418DC2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84079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F599E-8946-791C-4A94-8069F53F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BA4AB-8AA1-B1DF-1FEF-66B87C72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56786-2D51-99B5-FA15-30403734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3419F-75AB-0512-C34C-94AFE99A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4F6A0-88E0-5B0E-07D9-B6E743C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70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3029F-4B98-16CA-EAFA-59C4A7AE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82CEBE-0797-3B9E-DD8A-E200FC0E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4BFD2-76D8-A113-BB08-034402D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B6646-73CA-3837-EE3B-7753A1FB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34D34-D189-7636-2FEE-4395367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241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270948-31BA-16FA-497E-11711277E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BEFD48-22BE-AEED-1B45-9489DA803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EE914-5EA3-44F5-8112-27285B83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3C8BB-C0A2-9607-8788-2DF1004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3A87A-F68E-00EF-D405-E557B32E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5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BF245-CF2D-AEBD-20F3-C63479FA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3E26B-E103-9824-2E8C-A9DF43A0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12077-8DFD-53B3-F46B-896BF037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0AFA97-D479-BF8D-BD1A-C471F341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309B3-E3A7-C6F2-B012-442C7BCF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3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06D9D-9FB7-F0BA-D194-02799E08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60EC6-7D35-C0AA-D9C3-AEDCDA0D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57461D-80BA-68B3-9BF4-10B660EC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DEA9D-98FE-F519-ED3C-5566BDA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15A43-E829-384D-A6AF-5085DAE6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1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956C-433E-3C5B-1142-5B56E729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25CB7-66F7-7ABF-7AA4-A2E3AA682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87E77-7300-266C-EA29-EC42908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3B982A-153E-7F1D-59FC-A6DBAFC2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49D57D-0DED-1CC1-0F60-9F692944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CD0B7-3384-EC59-9B59-532CB6CE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931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8D1B9-48B8-5C7F-A70D-E12A4C1F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76C14-CD6C-CDAB-03DC-0577FCB6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492E8-9FD4-52AC-93D3-6061B88A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D3F1FB-642C-4F43-784D-6C420936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29A8C9-4174-1ACD-F896-67BA3685B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C9B773-0931-A220-D7A5-3629F7FD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3542D8-6194-E04C-7703-65EC71A8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F35803-98B4-675D-DC90-E1E0D6AF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049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E258-AB7E-97F5-AE1A-6EC51389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2254B0-9115-5748-6D51-617421DA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E7EE1-A14A-14CB-B901-5FD9F3BE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E5489A-BCFF-64D7-AFAF-97B0B330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60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97E7D4-054F-9108-1D9C-EEC964CE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C8E0F9-BEF0-4E4E-F6FF-0894156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8AE9B4-ADBE-0887-4010-08DFDFF9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616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9F70B-B4D9-B184-EE2C-D24DD504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2B825-EC63-995C-9EA7-7013F631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6C6DE9-2EC3-8622-CB7B-913C6FC5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B0ECF6-CC2F-E47B-A169-B29CC97F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1A7244-AC4E-08B6-5F7C-E8D4C522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0553D3-77C3-A794-28E4-48DCE055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619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E0A0-D2CA-643E-DBB2-DA879C40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03A70D-51C7-DD60-6606-8F5DC5742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13817-113F-7991-EB8A-15B9AF1E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73DB9-D40C-3D8E-44DF-59F7300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FC25EE-4F3E-DC52-6265-C823FE3A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F24CAC-0588-5FBD-9A8B-54B64DC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13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D3FE71-4809-75B5-EC0F-26EBD591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A19B4-AFE8-A160-56C0-622A828D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DD112-61A2-DC75-9DFA-E38157FDD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283EB-E1F8-4C3A-BEC8-2339E0331115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7F0B9-0EDB-7643-B57A-12C41F159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7C6FC-A55E-B438-0EFA-93BF8D83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2B7AD-694A-4BCC-8B46-26953A2626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0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22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1.xml"/><Relationship Id="rId2" Type="http://schemas.openxmlformats.org/officeDocument/2006/relationships/slide" Target="slide4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19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24.xml"/><Relationship Id="rId7" Type="http://schemas.openxmlformats.org/officeDocument/2006/relationships/slide" Target="slide29.xml"/><Relationship Id="rId12" Type="http://schemas.openxmlformats.org/officeDocument/2006/relationships/slide" Target="slide3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11" Type="http://schemas.openxmlformats.org/officeDocument/2006/relationships/slide" Target="slide34.xml"/><Relationship Id="rId5" Type="http://schemas.openxmlformats.org/officeDocument/2006/relationships/slide" Target="slide26.xml"/><Relationship Id="rId10" Type="http://schemas.openxmlformats.org/officeDocument/2006/relationships/slide" Target="slide32.xml"/><Relationship Id="rId4" Type="http://schemas.openxmlformats.org/officeDocument/2006/relationships/slide" Target="slide25.xml"/><Relationship Id="rId9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9030B-545A-F85E-72E4-70C668523CE1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MANUAL DE SERVICIO - EPCA</a:t>
            </a:r>
          </a:p>
        </p:txBody>
      </p:sp>
    </p:spTree>
    <p:extLst>
      <p:ext uri="{BB962C8B-B14F-4D97-AF65-F5344CB8AC3E}">
        <p14:creationId xmlns:p14="http://schemas.microsoft.com/office/powerpoint/2010/main" val="3078183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77D869-5C78-A8C7-01B5-A61CA6FD6C7F}"/>
              </a:ext>
            </a:extLst>
          </p:cNvPr>
          <p:cNvSpPr txBox="1"/>
          <p:nvPr/>
        </p:nvSpPr>
        <p:spPr>
          <a:xfrm>
            <a:off x="1560050" y="981213"/>
            <a:ext cx="9071899" cy="474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Nombrará</a:t>
            </a:r>
            <a:r>
              <a:rPr lang="en-US" sz="1900" dirty="0"/>
              <a:t> a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responsables</a:t>
            </a:r>
            <a:r>
              <a:rPr lang="en-US" sz="1900" dirty="0"/>
              <a:t> de </a:t>
            </a:r>
            <a:r>
              <a:rPr lang="en-US" sz="1900" dirty="0" err="1"/>
              <a:t>los</a:t>
            </a:r>
            <a:r>
              <a:rPr lang="en-US" sz="1900" dirty="0"/>
              <a:t> cargos (</a:t>
            </a:r>
            <a:r>
              <a:rPr lang="en-US" sz="1900" dirty="0" err="1"/>
              <a:t>botiquín</a:t>
            </a:r>
            <a:r>
              <a:rPr lang="en-US" sz="1900" dirty="0"/>
              <a:t>, </a:t>
            </a:r>
            <a:r>
              <a:rPr lang="en-US" sz="1900" dirty="0" err="1"/>
              <a:t>utilería</a:t>
            </a:r>
            <a:r>
              <a:rPr lang="en-US" sz="1900" dirty="0"/>
              <a:t>, </a:t>
            </a:r>
            <a:r>
              <a:rPr lang="en-US" sz="1900" dirty="0" err="1"/>
              <a:t>chingana</a:t>
            </a:r>
            <a:r>
              <a:rPr lang="en-US" sz="1900" dirty="0"/>
              <a:t>, etc.) que </a:t>
            </a:r>
            <a:r>
              <a:rPr lang="en-US" sz="1900" dirty="0" err="1"/>
              <a:t>deberán</a:t>
            </a:r>
            <a:r>
              <a:rPr lang="en-US" sz="1900" dirty="0"/>
              <a:t> </a:t>
            </a:r>
            <a:r>
              <a:rPr lang="en-US" sz="1900" dirty="0" err="1"/>
              <a:t>coordinar</a:t>
            </a:r>
            <a:r>
              <a:rPr lang="en-US" sz="1900" dirty="0"/>
              <a:t> con </a:t>
            </a:r>
            <a:r>
              <a:rPr lang="en-US" sz="1900" dirty="0" err="1"/>
              <a:t>su</a:t>
            </a:r>
            <a:r>
              <a:rPr lang="en-US" sz="1900" dirty="0"/>
              <a:t> </a:t>
            </a:r>
            <a:r>
              <a:rPr lang="en-US" sz="1900" dirty="0" err="1"/>
              <a:t>apoyo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Durante </a:t>
            </a:r>
            <a:r>
              <a:rPr lang="en-US" sz="1900" dirty="0" err="1"/>
              <a:t>el</a:t>
            </a:r>
            <a:r>
              <a:rPr lang="en-US" sz="1900" dirty="0"/>
              <a:t> fin de </a:t>
            </a:r>
            <a:r>
              <a:rPr lang="en-US" sz="1900" dirty="0" err="1"/>
              <a:t>semana</a:t>
            </a:r>
            <a:r>
              <a:rPr lang="en-US" sz="1900" dirty="0"/>
              <a:t> </a:t>
            </a:r>
            <a:r>
              <a:rPr lang="en-US" sz="1900" dirty="0" err="1"/>
              <a:t>supervisará</a:t>
            </a:r>
            <a:r>
              <a:rPr lang="en-US" sz="1900" dirty="0"/>
              <a:t> </a:t>
            </a:r>
            <a:r>
              <a:rPr lang="en-US" sz="1900" dirty="0" err="1"/>
              <a:t>todas</a:t>
            </a:r>
            <a:r>
              <a:rPr lang="en-US" sz="1900" dirty="0"/>
              <a:t> las </a:t>
            </a:r>
            <a:r>
              <a:rPr lang="en-US" sz="1900" dirty="0" err="1"/>
              <a:t>actividades</a:t>
            </a:r>
            <a:r>
              <a:rPr lang="en-US" sz="1900" dirty="0"/>
              <a:t> de </a:t>
            </a:r>
            <a:r>
              <a:rPr lang="en-US" sz="1900" dirty="0" err="1"/>
              <a:t>su</a:t>
            </a:r>
            <a:r>
              <a:rPr lang="en-US" sz="1900" dirty="0"/>
              <a:t> </a:t>
            </a:r>
            <a:r>
              <a:rPr lang="en-US" sz="1900" dirty="0" err="1"/>
              <a:t>equipo</a:t>
            </a:r>
            <a:r>
              <a:rPr lang="en-US" sz="1900" dirty="0"/>
              <a:t>, </a:t>
            </a:r>
            <a:r>
              <a:rPr lang="en-US" sz="1900" dirty="0" err="1"/>
              <a:t>su</a:t>
            </a:r>
            <a:r>
              <a:rPr lang="en-US" sz="1900" dirty="0"/>
              <a:t> </a:t>
            </a:r>
            <a:r>
              <a:rPr lang="en-US" sz="1900" dirty="0" err="1"/>
              <a:t>grupo</a:t>
            </a:r>
            <a:r>
              <a:rPr lang="en-US" sz="1900" dirty="0"/>
              <a:t> y </a:t>
            </a:r>
            <a:r>
              <a:rPr lang="en-US" sz="1900" dirty="0" err="1"/>
              <a:t>delegar</a:t>
            </a:r>
            <a:r>
              <a:rPr lang="en-US" sz="1900" dirty="0"/>
              <a:t> </a:t>
            </a:r>
            <a:r>
              <a:rPr lang="en-US" sz="1900" dirty="0" err="1"/>
              <a:t>responsabilidades</a:t>
            </a:r>
            <a:r>
              <a:rPr lang="en-US" sz="1900" dirty="0"/>
              <a:t>, </a:t>
            </a:r>
            <a:r>
              <a:rPr lang="en-US" sz="1900" dirty="0" err="1"/>
              <a:t>logrando</a:t>
            </a:r>
            <a:r>
              <a:rPr lang="en-US" sz="1900" dirty="0"/>
              <a:t> que </a:t>
            </a:r>
            <a:r>
              <a:rPr lang="en-US" sz="1900" dirty="0" err="1"/>
              <a:t>todo</a:t>
            </a:r>
            <a:r>
              <a:rPr lang="en-US" sz="1900" dirty="0"/>
              <a:t> se </a:t>
            </a:r>
            <a:r>
              <a:rPr lang="en-US" sz="1900" dirty="0" err="1"/>
              <a:t>desarrolle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forma </a:t>
            </a:r>
            <a:r>
              <a:rPr lang="en-US" sz="1900" dirty="0" err="1"/>
              <a:t>organizada</a:t>
            </a:r>
            <a:r>
              <a:rPr lang="en-US" sz="1900" dirty="0"/>
              <a:t> y </a:t>
            </a:r>
            <a:r>
              <a:rPr lang="en-US" sz="1900" dirty="0" err="1"/>
              <a:t>armónica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Deberá</a:t>
            </a:r>
            <a:r>
              <a:rPr lang="en-US" sz="1900" dirty="0"/>
              <a:t> </a:t>
            </a:r>
            <a:r>
              <a:rPr lang="en-US" sz="1900" dirty="0" err="1"/>
              <a:t>poner</a:t>
            </a:r>
            <a:r>
              <a:rPr lang="en-US" sz="1900" dirty="0"/>
              <a:t> </a:t>
            </a:r>
            <a:r>
              <a:rPr lang="en-US" sz="1900" dirty="0" err="1"/>
              <a:t>énfasis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la </a:t>
            </a:r>
            <a:r>
              <a:rPr lang="en-US" sz="1900" dirty="0" err="1"/>
              <a:t>oración</a:t>
            </a:r>
            <a:r>
              <a:rPr lang="en-US" sz="1900" dirty="0"/>
              <a:t> </a:t>
            </a:r>
            <a:r>
              <a:rPr lang="en-US" sz="1900" dirty="0" err="1"/>
              <a:t>durante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desarrollo</a:t>
            </a:r>
            <a:r>
              <a:rPr lang="en-US" sz="1900" dirty="0"/>
              <a:t> de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rollos</a:t>
            </a:r>
            <a:r>
              <a:rPr lang="en-US" sz="1900" dirty="0"/>
              <a:t> de Piedad, </a:t>
            </a:r>
            <a:r>
              <a:rPr lang="en-US" sz="1900" dirty="0" err="1"/>
              <a:t>Jesucristo</a:t>
            </a:r>
            <a:r>
              <a:rPr lang="en-US" sz="1900" dirty="0"/>
              <a:t> y María con la </a:t>
            </a:r>
            <a:r>
              <a:rPr lang="en-US" sz="1900" dirty="0" err="1"/>
              <a:t>participación</a:t>
            </a:r>
            <a:r>
              <a:rPr lang="en-US" sz="1900" dirty="0"/>
              <a:t> de </a:t>
            </a:r>
            <a:r>
              <a:rPr lang="en-US" sz="1900" dirty="0" err="1"/>
              <a:t>todo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grupo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Tendrá</a:t>
            </a:r>
            <a:r>
              <a:rPr lang="en-US" sz="1900" dirty="0"/>
              <a:t> a </a:t>
            </a:r>
            <a:r>
              <a:rPr lang="en-US" sz="1900" dirty="0" err="1"/>
              <a:t>su</a:t>
            </a:r>
            <a:r>
              <a:rPr lang="en-US" sz="1900" dirty="0"/>
              <a:t> cargo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teléfonos</a:t>
            </a:r>
            <a:r>
              <a:rPr lang="en-US" sz="1900" dirty="0"/>
              <a:t> del </a:t>
            </a:r>
            <a:r>
              <a:rPr lang="en-US" sz="1900" dirty="0" err="1"/>
              <a:t>Contacto</a:t>
            </a:r>
            <a:r>
              <a:rPr lang="en-US" sz="1900" dirty="0"/>
              <a:t> </a:t>
            </a:r>
            <a:r>
              <a:rPr lang="en-US" sz="1900" dirty="0" err="1"/>
              <a:t>Externo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Entregará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inventario</a:t>
            </a:r>
            <a:r>
              <a:rPr lang="en-US" sz="1900" dirty="0"/>
              <a:t> final y </a:t>
            </a:r>
            <a:r>
              <a:rPr lang="en-US" sz="1900" dirty="0" err="1"/>
              <a:t>su</a:t>
            </a:r>
            <a:r>
              <a:rPr lang="en-US" sz="1900" dirty="0"/>
              <a:t> </a:t>
            </a:r>
            <a:r>
              <a:rPr lang="en-US" sz="1900" dirty="0" err="1"/>
              <a:t>reporte</a:t>
            </a:r>
            <a:r>
              <a:rPr lang="en-US" sz="1900" dirty="0"/>
              <a:t> para la </a:t>
            </a:r>
            <a:r>
              <a:rPr lang="en-US" sz="1900" dirty="0" err="1"/>
              <a:t>evaluación</a:t>
            </a:r>
            <a:r>
              <a:rPr lang="en-US" sz="1900" dirty="0"/>
              <a:t>, al </a:t>
            </a:r>
            <a:r>
              <a:rPr lang="en-US" sz="1900" dirty="0" err="1"/>
              <a:t>regresar</a:t>
            </a:r>
            <a:r>
              <a:rPr lang="en-US" sz="1900" dirty="0"/>
              <a:t> del </a:t>
            </a:r>
            <a:r>
              <a:rPr lang="en-US" sz="1900" dirty="0" err="1"/>
              <a:t>retiro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Al </a:t>
            </a:r>
            <a:r>
              <a:rPr lang="en-US" sz="1900" dirty="0" err="1"/>
              <a:t>finalizar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post </a:t>
            </a:r>
            <a:r>
              <a:rPr lang="en-US" sz="1900" dirty="0" err="1"/>
              <a:t>encuentro</a:t>
            </a:r>
            <a:r>
              <a:rPr lang="en-US" sz="1900" dirty="0"/>
              <a:t> </a:t>
            </a:r>
            <a:r>
              <a:rPr lang="en-US" sz="1900" dirty="0" err="1"/>
              <a:t>entregará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material restante bajo </a:t>
            </a:r>
            <a:r>
              <a:rPr lang="en-US" sz="1900" dirty="0" err="1"/>
              <a:t>inventario</a:t>
            </a:r>
            <a:r>
              <a:rPr lang="en-US" sz="1900" dirty="0"/>
              <a:t> al Corazón.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Al </a:t>
            </a:r>
            <a:r>
              <a:rPr lang="en-US" sz="1900" dirty="0" err="1"/>
              <a:t>terminar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fin de </a:t>
            </a:r>
            <a:r>
              <a:rPr lang="en-US" sz="1900" dirty="0" err="1"/>
              <a:t>semana</a:t>
            </a:r>
            <a:r>
              <a:rPr lang="en-US" sz="1900" dirty="0"/>
              <a:t> </a:t>
            </a:r>
            <a:r>
              <a:rPr lang="en-US" sz="1900" dirty="0" err="1"/>
              <a:t>presenta</a:t>
            </a:r>
            <a:r>
              <a:rPr lang="en-US" sz="1900" dirty="0"/>
              <a:t> un </a:t>
            </a:r>
            <a:r>
              <a:rPr lang="en-US" sz="1900" dirty="0" err="1"/>
              <a:t>informe</a:t>
            </a:r>
            <a:r>
              <a:rPr lang="en-US" sz="1900" dirty="0"/>
              <a:t> a la Mesa de </a:t>
            </a:r>
            <a:r>
              <a:rPr lang="en-US" sz="1900" dirty="0" err="1"/>
              <a:t>Coordinación</a:t>
            </a:r>
            <a:r>
              <a:rPr lang="en-US" sz="1900" dirty="0"/>
              <a:t> y </a:t>
            </a:r>
            <a:r>
              <a:rPr lang="en-US" sz="1900" dirty="0" err="1"/>
              <a:t>sugerencias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las </a:t>
            </a:r>
            <a:r>
              <a:rPr lang="en-US" sz="1900" dirty="0" err="1"/>
              <a:t>tuviera</a:t>
            </a:r>
            <a:r>
              <a:rPr lang="en-US" sz="19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6D94E1-FEA6-38AF-8883-0C3C9F56376E}"/>
              </a:ext>
            </a:extLst>
          </p:cNvPr>
          <p:cNvSpPr txBox="1"/>
          <p:nvPr/>
        </p:nvSpPr>
        <p:spPr>
          <a:xfrm>
            <a:off x="1136397" y="537882"/>
            <a:ext cx="9688296" cy="533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8.3.1.2. Vice </a:t>
            </a:r>
            <a:r>
              <a:rPr lang="en-US" sz="2400" b="1" dirty="0" err="1"/>
              <a:t>coordinador</a:t>
            </a: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Reemplaza</a:t>
            </a:r>
            <a:r>
              <a:rPr lang="en-US" dirty="0"/>
              <a:t> al </a:t>
            </a:r>
            <a:r>
              <a:rPr lang="en-US" dirty="0" err="1"/>
              <a:t>coordinador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ausencia</a:t>
            </a:r>
            <a:r>
              <a:rPr lang="en-US" dirty="0"/>
              <a:t> y vela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integración</a:t>
            </a:r>
            <a:r>
              <a:rPr lang="en-US" dirty="0"/>
              <a:t> del </a:t>
            </a:r>
            <a:r>
              <a:rPr lang="en-US" dirty="0" err="1"/>
              <a:t>grupo</a:t>
            </a:r>
            <a:r>
              <a:rPr lang="en-US" dirty="0"/>
              <a:t>. Se </a:t>
            </a:r>
            <a:r>
              <a:rPr lang="en-US" dirty="0" err="1"/>
              <a:t>encarga</a:t>
            </a:r>
            <a:r>
              <a:rPr lang="en-US" dirty="0"/>
              <a:t> de la </a:t>
            </a:r>
            <a:r>
              <a:rPr lang="en-US" dirty="0" err="1"/>
              <a:t>economía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antes, </a:t>
            </a:r>
            <a:r>
              <a:rPr lang="en-US" dirty="0" err="1"/>
              <a:t>durante</a:t>
            </a:r>
            <a:r>
              <a:rPr lang="en-US" dirty="0"/>
              <a:t> y </a:t>
            </a:r>
            <a:r>
              <a:rPr lang="en-US" dirty="0" err="1"/>
              <a:t>después</a:t>
            </a:r>
            <a:r>
              <a:rPr lang="en-US" dirty="0"/>
              <a:t> del </a:t>
            </a:r>
            <a:r>
              <a:rPr lang="en-US" dirty="0" err="1"/>
              <a:t>encuentro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Durante la </a:t>
            </a:r>
            <a:r>
              <a:rPr lang="en-US" dirty="0" err="1"/>
              <a:t>preparación</a:t>
            </a:r>
            <a:r>
              <a:rPr lang="en-US" dirty="0"/>
              <a:t> </a:t>
            </a:r>
            <a:r>
              <a:rPr lang="en-US" dirty="0" err="1"/>
              <a:t>visita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local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coordinación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Apoyo</a:t>
            </a:r>
            <a:r>
              <a:rPr lang="en-US" dirty="0"/>
              <a:t> de la Mesa de </a:t>
            </a:r>
            <a:r>
              <a:rPr lang="en-US" dirty="0" err="1"/>
              <a:t>Coordinación</a:t>
            </a:r>
            <a:r>
              <a:rPr lang="en-US" dirty="0"/>
              <a:t>, a fin de </a:t>
            </a:r>
            <a:r>
              <a:rPr lang="en-US" dirty="0" err="1"/>
              <a:t>verificar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 de ambientes y </a:t>
            </a:r>
            <a:r>
              <a:rPr lang="en-US" dirty="0" err="1"/>
              <a:t>acordar</a:t>
            </a:r>
            <a:r>
              <a:rPr lang="en-US" dirty="0"/>
              <a:t> las </a:t>
            </a:r>
            <a:r>
              <a:rPr lang="en-US" dirty="0" err="1"/>
              <a:t>vías</a:t>
            </a:r>
            <a:r>
              <a:rPr lang="en-US" dirty="0"/>
              <a:t> de </a:t>
            </a:r>
            <a:r>
              <a:rPr lang="en-US" dirty="0" err="1"/>
              <a:t>circulación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utensilios</a:t>
            </a:r>
            <a:r>
              <a:rPr lang="en-US" dirty="0"/>
              <a:t> de </a:t>
            </a:r>
            <a:r>
              <a:rPr lang="en-US" dirty="0" err="1"/>
              <a:t>cocina</a:t>
            </a:r>
            <a:r>
              <a:rPr lang="en-US" dirty="0"/>
              <a:t>, </a:t>
            </a:r>
            <a:r>
              <a:rPr lang="en-US" dirty="0" err="1"/>
              <a:t>vajilla</a:t>
            </a:r>
            <a:r>
              <a:rPr lang="en-US" dirty="0"/>
              <a:t> etc. a fin de </a:t>
            </a:r>
            <a:r>
              <a:rPr lang="en-US" dirty="0" err="1"/>
              <a:t>listar</a:t>
            </a:r>
            <a:r>
              <a:rPr lang="en-US" dirty="0"/>
              <a:t> lo que sea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adquirir</a:t>
            </a:r>
            <a:r>
              <a:rPr lang="en-US" dirty="0"/>
              <a:t> o </a:t>
            </a:r>
            <a:r>
              <a:rPr lang="en-US" dirty="0" err="1"/>
              <a:t>llevar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Antes del </a:t>
            </a:r>
            <a:r>
              <a:rPr lang="en-US" dirty="0" err="1"/>
              <a:t>encuentro</a:t>
            </a:r>
            <a:r>
              <a:rPr lang="en-US" dirty="0"/>
              <a:t> </a:t>
            </a:r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menús</a:t>
            </a:r>
            <a:r>
              <a:rPr lang="en-US" dirty="0"/>
              <a:t> y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víveres</a:t>
            </a:r>
            <a:r>
              <a:rPr lang="en-US" dirty="0"/>
              <a:t> y </a:t>
            </a:r>
            <a:r>
              <a:rPr lang="en-US" dirty="0" err="1"/>
              <a:t>suministros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fin de </a:t>
            </a:r>
            <a:r>
              <a:rPr lang="en-US" dirty="0" err="1"/>
              <a:t>semana</a:t>
            </a:r>
            <a:r>
              <a:rPr lang="en-US" dirty="0"/>
              <a:t> junto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coordinador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Verifica</a:t>
            </a:r>
            <a:r>
              <a:rPr lang="en-US" dirty="0"/>
              <a:t> que se </a:t>
            </a:r>
            <a:r>
              <a:rPr lang="en-US" dirty="0" err="1"/>
              <a:t>adquieran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materiales</a:t>
            </a:r>
            <a:r>
              <a:rPr lang="en-US" dirty="0"/>
              <a:t> e </a:t>
            </a:r>
            <a:r>
              <a:rPr lang="en-US" dirty="0" err="1"/>
              <a:t>insumos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las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, </a:t>
            </a:r>
            <a:r>
              <a:rPr lang="en-US" dirty="0" err="1"/>
              <a:t>confrontando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de MATERIAL NECESARIO.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Trata</a:t>
            </a:r>
            <a:r>
              <a:rPr lang="en-US" dirty="0"/>
              <a:t> de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se </a:t>
            </a:r>
            <a:r>
              <a:rPr lang="en-US" dirty="0" err="1"/>
              <a:t>sumen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lo </a:t>
            </a:r>
            <a:r>
              <a:rPr lang="en-US" dirty="0" err="1"/>
              <a:t>programado</a:t>
            </a:r>
            <a:r>
              <a:rPr lang="en-US" dirty="0"/>
              <a:t> y </a:t>
            </a:r>
            <a:r>
              <a:rPr lang="en-US" dirty="0" err="1"/>
              <a:t>convoca</a:t>
            </a:r>
            <a:r>
              <a:rPr lang="en-US" dirty="0"/>
              <a:t> al </a:t>
            </a:r>
            <a:r>
              <a:rPr lang="en-US" dirty="0" err="1"/>
              <a:t>grupo</a:t>
            </a:r>
            <a:r>
              <a:rPr lang="en-US" dirty="0"/>
              <a:t> para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mini </a:t>
            </a:r>
            <a:r>
              <a:rPr lang="en-US" dirty="0" err="1"/>
              <a:t>rollos</a:t>
            </a:r>
            <a:r>
              <a:rPr lang="en-US" dirty="0"/>
              <a:t> (</a:t>
            </a:r>
            <a:r>
              <a:rPr lang="en-US" dirty="0" err="1"/>
              <a:t>opcional</a:t>
            </a:r>
            <a:r>
              <a:rPr lang="en-US" dirty="0"/>
              <a:t>,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criterio</a:t>
            </a:r>
            <a:r>
              <a:rPr lang="en-US" dirty="0"/>
              <a:t> del </a:t>
            </a:r>
            <a:r>
              <a:rPr lang="en-US" dirty="0" err="1"/>
              <a:t>coordinador</a:t>
            </a:r>
            <a:r>
              <a:rPr lang="en-US" dirty="0"/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la </a:t>
            </a:r>
            <a:r>
              <a:rPr lang="en-US" dirty="0" err="1"/>
              <a:t>llegada</a:t>
            </a:r>
            <a:r>
              <a:rPr lang="en-US" dirty="0"/>
              <a:t> a la casa de </a:t>
            </a:r>
            <a:r>
              <a:rPr lang="en-US" dirty="0" err="1"/>
              <a:t>retiro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de: </a:t>
            </a:r>
            <a:r>
              <a:rPr lang="en-US" dirty="0" err="1"/>
              <a:t>llaves</a:t>
            </a:r>
            <a:r>
              <a:rPr lang="en-US" dirty="0"/>
              <a:t>, </a:t>
            </a:r>
            <a:r>
              <a:rPr lang="en-US" dirty="0" err="1"/>
              <a:t>chapas</a:t>
            </a:r>
            <a:r>
              <a:rPr lang="en-US" dirty="0"/>
              <a:t>, luces, </a:t>
            </a:r>
            <a:r>
              <a:rPr lang="en-US" dirty="0" err="1"/>
              <a:t>caños</a:t>
            </a:r>
            <a:r>
              <a:rPr lang="en-US" dirty="0"/>
              <a:t>, </a:t>
            </a:r>
            <a:r>
              <a:rPr lang="en-US" dirty="0" err="1"/>
              <a:t>enchufes</a:t>
            </a:r>
            <a:r>
              <a:rPr lang="en-US" dirty="0"/>
              <a:t>, etc., </a:t>
            </a:r>
            <a:r>
              <a:rPr lang="en-US" dirty="0" err="1"/>
              <a:t>tomando</a:t>
            </a:r>
            <a:r>
              <a:rPr lang="en-US" dirty="0"/>
              <a:t> nota de lo que </a:t>
            </a:r>
            <a:r>
              <a:rPr lang="en-US" dirty="0" err="1"/>
              <a:t>falta</a:t>
            </a:r>
            <a:r>
              <a:rPr lang="en-US" dirty="0"/>
              <a:t> para </a:t>
            </a:r>
            <a:r>
              <a:rPr lang="en-US" dirty="0" err="1"/>
              <a:t>reclamar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último</a:t>
            </a:r>
            <a:r>
              <a:rPr lang="en-US" dirty="0"/>
              <a:t> día </a:t>
            </a:r>
            <a:r>
              <a:rPr lang="en-US" dirty="0" err="1"/>
              <a:t>realiza</a:t>
            </a:r>
            <a:r>
              <a:rPr lang="en-US" dirty="0"/>
              <a:t> la </a:t>
            </a:r>
            <a:r>
              <a:rPr lang="en-US" dirty="0" err="1"/>
              <a:t>revisión</a:t>
            </a:r>
            <a:r>
              <a:rPr lang="en-US" dirty="0"/>
              <a:t> final del local para </a:t>
            </a:r>
            <a:r>
              <a:rPr lang="en-US" dirty="0" err="1"/>
              <a:t>entregarlo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que lo </a:t>
            </a:r>
            <a:r>
              <a:rPr lang="en-US" dirty="0" err="1"/>
              <a:t>recibió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Comprueba</a:t>
            </a:r>
            <a:r>
              <a:rPr lang="en-US" dirty="0"/>
              <a:t> que no </a:t>
            </a:r>
            <a:r>
              <a:rPr lang="en-US" dirty="0" err="1"/>
              <a:t>quede</a:t>
            </a:r>
            <a:r>
              <a:rPr lang="en-US" dirty="0"/>
              <a:t> nada </a:t>
            </a:r>
            <a:r>
              <a:rPr lang="en-US" dirty="0" err="1"/>
              <a:t>olvidado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dormitorios</a:t>
            </a:r>
            <a:r>
              <a:rPr lang="en-US" dirty="0"/>
              <a:t>, sala </a:t>
            </a:r>
            <a:r>
              <a:rPr lang="en-US" dirty="0" err="1"/>
              <a:t>fórum</a:t>
            </a:r>
            <a:r>
              <a:rPr lang="en-US" dirty="0"/>
              <a:t> y </a:t>
            </a:r>
            <a:r>
              <a:rPr lang="en-US" dirty="0" err="1"/>
              <a:t>demás</a:t>
            </a:r>
            <a:r>
              <a:rPr lang="en-US" dirty="0"/>
              <a:t> ambientes.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Prepara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informe</a:t>
            </a:r>
            <a:r>
              <a:rPr lang="en-US" b="1" dirty="0"/>
              <a:t> </a:t>
            </a:r>
            <a:r>
              <a:rPr lang="en-US" b="1" dirty="0" err="1"/>
              <a:t>económico</a:t>
            </a:r>
            <a:r>
              <a:rPr lang="en-US" b="1" dirty="0"/>
              <a:t> que se </a:t>
            </a:r>
            <a:r>
              <a:rPr lang="en-US" b="1" dirty="0" err="1"/>
              <a:t>presentará</a:t>
            </a:r>
            <a:r>
              <a:rPr lang="en-US" b="1" dirty="0"/>
              <a:t> al </a:t>
            </a:r>
            <a:r>
              <a:rPr lang="en-US" b="1" dirty="0" err="1"/>
              <a:t>terminar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fin de </a:t>
            </a:r>
            <a:r>
              <a:rPr lang="en-US" b="1" dirty="0" err="1"/>
              <a:t>semana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F1CA55-81C4-5A01-76B8-F03E351732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073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8.3.1.2. Vice coordinador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291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235BBEE-B0FC-0363-08E3-8A9D63D7A5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8.3.1.3. Apoyo</a:t>
            </a:r>
            <a:endParaRPr lang="en-US" sz="40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5F9D6C-284E-B264-B71F-9BAE35793931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Es la persona de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experiencia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grupo</a:t>
            </a:r>
            <a:r>
              <a:rPr lang="en-US" sz="1700" dirty="0"/>
              <a:t>, </a:t>
            </a:r>
            <a:r>
              <a:rPr lang="en-US" sz="1700" dirty="0" err="1"/>
              <a:t>aconsejará</a:t>
            </a:r>
            <a:r>
              <a:rPr lang="en-US" sz="1700" dirty="0"/>
              <a:t> al </a:t>
            </a:r>
            <a:r>
              <a:rPr lang="en-US" sz="1700" dirty="0" err="1"/>
              <a:t>coordinador</a:t>
            </a:r>
            <a:r>
              <a:rPr lang="en-US" sz="1700" dirty="0"/>
              <a:t> </a:t>
            </a:r>
            <a:r>
              <a:rPr lang="en-US" sz="1700" dirty="0" err="1"/>
              <a:t>cuando</a:t>
            </a:r>
            <a:r>
              <a:rPr lang="en-US" sz="1700" dirty="0"/>
              <a:t> </a:t>
            </a:r>
            <a:r>
              <a:rPr lang="en-US" sz="1700" dirty="0" err="1"/>
              <a:t>éste</a:t>
            </a:r>
            <a:r>
              <a:rPr lang="en-US" sz="1700" dirty="0"/>
              <a:t> se lo </a:t>
            </a:r>
            <a:r>
              <a:rPr lang="en-US" sz="1700" dirty="0" err="1"/>
              <a:t>solicite</a:t>
            </a:r>
            <a:r>
              <a:rPr lang="en-US" sz="1700" dirty="0"/>
              <a:t>.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llamado</a:t>
            </a:r>
            <a:r>
              <a:rPr lang="en-US" sz="1700" dirty="0"/>
              <a:t> a </a:t>
            </a:r>
            <a:r>
              <a:rPr lang="en-US" sz="1700" dirty="0" err="1"/>
              <a:t>supervisar</a:t>
            </a:r>
            <a:r>
              <a:rPr lang="en-US" sz="1700" dirty="0"/>
              <a:t> y </a:t>
            </a:r>
            <a:r>
              <a:rPr lang="en-US" sz="1700" dirty="0" err="1"/>
              <a:t>despejar</a:t>
            </a:r>
            <a:r>
              <a:rPr lang="en-US" sz="1700" dirty="0"/>
              <a:t> </a:t>
            </a:r>
            <a:r>
              <a:rPr lang="en-US" sz="1700" dirty="0" err="1"/>
              <a:t>dudas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Coordina</a:t>
            </a:r>
            <a:r>
              <a:rPr lang="en-US" sz="1700" dirty="0"/>
              <a:t> </a:t>
            </a:r>
            <a:r>
              <a:rPr lang="en-US" sz="1700" dirty="0" err="1"/>
              <a:t>estrechamente</a:t>
            </a:r>
            <a:r>
              <a:rPr lang="en-US" sz="1700" dirty="0"/>
              <a:t> con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equipo</a:t>
            </a:r>
            <a:r>
              <a:rPr lang="en-US" sz="1700" dirty="0"/>
              <a:t> de </a:t>
            </a:r>
            <a:r>
              <a:rPr lang="en-US" sz="1700" dirty="0" err="1"/>
              <a:t>Contacto</a:t>
            </a:r>
            <a:r>
              <a:rPr lang="en-US" sz="1700" dirty="0"/>
              <a:t> </a:t>
            </a:r>
            <a:r>
              <a:rPr lang="en-US" sz="1700" dirty="0" err="1"/>
              <a:t>Externo</a:t>
            </a:r>
            <a:r>
              <a:rPr lang="en-US" sz="1700" dirty="0"/>
              <a:t>, </a:t>
            </a:r>
            <a:r>
              <a:rPr lang="en-US" sz="1700" dirty="0" err="1"/>
              <a:t>dándole</a:t>
            </a:r>
            <a:r>
              <a:rPr lang="en-US" sz="1700" dirty="0"/>
              <a:t> a </a:t>
            </a:r>
            <a:r>
              <a:rPr lang="en-US" sz="1700" dirty="0" err="1"/>
              <a:t>conocer</a:t>
            </a:r>
            <a:r>
              <a:rPr lang="en-US" sz="1700" dirty="0"/>
              <a:t> las </a:t>
            </a:r>
            <a:r>
              <a:rPr lang="en-US" sz="1700" dirty="0" err="1"/>
              <a:t>necesidades</a:t>
            </a:r>
            <a:r>
              <a:rPr lang="en-US" sz="1700" dirty="0"/>
              <a:t> del </a:t>
            </a:r>
            <a:r>
              <a:rPr lang="en-US" sz="1700" dirty="0" err="1"/>
              <a:t>encuentro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 </a:t>
            </a:r>
            <a:r>
              <a:rPr lang="en-US" sz="1700" dirty="0" err="1"/>
              <a:t>encarga</a:t>
            </a:r>
            <a:r>
              <a:rPr lang="en-US" sz="1700" dirty="0"/>
              <a:t> de </a:t>
            </a:r>
            <a:r>
              <a:rPr lang="en-US" sz="1700" dirty="0" err="1"/>
              <a:t>hacer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rol</a:t>
            </a:r>
            <a:r>
              <a:rPr lang="en-US" sz="1700" dirty="0"/>
              <a:t> de </a:t>
            </a:r>
            <a:r>
              <a:rPr lang="en-US" sz="1700" dirty="0" err="1"/>
              <a:t>oración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oratorio del </a:t>
            </a:r>
            <a:r>
              <a:rPr lang="en-US" sz="1700" dirty="0" err="1"/>
              <a:t>grupo</a:t>
            </a:r>
            <a:r>
              <a:rPr lang="en-US" sz="1700" dirty="0"/>
              <a:t> </a:t>
            </a:r>
            <a:r>
              <a:rPr lang="en-US" sz="1700" dirty="0" err="1"/>
              <a:t>durante</a:t>
            </a:r>
            <a:r>
              <a:rPr lang="en-US" sz="1700" dirty="0"/>
              <a:t> la </a:t>
            </a:r>
            <a:r>
              <a:rPr lang="en-US" sz="1700" dirty="0" err="1"/>
              <a:t>exposición</a:t>
            </a:r>
            <a:r>
              <a:rPr lang="en-US" sz="1700" dirty="0"/>
              <a:t> del </a:t>
            </a:r>
            <a:r>
              <a:rPr lang="en-US" sz="1700" dirty="0" err="1"/>
              <a:t>Santísimo</a:t>
            </a:r>
            <a:r>
              <a:rPr lang="en-US" sz="1700" dirty="0"/>
              <a:t> y </a:t>
            </a:r>
            <a:r>
              <a:rPr lang="en-US" sz="1700" dirty="0" err="1"/>
              <a:t>durante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mensajes</a:t>
            </a:r>
            <a:r>
              <a:rPr lang="en-US" sz="1700" dirty="0"/>
              <a:t> que dan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rollistas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Es </a:t>
            </a:r>
            <a:r>
              <a:rPr lang="en-US" sz="1700" dirty="0" err="1"/>
              <a:t>responsable</a:t>
            </a:r>
            <a:r>
              <a:rPr lang="en-US" sz="1700" dirty="0"/>
              <a:t> de </a:t>
            </a:r>
            <a:r>
              <a:rPr lang="en-US" sz="1700" dirty="0" err="1"/>
              <a:t>todo</a:t>
            </a:r>
            <a:r>
              <a:rPr lang="en-US" sz="1700" dirty="0"/>
              <a:t> lo </a:t>
            </a:r>
            <a:r>
              <a:rPr lang="en-US" sz="1700" dirty="0" err="1"/>
              <a:t>concerniente</a:t>
            </a:r>
            <a:r>
              <a:rPr lang="en-US" sz="1700" dirty="0"/>
              <a:t> a la </a:t>
            </a:r>
            <a:r>
              <a:rPr lang="en-US" sz="1700" dirty="0" err="1"/>
              <a:t>ceremonia</a:t>
            </a:r>
            <a:r>
              <a:rPr lang="en-US" sz="1700" dirty="0"/>
              <a:t> de la luz (</a:t>
            </a:r>
            <a:r>
              <a:rPr lang="en-US" sz="1700" dirty="0" err="1"/>
              <a:t>fogatas</a:t>
            </a:r>
            <a:r>
              <a:rPr lang="en-US" sz="1700" dirty="0"/>
              <a:t> y </a:t>
            </a:r>
            <a:r>
              <a:rPr lang="en-US" sz="1700" dirty="0" err="1"/>
              <a:t>ágape</a:t>
            </a:r>
            <a:r>
              <a:rPr lang="en-US" sz="1700" dirty="0"/>
              <a:t>) con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coordinador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Es </a:t>
            </a:r>
            <a:r>
              <a:rPr lang="en-US" sz="1700" dirty="0" err="1"/>
              <a:t>responsable</a:t>
            </a:r>
            <a:r>
              <a:rPr lang="en-US" sz="1700" dirty="0"/>
              <a:t> de </a:t>
            </a:r>
            <a:r>
              <a:rPr lang="en-US" sz="1700" dirty="0" err="1"/>
              <a:t>colocar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dormitorios</a:t>
            </a:r>
            <a:r>
              <a:rPr lang="en-US" sz="1700" dirty="0"/>
              <a:t> de </a:t>
            </a:r>
            <a:r>
              <a:rPr lang="en-US" sz="1700" dirty="0" err="1"/>
              <a:t>los</a:t>
            </a:r>
            <a:r>
              <a:rPr lang="en-US" sz="1700" dirty="0"/>
              <a:t> encuentristas, </a:t>
            </a:r>
            <a:r>
              <a:rPr lang="en-US" sz="1700" dirty="0" err="1"/>
              <a:t>el</a:t>
            </a:r>
            <a:r>
              <a:rPr lang="en-US" sz="1700" dirty="0"/>
              <a:t> día </a:t>
            </a:r>
            <a:r>
              <a:rPr lang="en-US" sz="1700" dirty="0" err="1"/>
              <a:t>domingo</a:t>
            </a:r>
            <a:r>
              <a:rPr lang="en-US" sz="1700" dirty="0"/>
              <a:t> a </a:t>
            </a:r>
            <a:r>
              <a:rPr lang="en-US" sz="1700" dirty="0" err="1"/>
              <a:t>mediodía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sobres</a:t>
            </a:r>
            <a:r>
              <a:rPr lang="en-US" sz="1700" dirty="0"/>
              <a:t> con cartas, </a:t>
            </a:r>
            <a:r>
              <a:rPr lang="en-US" sz="1700" dirty="0" err="1"/>
              <a:t>foto</a:t>
            </a:r>
            <a:r>
              <a:rPr lang="en-US" sz="1700" dirty="0"/>
              <a:t> y </a:t>
            </a:r>
            <a:r>
              <a:rPr lang="en-US" sz="1700" dirty="0" err="1"/>
              <a:t>cuadro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 </a:t>
            </a:r>
            <a:r>
              <a:rPr lang="en-US" sz="1700" dirty="0" err="1"/>
              <a:t>encarga</a:t>
            </a:r>
            <a:r>
              <a:rPr lang="en-US" sz="1700" dirty="0"/>
              <a:t> del material audio-visual a </a:t>
            </a:r>
            <a:r>
              <a:rPr lang="en-US" sz="1700" dirty="0" err="1"/>
              <a:t>usarse</a:t>
            </a:r>
            <a:r>
              <a:rPr lang="en-US" sz="1700" dirty="0"/>
              <a:t>: </a:t>
            </a:r>
            <a:r>
              <a:rPr lang="en-US" sz="1700" dirty="0" err="1"/>
              <a:t>películas</a:t>
            </a:r>
            <a:r>
              <a:rPr lang="en-US" sz="1700" dirty="0"/>
              <a:t>, </a:t>
            </a:r>
            <a:r>
              <a:rPr lang="en-US" sz="1700" dirty="0" err="1"/>
              <a:t>proyector</a:t>
            </a:r>
            <a:r>
              <a:rPr lang="en-US" sz="1700" dirty="0"/>
              <a:t>, </a:t>
            </a:r>
            <a:r>
              <a:rPr lang="en-US" sz="1700" dirty="0" err="1"/>
              <a:t>equipo</a:t>
            </a:r>
            <a:r>
              <a:rPr lang="en-US" sz="1700" dirty="0"/>
              <a:t> de </a:t>
            </a:r>
            <a:r>
              <a:rPr lang="en-US" sz="1700" dirty="0" err="1"/>
              <a:t>música</a:t>
            </a:r>
            <a:r>
              <a:rPr lang="en-US" sz="1700" dirty="0"/>
              <a:t>, </a:t>
            </a:r>
            <a:r>
              <a:rPr lang="en-US" sz="1700" dirty="0" err="1"/>
              <a:t>micrófonos</a:t>
            </a:r>
            <a:r>
              <a:rPr lang="en-US" sz="1700" dirty="0"/>
              <a:t>, </a:t>
            </a:r>
            <a:r>
              <a:rPr lang="en-US" sz="1700" dirty="0" err="1"/>
              <a:t>enchufes</a:t>
            </a:r>
            <a:r>
              <a:rPr lang="en-US" sz="1700" dirty="0"/>
              <a:t>, micros cancioneros etc.</a:t>
            </a:r>
          </a:p>
        </p:txBody>
      </p:sp>
    </p:spTree>
    <p:extLst>
      <p:ext uri="{BB962C8B-B14F-4D97-AF65-F5344CB8AC3E}">
        <p14:creationId xmlns:p14="http://schemas.microsoft.com/office/powerpoint/2010/main" val="74391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FD9D72-14DB-8FC5-E0A6-7C47C6CC317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8.3.1.4. </a:t>
            </a:r>
            <a:r>
              <a:rPr lang="en-US" sz="2800" b="1" dirty="0" err="1"/>
              <a:t>Guías</a:t>
            </a:r>
            <a:r>
              <a:rPr lang="en-US" sz="2800" b="1" dirty="0"/>
              <a:t> de </a:t>
            </a:r>
            <a:r>
              <a:rPr lang="en-US" sz="2800" b="1" dirty="0" err="1"/>
              <a:t>servicio</a:t>
            </a:r>
            <a:endParaRPr lang="en-US" sz="28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trabajo</a:t>
            </a:r>
            <a:r>
              <a:rPr lang="en-US" sz="2000" dirty="0"/>
              <a:t> o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n-US" sz="2000" dirty="0" err="1"/>
              <a:t>comunes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coordinador</a:t>
            </a:r>
            <a:r>
              <a:rPr lang="en-US" sz="2000" dirty="0"/>
              <a:t> </a:t>
            </a:r>
            <a:r>
              <a:rPr lang="en-US" sz="2000" dirty="0" err="1"/>
              <a:t>organizará</a:t>
            </a:r>
            <a:r>
              <a:rPr lang="en-US" sz="2000" dirty="0"/>
              <a:t> </a:t>
            </a:r>
            <a:r>
              <a:rPr lang="en-US" sz="2000" dirty="0" err="1"/>
              <a:t>grupos</a:t>
            </a:r>
            <a:r>
              <a:rPr lang="en-US" sz="2000" dirty="0"/>
              <a:t> de </a:t>
            </a:r>
            <a:r>
              <a:rPr lang="en-US" sz="2000" dirty="0" err="1"/>
              <a:t>cocina</a:t>
            </a:r>
            <a:r>
              <a:rPr lang="en-US" sz="2000" dirty="0"/>
              <a:t>, </a:t>
            </a:r>
            <a:r>
              <a:rPr lang="en-US" sz="2000" dirty="0" err="1"/>
              <a:t>limpieza</a:t>
            </a:r>
            <a:r>
              <a:rPr lang="en-US" sz="2000" dirty="0"/>
              <a:t> y </a:t>
            </a:r>
            <a:r>
              <a:rPr lang="en-US" sz="2000" dirty="0" err="1"/>
              <a:t>utilería</a:t>
            </a:r>
            <a:r>
              <a:rPr lang="en-US" sz="2000" dirty="0"/>
              <a:t> y </a:t>
            </a:r>
            <a:r>
              <a:rPr lang="en-US" sz="2000" dirty="0" err="1"/>
              <a:t>servicios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Todos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miembros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tendrán</a:t>
            </a:r>
            <a:r>
              <a:rPr lang="en-US" sz="2000" dirty="0"/>
              <a:t> un cargo </a:t>
            </a:r>
            <a:r>
              <a:rPr lang="en-US" sz="2000" dirty="0" err="1"/>
              <a:t>específico</a:t>
            </a:r>
            <a:r>
              <a:rPr lang="en-US" sz="2000" dirty="0"/>
              <a:t> y </a:t>
            </a:r>
            <a:r>
              <a:rPr lang="en-US" sz="2000" dirty="0" err="1"/>
              <a:t>rotarán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n-US" sz="2000" dirty="0" err="1"/>
              <a:t>comunes</a:t>
            </a:r>
            <a:r>
              <a:rPr lang="en-US" sz="2000" dirty="0"/>
              <a:t> de </a:t>
            </a:r>
            <a:r>
              <a:rPr lang="en-US" sz="2000" dirty="0" err="1"/>
              <a:t>cocina</a:t>
            </a:r>
            <a:r>
              <a:rPr lang="en-US" sz="2000" dirty="0"/>
              <a:t>, </a:t>
            </a:r>
            <a:r>
              <a:rPr lang="en-US" sz="2000" dirty="0" err="1"/>
              <a:t>limpieza</a:t>
            </a:r>
            <a:r>
              <a:rPr lang="en-US" sz="2000" dirty="0"/>
              <a:t> de </a:t>
            </a:r>
            <a:r>
              <a:rPr lang="en-US" sz="2000" dirty="0" err="1"/>
              <a:t>cuartos</a:t>
            </a:r>
            <a:r>
              <a:rPr lang="en-US" sz="2000" dirty="0"/>
              <a:t> y </a:t>
            </a:r>
            <a:r>
              <a:rPr lang="en-US" sz="2000" dirty="0" err="1"/>
              <a:t>limpieza</a:t>
            </a:r>
            <a:r>
              <a:rPr lang="en-US" sz="2000" dirty="0"/>
              <a:t> de </a:t>
            </a:r>
            <a:r>
              <a:rPr lang="en-US" sz="2000" dirty="0" err="1"/>
              <a:t>baños</a:t>
            </a:r>
            <a:r>
              <a:rPr lang="en-US" sz="2000" dirty="0"/>
              <a:t>; de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participarán</a:t>
            </a:r>
            <a:r>
              <a:rPr lang="en-US" sz="2000" dirty="0"/>
              <a:t> de las </a:t>
            </a:r>
            <a:r>
              <a:rPr lang="en-US" sz="2000" dirty="0" err="1"/>
              <a:t>diversas</a:t>
            </a:r>
            <a:r>
              <a:rPr lang="en-US" sz="2000" dirty="0"/>
              <a:t> </a:t>
            </a:r>
            <a:r>
              <a:rPr lang="en-US" sz="2000" dirty="0" err="1"/>
              <a:t>responsabilidades</a:t>
            </a:r>
            <a:r>
              <a:rPr lang="en-US" sz="2000" dirty="0"/>
              <a:t>, de </a:t>
            </a:r>
            <a:r>
              <a:rPr lang="en-US" sz="2000" dirty="0" err="1"/>
              <a:t>acuerdo</a:t>
            </a:r>
            <a:r>
              <a:rPr lang="en-US" sz="2000" dirty="0"/>
              <a:t> al </a:t>
            </a:r>
            <a:r>
              <a:rPr lang="en-US" sz="2000" dirty="0" err="1"/>
              <a:t>rol</a:t>
            </a:r>
            <a:r>
              <a:rPr lang="en-US" sz="2000" dirty="0"/>
              <a:t> de </a:t>
            </a:r>
            <a:r>
              <a:rPr lang="en-US" sz="2000" dirty="0" err="1"/>
              <a:t>trabajo</a:t>
            </a:r>
            <a:r>
              <a:rPr lang="en-US" sz="20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BF3219D-61D9-DF8B-BFE3-4F29DCC692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6235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8.3.1.4. Guías de servicio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795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A4BD9C6-0F0E-C412-6B30-60A165CD1F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8.3.2. Otros cargos. Responsabilidades</a:t>
            </a:r>
            <a:endParaRPr lang="en-US" sz="40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0EE346-B34D-36AE-FE83-AB275D933843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, fuera de </a:t>
            </a:r>
            <a:r>
              <a:rPr lang="en-US" sz="2000" dirty="0" err="1"/>
              <a:t>los</a:t>
            </a:r>
            <a:r>
              <a:rPr lang="en-US" sz="2000" dirty="0"/>
              <a:t> cargos </a:t>
            </a:r>
            <a:r>
              <a:rPr lang="en-US" sz="2000" dirty="0" err="1"/>
              <a:t>específicos</a:t>
            </a:r>
            <a:r>
              <a:rPr lang="en-US" sz="2000" dirty="0"/>
              <a:t>, se </a:t>
            </a:r>
            <a:r>
              <a:rPr lang="en-US" sz="2000" dirty="0" err="1"/>
              <a:t>dividirá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cuatro: </a:t>
            </a:r>
            <a:r>
              <a:rPr lang="en-US" sz="2000" dirty="0" err="1"/>
              <a:t>encargados</a:t>
            </a:r>
            <a:r>
              <a:rPr lang="en-US" sz="2000" dirty="0"/>
              <a:t> de </a:t>
            </a:r>
            <a:r>
              <a:rPr lang="en-US" sz="2000" dirty="0" err="1"/>
              <a:t>cocina</a:t>
            </a:r>
            <a:r>
              <a:rPr lang="en-US" sz="2000" dirty="0"/>
              <a:t>, de </a:t>
            </a:r>
            <a:r>
              <a:rPr lang="en-US" sz="2000" dirty="0" err="1"/>
              <a:t>limpieza</a:t>
            </a:r>
            <a:r>
              <a:rPr lang="en-US" sz="2000" dirty="0"/>
              <a:t> de </a:t>
            </a:r>
            <a:r>
              <a:rPr lang="en-US" sz="2000" dirty="0" err="1"/>
              <a:t>servicios</a:t>
            </a:r>
            <a:r>
              <a:rPr lang="en-US" sz="2000" dirty="0"/>
              <a:t>, </a:t>
            </a:r>
            <a:r>
              <a:rPr lang="en-US" sz="2000" dirty="0" err="1"/>
              <a:t>utilería</a:t>
            </a:r>
            <a:r>
              <a:rPr lang="en-US" sz="2000" dirty="0"/>
              <a:t> y la </a:t>
            </a:r>
            <a:r>
              <a:rPr lang="en-US" sz="2000" dirty="0" err="1"/>
              <a:t>retaguardia</a:t>
            </a:r>
            <a:r>
              <a:rPr lang="en-US" sz="2000" dirty="0"/>
              <a:t> </a:t>
            </a:r>
            <a:r>
              <a:rPr lang="en-US" sz="2000" dirty="0" err="1"/>
              <a:t>orante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la </a:t>
            </a:r>
            <a:r>
              <a:rPr lang="en-US" sz="2000" dirty="0" err="1"/>
              <a:t>capilla</a:t>
            </a:r>
            <a:r>
              <a:rPr lang="en-US" sz="2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73E4CE-3C09-6CE4-730A-1AB29E316FBE}"/>
              </a:ext>
            </a:extLst>
          </p:cNvPr>
          <p:cNvSpPr txBox="1"/>
          <p:nvPr/>
        </p:nvSpPr>
        <p:spPr>
          <a:xfrm>
            <a:off x="1328568" y="2113802"/>
            <a:ext cx="9724031" cy="416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8.3.2.1. Cocina (1 </a:t>
            </a:r>
            <a:r>
              <a:rPr lang="en-US" sz="2200" b="1" dirty="0" err="1"/>
              <a:t>responsable</a:t>
            </a:r>
            <a:r>
              <a:rPr lang="en-US" sz="2200" b="1" dirty="0"/>
              <a:t> y 3 </a:t>
            </a:r>
            <a:r>
              <a:rPr lang="en-US" sz="2200" b="1" dirty="0" err="1"/>
              <a:t>ayudantes</a:t>
            </a:r>
            <a:r>
              <a:rPr lang="en-US" sz="2200" b="1" dirty="0"/>
              <a:t> de </a:t>
            </a:r>
            <a:r>
              <a:rPr lang="en-US" sz="2200" b="1" dirty="0" err="1"/>
              <a:t>cocina</a:t>
            </a:r>
            <a:r>
              <a:rPr lang="en-US" sz="2200" b="1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El </a:t>
            </a:r>
            <a:r>
              <a:rPr lang="en-US" sz="1900" dirty="0" err="1"/>
              <a:t>responsable</a:t>
            </a:r>
            <a:r>
              <a:rPr lang="en-US" sz="1900" dirty="0"/>
              <a:t> </a:t>
            </a:r>
            <a:r>
              <a:rPr lang="en-US" sz="1900" dirty="0" err="1"/>
              <a:t>llamado</a:t>
            </a:r>
            <a:r>
              <a:rPr lang="en-US" sz="1900" dirty="0"/>
              <a:t> primer cocinero, </a:t>
            </a:r>
            <a:r>
              <a:rPr lang="en-US" sz="1900" dirty="0" err="1"/>
              <a:t>será</a:t>
            </a:r>
            <a:r>
              <a:rPr lang="en-US" sz="1900" dirty="0"/>
              <a:t> </a:t>
            </a:r>
            <a:r>
              <a:rPr lang="en-US" sz="1900" dirty="0" err="1"/>
              <a:t>una</a:t>
            </a:r>
            <a:r>
              <a:rPr lang="en-US" sz="1900" dirty="0"/>
              <a:t> persona con </a:t>
            </a:r>
            <a:r>
              <a:rPr lang="en-US" sz="1900" dirty="0" err="1"/>
              <a:t>experiencia</a:t>
            </a:r>
            <a:r>
              <a:rPr lang="en-US" sz="1900" dirty="0"/>
              <a:t>, lo </a:t>
            </a:r>
            <a:r>
              <a:rPr lang="en-US" sz="1900" dirty="0" err="1"/>
              <a:t>mismo</a:t>
            </a:r>
            <a:r>
              <a:rPr lang="en-US" sz="1900" dirty="0"/>
              <a:t> que la </a:t>
            </a:r>
            <a:r>
              <a:rPr lang="en-US" sz="1900" dirty="0" err="1"/>
              <a:t>segunda</a:t>
            </a:r>
            <a:r>
              <a:rPr lang="en-US" sz="1900" dirty="0"/>
              <a:t> persona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caso</a:t>
            </a:r>
            <a:r>
              <a:rPr lang="en-US" sz="1900" dirty="0"/>
              <a:t> de </a:t>
            </a:r>
            <a:r>
              <a:rPr lang="en-US" sz="1900" dirty="0" err="1"/>
              <a:t>emergencia</a:t>
            </a:r>
            <a:r>
              <a:rPr lang="en-US" sz="1900" dirty="0"/>
              <a:t> </a:t>
            </a:r>
            <a:r>
              <a:rPr lang="en-US" sz="1900" dirty="0" err="1"/>
              <a:t>reemplazará</a:t>
            </a:r>
            <a:r>
              <a:rPr lang="en-US" sz="1900" dirty="0"/>
              <a:t> al primero,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otros</a:t>
            </a:r>
            <a:r>
              <a:rPr lang="en-US" sz="1900" dirty="0"/>
              <a:t> dos </a:t>
            </a:r>
            <a:r>
              <a:rPr lang="en-US" sz="1900" dirty="0" err="1"/>
              <a:t>ayudantes</a:t>
            </a:r>
            <a:r>
              <a:rPr lang="en-US" sz="1900" dirty="0"/>
              <a:t> </a:t>
            </a:r>
            <a:r>
              <a:rPr lang="en-US" sz="1900" dirty="0" err="1"/>
              <a:t>estarán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todo</a:t>
            </a:r>
            <a:r>
              <a:rPr lang="en-US" sz="1900" dirty="0"/>
              <a:t> </a:t>
            </a:r>
            <a:r>
              <a:rPr lang="en-US" sz="1900" dirty="0" err="1"/>
              <a:t>momento</a:t>
            </a:r>
            <a:r>
              <a:rPr lang="en-US" sz="1900" dirty="0"/>
              <a:t> a </a:t>
            </a:r>
            <a:r>
              <a:rPr lang="en-US" sz="1900" dirty="0" err="1"/>
              <a:t>disposición</a:t>
            </a:r>
            <a:r>
              <a:rPr lang="en-US" sz="1900" dirty="0"/>
              <a:t> del cocinero </a:t>
            </a:r>
            <a:r>
              <a:rPr lang="en-US" sz="1900" dirty="0" err="1"/>
              <a:t>responsable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Será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encargado</a:t>
            </a:r>
            <a:r>
              <a:rPr lang="en-US" sz="1900" dirty="0"/>
              <a:t> de </a:t>
            </a:r>
            <a:r>
              <a:rPr lang="en-US" sz="1900" dirty="0" err="1"/>
              <a:t>coordinar</a:t>
            </a:r>
            <a:r>
              <a:rPr lang="en-US" sz="1900" dirty="0"/>
              <a:t>, </a:t>
            </a:r>
            <a:r>
              <a:rPr lang="en-US" sz="1900" dirty="0" err="1"/>
              <a:t>verificar</a:t>
            </a:r>
            <a:r>
              <a:rPr lang="en-US" sz="1900" dirty="0"/>
              <a:t> y </a:t>
            </a:r>
            <a:r>
              <a:rPr lang="en-US" sz="1900" dirty="0" err="1"/>
              <a:t>preparar</a:t>
            </a:r>
            <a:r>
              <a:rPr lang="en-US" sz="1900" dirty="0"/>
              <a:t>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recursos</a:t>
            </a:r>
            <a:r>
              <a:rPr lang="en-US" sz="1900" dirty="0"/>
              <a:t> </a:t>
            </a:r>
            <a:r>
              <a:rPr lang="en-US" sz="1900" dirty="0" err="1"/>
              <a:t>necesarios</a:t>
            </a:r>
            <a:r>
              <a:rPr lang="en-US" sz="1900" dirty="0"/>
              <a:t> para </a:t>
            </a:r>
            <a:r>
              <a:rPr lang="en-US" sz="1900" dirty="0" err="1"/>
              <a:t>el</a:t>
            </a:r>
            <a:r>
              <a:rPr lang="en-US" sz="1900" dirty="0"/>
              <a:t> fin de </a:t>
            </a:r>
            <a:r>
              <a:rPr lang="en-US" sz="1900" dirty="0" err="1"/>
              <a:t>semana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Recibirá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menaje</a:t>
            </a:r>
            <a:r>
              <a:rPr lang="en-US" sz="1900" dirty="0"/>
              <a:t> de </a:t>
            </a:r>
            <a:r>
              <a:rPr lang="en-US" sz="1900" dirty="0" err="1"/>
              <a:t>cocina</a:t>
            </a:r>
            <a:r>
              <a:rPr lang="en-US" sz="1900" dirty="0"/>
              <a:t>, </a:t>
            </a:r>
            <a:r>
              <a:rPr lang="en-US" sz="1900" dirty="0" err="1"/>
              <a:t>deberá</a:t>
            </a:r>
            <a:r>
              <a:rPr lang="en-US" sz="1900" dirty="0"/>
              <a:t> </a:t>
            </a:r>
            <a:r>
              <a:rPr lang="en-US" sz="1900" dirty="0" err="1"/>
              <a:t>apuntar</a:t>
            </a:r>
            <a:r>
              <a:rPr lang="en-US" sz="1900" dirty="0"/>
              <a:t> </a:t>
            </a:r>
            <a:r>
              <a:rPr lang="en-US" sz="1900" dirty="0" err="1"/>
              <a:t>todo</a:t>
            </a:r>
            <a:r>
              <a:rPr lang="en-US" sz="1900" dirty="0"/>
              <a:t> y </a:t>
            </a:r>
            <a:r>
              <a:rPr lang="en-US" sz="1900" dirty="0" err="1"/>
              <a:t>si</a:t>
            </a:r>
            <a:r>
              <a:rPr lang="en-US" sz="1900" dirty="0"/>
              <a:t> lo </a:t>
            </a:r>
            <a:r>
              <a:rPr lang="en-US" sz="1900" dirty="0" err="1"/>
              <a:t>considera</a:t>
            </a:r>
            <a:r>
              <a:rPr lang="en-US" sz="1900" dirty="0"/>
              <a:t> </a:t>
            </a:r>
            <a:r>
              <a:rPr lang="en-US" sz="1900" dirty="0" err="1"/>
              <a:t>hacer</a:t>
            </a:r>
            <a:r>
              <a:rPr lang="en-US" sz="1900" dirty="0"/>
              <a:t> la </a:t>
            </a:r>
            <a:r>
              <a:rPr lang="en-US" sz="1900" dirty="0" err="1"/>
              <a:t>firma</a:t>
            </a:r>
            <a:r>
              <a:rPr lang="en-US" sz="1900" dirty="0"/>
              <a:t> a la persona que </a:t>
            </a:r>
            <a:r>
              <a:rPr lang="en-US" sz="1900" dirty="0" err="1"/>
              <a:t>entrega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Verificar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la </a:t>
            </a:r>
            <a:r>
              <a:rPr lang="en-US" sz="1900" dirty="0" err="1"/>
              <a:t>cocina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buenas</a:t>
            </a:r>
            <a:r>
              <a:rPr lang="en-US" sz="1900" dirty="0"/>
              <a:t> </a:t>
            </a:r>
            <a:r>
              <a:rPr lang="en-US" sz="1900" dirty="0" err="1"/>
              <a:t>condiciones</a:t>
            </a:r>
            <a:r>
              <a:rPr lang="en-US" sz="1900" dirty="0"/>
              <a:t> al </a:t>
            </a:r>
            <a:r>
              <a:rPr lang="en-US" sz="1900" dirty="0" err="1"/>
              <a:t>igual</a:t>
            </a:r>
            <a:r>
              <a:rPr lang="en-US" sz="1900" dirty="0"/>
              <a:t> que la </a:t>
            </a:r>
            <a:r>
              <a:rPr lang="en-US" sz="1900" dirty="0" err="1"/>
              <a:t>refrigeradora</a:t>
            </a:r>
            <a:r>
              <a:rPr lang="en-US" sz="1900" dirty="0"/>
              <a:t> y </a:t>
            </a:r>
            <a:r>
              <a:rPr lang="en-US" sz="1900" dirty="0" err="1"/>
              <a:t>otros</a:t>
            </a:r>
            <a:r>
              <a:rPr lang="en-US" sz="1900" dirty="0"/>
              <a:t> </a:t>
            </a:r>
            <a:r>
              <a:rPr lang="en-US" sz="1900" dirty="0" err="1"/>
              <a:t>artefactos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Tendrá</a:t>
            </a:r>
            <a:r>
              <a:rPr lang="en-US" sz="1900" dirty="0"/>
              <a:t> a </a:t>
            </a:r>
            <a:r>
              <a:rPr lang="en-US" sz="1900" dirty="0" err="1"/>
              <a:t>su</a:t>
            </a:r>
            <a:r>
              <a:rPr lang="en-US" sz="1900" dirty="0"/>
              <a:t> cargo la </a:t>
            </a:r>
            <a:r>
              <a:rPr lang="en-US" sz="1900" dirty="0" err="1"/>
              <a:t>despensa</a:t>
            </a:r>
            <a:r>
              <a:rPr lang="en-US" sz="1900" dirty="0"/>
              <a:t> (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despensero</a:t>
            </a:r>
            <a:r>
              <a:rPr lang="en-US" sz="1900" dirty="0"/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Comprará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pan </a:t>
            </a:r>
            <a:r>
              <a:rPr lang="en-US" sz="1900" dirty="0" err="1"/>
              <a:t>diariamente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Preparar</a:t>
            </a:r>
            <a:r>
              <a:rPr lang="en-US" sz="1900" dirty="0"/>
              <a:t> y </a:t>
            </a:r>
            <a:r>
              <a:rPr lang="en-US" sz="1900" dirty="0" err="1"/>
              <a:t>servir</a:t>
            </a:r>
            <a:r>
              <a:rPr lang="en-US" sz="1900" dirty="0"/>
              <a:t>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alimentos</a:t>
            </a:r>
            <a:r>
              <a:rPr lang="en-US" sz="1900" dirty="0"/>
              <a:t> </a:t>
            </a:r>
            <a:r>
              <a:rPr lang="en-US" sz="1900" dirty="0" err="1"/>
              <a:t>conforme</a:t>
            </a:r>
            <a:r>
              <a:rPr lang="en-US" sz="1900" dirty="0"/>
              <a:t> al </a:t>
            </a:r>
            <a:r>
              <a:rPr lang="en-US" sz="1900" dirty="0" err="1"/>
              <a:t>horario</a:t>
            </a:r>
            <a:r>
              <a:rPr lang="en-US" sz="1900" dirty="0"/>
              <a:t> </a:t>
            </a:r>
            <a:r>
              <a:rPr lang="en-US" sz="1900" dirty="0" err="1"/>
              <a:t>establecido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Hacer </a:t>
            </a:r>
            <a:r>
              <a:rPr lang="en-US" sz="1900" dirty="0" err="1"/>
              <a:t>limpieza</a:t>
            </a:r>
            <a:r>
              <a:rPr lang="en-US" sz="1900" dirty="0"/>
              <a:t> de la </a:t>
            </a:r>
            <a:r>
              <a:rPr lang="en-US" sz="1900" dirty="0" err="1"/>
              <a:t>cocina</a:t>
            </a:r>
            <a:r>
              <a:rPr lang="en-US" sz="1900" dirty="0"/>
              <a:t>, </a:t>
            </a:r>
            <a:r>
              <a:rPr lang="en-US" sz="1900" dirty="0" err="1"/>
              <a:t>lavar</a:t>
            </a:r>
            <a:r>
              <a:rPr lang="en-US" sz="1900" dirty="0"/>
              <a:t> ollas y </a:t>
            </a:r>
            <a:r>
              <a:rPr lang="en-US" sz="1900" dirty="0" err="1"/>
              <a:t>todos</a:t>
            </a:r>
            <a:r>
              <a:rPr lang="en-US" sz="1900" dirty="0"/>
              <a:t>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utensilios</a:t>
            </a:r>
            <a:r>
              <a:rPr lang="en-US" sz="1900" dirty="0"/>
              <a:t> </a:t>
            </a:r>
            <a:r>
              <a:rPr lang="en-US" sz="1900" dirty="0" err="1"/>
              <a:t>empleados</a:t>
            </a:r>
            <a:r>
              <a:rPr lang="en-US" sz="1900" dirty="0"/>
              <a:t>. </a:t>
            </a:r>
            <a:r>
              <a:rPr lang="en-US" sz="1900" dirty="0" err="1"/>
              <a:t>Arreglo</a:t>
            </a:r>
            <a:r>
              <a:rPr lang="en-US" sz="1900" dirty="0"/>
              <a:t> de </a:t>
            </a:r>
            <a:r>
              <a:rPr lang="en-US" sz="1900" dirty="0" err="1"/>
              <a:t>cocina</a:t>
            </a:r>
            <a:r>
              <a:rPr lang="en-US" sz="1900" dirty="0"/>
              <a:t>, </a:t>
            </a:r>
            <a:r>
              <a:rPr lang="en-US" sz="1900" dirty="0" err="1"/>
              <a:t>evacuación</a:t>
            </a:r>
            <a:r>
              <a:rPr lang="en-US" sz="1900" dirty="0"/>
              <a:t> de </a:t>
            </a:r>
            <a:r>
              <a:rPr lang="en-US" sz="1900" dirty="0" err="1"/>
              <a:t>desperdicios</a:t>
            </a:r>
            <a:r>
              <a:rPr lang="en-US" sz="1900" dirty="0"/>
              <a:t> y </a:t>
            </a:r>
            <a:r>
              <a:rPr lang="en-US" sz="1900" dirty="0" err="1"/>
              <a:t>basura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El </a:t>
            </a:r>
            <a:r>
              <a:rPr lang="en-US" sz="1900" dirty="0" err="1"/>
              <a:t>último</a:t>
            </a:r>
            <a:r>
              <a:rPr lang="en-US" sz="1900" dirty="0"/>
              <a:t> día </a:t>
            </a:r>
            <a:r>
              <a:rPr lang="en-US" sz="1900" dirty="0" err="1"/>
              <a:t>devolverá</a:t>
            </a:r>
            <a:r>
              <a:rPr lang="en-US" sz="1900" dirty="0"/>
              <a:t> </a:t>
            </a:r>
            <a:r>
              <a:rPr lang="en-US" sz="1900" dirty="0" err="1"/>
              <a:t>menaje</a:t>
            </a:r>
            <a:r>
              <a:rPr lang="en-US" sz="1900" dirty="0"/>
              <a:t> de </a:t>
            </a:r>
            <a:r>
              <a:rPr lang="en-US" sz="1900" dirty="0" err="1"/>
              <a:t>cocina</a:t>
            </a:r>
            <a:r>
              <a:rPr lang="en-US" sz="1900" dirty="0"/>
              <a:t> </a:t>
            </a:r>
            <a:r>
              <a:rPr lang="en-US" sz="1900" dirty="0" err="1"/>
              <a:t>recibido</a:t>
            </a:r>
            <a:r>
              <a:rPr lang="en-US" sz="19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C4C16BD-E01F-C07D-7667-CD28DC84AE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8.3.2.1. Cocina (1 responsable y 3 ayudantes de cocina)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92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6FBE5BE-5BD1-A39C-A179-C2865EE405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8.3.2.2. Limpieza (1 responsable y 3 ayudantes)</a:t>
            </a:r>
            <a:endParaRPr lang="en-US" sz="37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758135-19F1-8514-B968-52745B525B96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encargará</a:t>
            </a:r>
            <a:r>
              <a:rPr lang="en-US" sz="2000" dirty="0"/>
              <a:t> de </a:t>
            </a:r>
            <a:r>
              <a:rPr lang="en-US" sz="2000" dirty="0" err="1"/>
              <a:t>todo</a:t>
            </a:r>
            <a:r>
              <a:rPr lang="en-US" sz="2000" dirty="0"/>
              <a:t> lo </a:t>
            </a:r>
            <a:r>
              <a:rPr lang="en-US" sz="2000" dirty="0" err="1"/>
              <a:t>relacionado</a:t>
            </a:r>
            <a:r>
              <a:rPr lang="en-US" sz="2000" dirty="0"/>
              <a:t> con la </a:t>
            </a:r>
            <a:r>
              <a:rPr lang="en-US" sz="2000" dirty="0" err="1"/>
              <a:t>limpieza</a:t>
            </a:r>
            <a:r>
              <a:rPr lang="en-US" sz="2000" dirty="0"/>
              <a:t> de la casa de </a:t>
            </a:r>
            <a:r>
              <a:rPr lang="en-US" sz="2000" dirty="0" err="1"/>
              <a:t>retiros</a:t>
            </a:r>
            <a:r>
              <a:rPr lang="en-US" sz="2000" dirty="0"/>
              <a:t>, es </a:t>
            </a:r>
            <a:r>
              <a:rPr lang="en-US" sz="2000" dirty="0" err="1"/>
              <a:t>decir</a:t>
            </a:r>
            <a:r>
              <a:rPr lang="en-US" sz="2000" dirty="0"/>
              <a:t>: </a:t>
            </a:r>
            <a:r>
              <a:rPr lang="en-US" sz="2000" dirty="0" err="1"/>
              <a:t>cocina</a:t>
            </a:r>
            <a:r>
              <a:rPr lang="en-US" sz="2000" dirty="0"/>
              <a:t>, </a:t>
            </a:r>
            <a:r>
              <a:rPr lang="en-US" sz="2000" dirty="0" err="1"/>
              <a:t>dormitorios</a:t>
            </a:r>
            <a:r>
              <a:rPr lang="en-US" sz="2000" dirty="0"/>
              <a:t>, Sala de </a:t>
            </a:r>
            <a:r>
              <a:rPr lang="en-US" sz="2000" dirty="0" err="1"/>
              <a:t>Rollos</a:t>
            </a:r>
            <a:r>
              <a:rPr lang="en-US" sz="2000" dirty="0"/>
              <a:t>, Capilla Externa y </a:t>
            </a:r>
            <a:r>
              <a:rPr lang="en-US" sz="2000" dirty="0" err="1"/>
              <a:t>Comedor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Hacer la </a:t>
            </a:r>
            <a:r>
              <a:rPr lang="en-US" sz="2000" dirty="0" err="1"/>
              <a:t>limpieza</a:t>
            </a:r>
            <a:r>
              <a:rPr lang="en-US" sz="2000" dirty="0"/>
              <a:t> de la </a:t>
            </a:r>
            <a:r>
              <a:rPr lang="en-US" sz="2000" dirty="0" err="1"/>
              <a:t>cocina</a:t>
            </a:r>
            <a:r>
              <a:rPr lang="en-US" sz="2000" dirty="0"/>
              <a:t>, </a:t>
            </a:r>
            <a:r>
              <a:rPr lang="en-US" sz="2000" dirty="0" err="1"/>
              <a:t>lavar</a:t>
            </a:r>
            <a:r>
              <a:rPr lang="en-US" sz="2000" dirty="0"/>
              <a:t> ollas, y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utensilios</a:t>
            </a:r>
            <a:r>
              <a:rPr lang="en-US" sz="2000" dirty="0"/>
              <a:t> </a:t>
            </a:r>
            <a:r>
              <a:rPr lang="en-US" sz="2000" dirty="0" err="1"/>
              <a:t>empleados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Limpiar</a:t>
            </a:r>
            <a:r>
              <a:rPr lang="en-US" sz="2000" dirty="0"/>
              <a:t>, </a:t>
            </a:r>
            <a:r>
              <a:rPr lang="en-US" sz="2000" dirty="0" err="1"/>
              <a:t>arreglar</a:t>
            </a:r>
            <a:r>
              <a:rPr lang="en-US" sz="2000" dirty="0"/>
              <a:t> y </a:t>
            </a:r>
            <a:r>
              <a:rPr lang="en-US" sz="2000" dirty="0" err="1"/>
              <a:t>recoger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comedor</a:t>
            </a:r>
            <a:r>
              <a:rPr lang="en-US" sz="2000" dirty="0"/>
              <a:t> </a:t>
            </a:r>
            <a:r>
              <a:rPr lang="en-US" sz="2000" dirty="0" err="1"/>
              <a:t>colocando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mensajes</a:t>
            </a:r>
            <a:r>
              <a:rPr lang="en-US" sz="2000" dirty="0"/>
              <a:t> y </a:t>
            </a:r>
            <a:r>
              <a:rPr lang="en-US" sz="2000" dirty="0" err="1"/>
              <a:t>nombres</a:t>
            </a:r>
            <a:r>
              <a:rPr lang="en-US" sz="2000" dirty="0"/>
              <a:t> </a:t>
            </a:r>
            <a:r>
              <a:rPr lang="en-US" sz="2000" dirty="0" err="1"/>
              <a:t>respectivos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Limpiar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pasadizos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dormitorios</a:t>
            </a:r>
            <a:r>
              <a:rPr lang="en-US" sz="2000" dirty="0"/>
              <a:t> y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baños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Apoyar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cocina</a:t>
            </a:r>
            <a:r>
              <a:rPr lang="en-US" sz="2000" dirty="0"/>
              <a:t>,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lavar</a:t>
            </a:r>
            <a:r>
              <a:rPr lang="en-US" sz="2000" dirty="0"/>
              <a:t> y </a:t>
            </a:r>
            <a:r>
              <a:rPr lang="en-US" sz="2000" dirty="0" err="1"/>
              <a:t>secar</a:t>
            </a:r>
            <a:r>
              <a:rPr lang="en-US" sz="2000" dirty="0"/>
              <a:t> la </a:t>
            </a:r>
            <a:r>
              <a:rPr lang="en-US" sz="2000" dirty="0" err="1"/>
              <a:t>vajilla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Preparará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lo </a:t>
            </a:r>
            <a:r>
              <a:rPr lang="en-US" sz="2000" dirty="0" err="1"/>
              <a:t>concerniente</a:t>
            </a:r>
            <a:r>
              <a:rPr lang="en-US" sz="2000" dirty="0"/>
              <a:t> a </a:t>
            </a:r>
            <a:r>
              <a:rPr lang="en-US" sz="2000" dirty="0" err="1"/>
              <a:t>ceremonia</a:t>
            </a:r>
            <a:r>
              <a:rPr lang="en-US" sz="2000" dirty="0"/>
              <a:t> de la luz, </a:t>
            </a:r>
            <a:r>
              <a:rPr lang="en-US" sz="2000" dirty="0" err="1"/>
              <a:t>solicitará</a:t>
            </a:r>
            <a:r>
              <a:rPr lang="en-US" sz="2000" dirty="0"/>
              <a:t> </a:t>
            </a:r>
            <a:r>
              <a:rPr lang="en-US" sz="2000" dirty="0" err="1"/>
              <a:t>apoyo</a:t>
            </a:r>
            <a:r>
              <a:rPr lang="en-US" sz="2000" dirty="0"/>
              <a:t> de ser </a:t>
            </a:r>
            <a:r>
              <a:rPr lang="en-US" sz="2000" dirty="0" err="1"/>
              <a:t>necesario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0A33E4-5631-C937-874E-5694A35760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247408"/>
            <a:ext cx="10191405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8.3.2.3. </a:t>
            </a:r>
            <a:r>
              <a:rPr lang="en-US" sz="2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Utilería</a:t>
            </a:r>
            <a:r>
              <a:rPr lang="en-US" sz="2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y </a:t>
            </a:r>
            <a:r>
              <a:rPr lang="en-US" sz="2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servicios</a:t>
            </a:r>
            <a:r>
              <a:rPr lang="en-US" sz="2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(1 </a:t>
            </a:r>
            <a:r>
              <a:rPr lang="en-US" sz="2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responsable</a:t>
            </a:r>
            <a:r>
              <a:rPr lang="en-US" sz="2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y 3 </a:t>
            </a:r>
            <a:r>
              <a:rPr lang="en-US" sz="2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ayudantes</a:t>
            </a:r>
            <a:r>
              <a:rPr lang="en-US" sz="2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28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21104A-ECDA-2F7F-C21D-D4A2119AC99C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Preparará</a:t>
            </a:r>
            <a:r>
              <a:rPr lang="en-US" sz="1700" dirty="0"/>
              <a:t> </a:t>
            </a:r>
            <a:r>
              <a:rPr lang="en-US" sz="1700" dirty="0" err="1"/>
              <a:t>recuerdos</a:t>
            </a:r>
            <a:r>
              <a:rPr lang="en-US" sz="1700" dirty="0"/>
              <a:t> para las maletas del </a:t>
            </a:r>
            <a:r>
              <a:rPr lang="en-US" sz="1700" dirty="0" err="1"/>
              <a:t>equipo</a:t>
            </a:r>
            <a:r>
              <a:rPr lang="en-US" sz="1700" dirty="0"/>
              <a:t> y </a:t>
            </a:r>
            <a:r>
              <a:rPr lang="en-US" sz="1700" dirty="0" err="1"/>
              <a:t>participantes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Preparará</a:t>
            </a:r>
            <a:r>
              <a:rPr lang="en-US" sz="1700" dirty="0"/>
              <a:t> </a:t>
            </a:r>
            <a:r>
              <a:rPr lang="en-US" sz="1700" dirty="0" err="1"/>
              <a:t>carteles</a:t>
            </a:r>
            <a:r>
              <a:rPr lang="en-US" sz="1700" dirty="0"/>
              <a:t> para </a:t>
            </a:r>
            <a:r>
              <a:rPr lang="en-US" sz="1700" dirty="0" err="1"/>
              <a:t>el</a:t>
            </a:r>
            <a:r>
              <a:rPr lang="en-US" sz="1700" dirty="0"/>
              <a:t> local </a:t>
            </a:r>
            <a:r>
              <a:rPr lang="en-US" sz="1700" dirty="0" err="1"/>
              <a:t>donde</a:t>
            </a:r>
            <a:r>
              <a:rPr lang="en-US" sz="1700" dirty="0"/>
              <a:t> se </a:t>
            </a:r>
            <a:r>
              <a:rPr lang="en-US" sz="1700" dirty="0" err="1"/>
              <a:t>realizará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Encuentro.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Limpiará</a:t>
            </a:r>
            <a:r>
              <a:rPr lang="en-US" sz="1700" dirty="0"/>
              <a:t> y </a:t>
            </a:r>
            <a:r>
              <a:rPr lang="en-US" sz="1700" dirty="0" err="1"/>
              <a:t>acondicionará</a:t>
            </a:r>
            <a:r>
              <a:rPr lang="en-US" sz="1700" dirty="0"/>
              <a:t> la Sala </a:t>
            </a:r>
            <a:r>
              <a:rPr lang="en-US" sz="1700" dirty="0" err="1"/>
              <a:t>Fórum</a:t>
            </a:r>
            <a:r>
              <a:rPr lang="en-US" sz="1700" dirty="0"/>
              <a:t>, </a:t>
            </a:r>
            <a:r>
              <a:rPr lang="en-US" sz="1700" dirty="0" err="1"/>
              <a:t>teniendo</a:t>
            </a:r>
            <a:r>
              <a:rPr lang="en-US" sz="1700" dirty="0"/>
              <a:t> </a:t>
            </a:r>
            <a:r>
              <a:rPr lang="en-US" sz="1700" dirty="0" err="1"/>
              <a:t>cuidado</a:t>
            </a:r>
            <a:r>
              <a:rPr lang="en-US" sz="1700" dirty="0"/>
              <a:t> de que </a:t>
            </a:r>
            <a:r>
              <a:rPr lang="en-US" sz="1700" dirty="0" err="1"/>
              <a:t>haya</a:t>
            </a:r>
            <a:r>
              <a:rPr lang="en-US" sz="1700" dirty="0"/>
              <a:t> </a:t>
            </a:r>
            <a:r>
              <a:rPr lang="en-US" sz="1700" dirty="0" err="1"/>
              <a:t>atril</a:t>
            </a:r>
            <a:r>
              <a:rPr lang="en-US" sz="1700" dirty="0"/>
              <a:t>, </a:t>
            </a:r>
            <a:r>
              <a:rPr lang="en-US" sz="1700" dirty="0" err="1"/>
              <a:t>mota</a:t>
            </a:r>
            <a:r>
              <a:rPr lang="en-US" sz="1700" dirty="0"/>
              <a:t>, </a:t>
            </a:r>
            <a:r>
              <a:rPr lang="en-US" sz="1700" dirty="0" err="1"/>
              <a:t>pizarra</a:t>
            </a:r>
            <a:r>
              <a:rPr lang="en-US" sz="1700" dirty="0"/>
              <a:t>, </a:t>
            </a:r>
            <a:r>
              <a:rPr lang="en-US" sz="1700" dirty="0" err="1"/>
              <a:t>tizas</a:t>
            </a:r>
            <a:r>
              <a:rPr lang="en-US" sz="1700" dirty="0"/>
              <a:t> o </a:t>
            </a:r>
            <a:r>
              <a:rPr lang="en-US" sz="1700" dirty="0" err="1"/>
              <a:t>plumón</a:t>
            </a:r>
            <a:r>
              <a:rPr lang="en-US" sz="1700" dirty="0"/>
              <a:t> para </a:t>
            </a:r>
            <a:r>
              <a:rPr lang="en-US" sz="1700" dirty="0" err="1"/>
              <a:t>pizarra</a:t>
            </a:r>
            <a:r>
              <a:rPr lang="en-US" sz="1700" dirty="0"/>
              <a:t>, </a:t>
            </a:r>
            <a:r>
              <a:rPr lang="en-US" sz="1700" dirty="0" err="1"/>
              <a:t>plumones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mensaje</a:t>
            </a:r>
            <a:r>
              <a:rPr lang="en-US" sz="1700" dirty="0"/>
              <a:t>, </a:t>
            </a:r>
            <a:r>
              <a:rPr lang="en-US" sz="1700" dirty="0" err="1"/>
              <a:t>papelógrafos</a:t>
            </a:r>
            <a:r>
              <a:rPr lang="en-US" sz="1700" dirty="0"/>
              <a:t>, </a:t>
            </a:r>
            <a:r>
              <a:rPr lang="en-US" sz="1700" dirty="0" err="1"/>
              <a:t>maskingtape</a:t>
            </a:r>
            <a:r>
              <a:rPr lang="en-US" sz="1700" dirty="0"/>
              <a:t>,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Recibirá</a:t>
            </a:r>
            <a:r>
              <a:rPr lang="en-US" sz="1700" dirty="0"/>
              <a:t> y </a:t>
            </a:r>
            <a:r>
              <a:rPr lang="en-US" sz="1700" dirty="0" err="1"/>
              <a:t>transportará</a:t>
            </a:r>
            <a:r>
              <a:rPr lang="en-US" sz="1700" dirty="0"/>
              <a:t> las </a:t>
            </a:r>
            <a:r>
              <a:rPr lang="en-US" sz="1700" dirty="0" err="1"/>
              <a:t>cajas</a:t>
            </a:r>
            <a:r>
              <a:rPr lang="en-US" sz="1700" dirty="0"/>
              <a:t> de </a:t>
            </a:r>
            <a:r>
              <a:rPr lang="en-US" sz="1700" dirty="0" err="1"/>
              <a:t>utilería</a:t>
            </a:r>
            <a:r>
              <a:rPr lang="en-US" sz="1700" dirty="0"/>
              <a:t>, </a:t>
            </a:r>
            <a:r>
              <a:rPr lang="en-US" sz="1700" dirty="0" err="1"/>
              <a:t>botiquín</a:t>
            </a:r>
            <a:r>
              <a:rPr lang="en-US" sz="1700" dirty="0"/>
              <a:t> y maletas del </a:t>
            </a:r>
            <a:r>
              <a:rPr lang="en-US" sz="1700" dirty="0" err="1"/>
              <a:t>equipo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Colocar</a:t>
            </a:r>
            <a:r>
              <a:rPr lang="en-US" sz="1700" dirty="0"/>
              <a:t> las </a:t>
            </a:r>
            <a:r>
              <a:rPr lang="en-US" sz="1700" dirty="0" err="1"/>
              <a:t>cajas</a:t>
            </a:r>
            <a:r>
              <a:rPr lang="en-US" sz="1700" dirty="0"/>
              <a:t> de </a:t>
            </a:r>
            <a:r>
              <a:rPr lang="en-US" sz="1700" dirty="0" err="1"/>
              <a:t>utilería</a:t>
            </a:r>
            <a:r>
              <a:rPr lang="en-US" sz="1700" dirty="0"/>
              <a:t> y </a:t>
            </a:r>
            <a:r>
              <a:rPr lang="en-US" sz="1700" dirty="0" err="1"/>
              <a:t>botiquín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dormitorio</a:t>
            </a:r>
            <a:r>
              <a:rPr lang="en-US" sz="1700" dirty="0"/>
              <a:t> del </a:t>
            </a:r>
            <a:r>
              <a:rPr lang="en-US" sz="1700" dirty="0" err="1"/>
              <a:t>equipo</a:t>
            </a:r>
            <a:r>
              <a:rPr lang="en-US" sz="1700" dirty="0"/>
              <a:t> promotor y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de </a:t>
            </a:r>
            <a:r>
              <a:rPr lang="en-US" sz="1700" dirty="0" err="1"/>
              <a:t>servicio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Revisar</a:t>
            </a:r>
            <a:r>
              <a:rPr lang="en-US" sz="1700" dirty="0"/>
              <a:t> y </a:t>
            </a:r>
            <a:r>
              <a:rPr lang="en-US" sz="1700" dirty="0" err="1"/>
              <a:t>limpiar</a:t>
            </a:r>
            <a:r>
              <a:rPr lang="en-US" sz="1700" dirty="0"/>
              <a:t> </a:t>
            </a:r>
            <a:r>
              <a:rPr lang="en-US" sz="1700" dirty="0" err="1"/>
              <a:t>dormitorios</a:t>
            </a:r>
            <a:r>
              <a:rPr lang="en-US" sz="1700" dirty="0"/>
              <a:t> y </a:t>
            </a:r>
            <a:r>
              <a:rPr lang="en-US" sz="1700" dirty="0" err="1"/>
              <a:t>baños</a:t>
            </a:r>
            <a:r>
              <a:rPr lang="en-US" sz="1700" dirty="0"/>
              <a:t> de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participantes</a:t>
            </a:r>
            <a:r>
              <a:rPr lang="en-US" sz="1700" dirty="0"/>
              <a:t>, </a:t>
            </a:r>
            <a:r>
              <a:rPr lang="en-US" sz="1700" dirty="0" err="1"/>
              <a:t>colocando</a:t>
            </a:r>
            <a:r>
              <a:rPr lang="en-US" sz="1700" dirty="0"/>
              <a:t> </a:t>
            </a:r>
            <a:r>
              <a:rPr lang="en-US" sz="1700" dirty="0" err="1"/>
              <a:t>carteles</a:t>
            </a:r>
            <a:r>
              <a:rPr lang="en-US" sz="1700" dirty="0"/>
              <a:t> y </a:t>
            </a:r>
            <a:r>
              <a:rPr lang="en-US" sz="1700" dirty="0" err="1"/>
              <a:t>papel</a:t>
            </a:r>
            <a:r>
              <a:rPr lang="en-US" sz="1700" dirty="0"/>
              <a:t> </a:t>
            </a:r>
            <a:r>
              <a:rPr lang="en-US" sz="1700" dirty="0" err="1"/>
              <a:t>higiénico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Arreglar</a:t>
            </a:r>
            <a:r>
              <a:rPr lang="en-US" sz="1700" dirty="0"/>
              <a:t> y </a:t>
            </a:r>
            <a:r>
              <a:rPr lang="en-US" sz="1700" dirty="0" err="1"/>
              <a:t>recoger</a:t>
            </a:r>
            <a:r>
              <a:rPr lang="en-US" sz="1700" dirty="0"/>
              <a:t> </a:t>
            </a:r>
            <a:r>
              <a:rPr lang="en-US" sz="1700" dirty="0" err="1"/>
              <a:t>papeles</a:t>
            </a:r>
            <a:r>
              <a:rPr lang="en-US" sz="1700" dirty="0"/>
              <a:t> de la Sala </a:t>
            </a:r>
            <a:r>
              <a:rPr lang="en-US" sz="1700" dirty="0" err="1"/>
              <a:t>Fórum</a:t>
            </a:r>
            <a:r>
              <a:rPr lang="en-US" sz="1700" dirty="0"/>
              <a:t> y al final del día </a:t>
            </a:r>
            <a:r>
              <a:rPr lang="en-US" sz="1700" dirty="0" err="1"/>
              <a:t>dejar</a:t>
            </a:r>
            <a:r>
              <a:rPr lang="en-US" sz="1700" dirty="0"/>
              <a:t> café y galletas para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Guías</a:t>
            </a:r>
            <a:r>
              <a:rPr lang="en-US" sz="1700" dirty="0"/>
              <a:t> del </a:t>
            </a:r>
            <a:r>
              <a:rPr lang="en-US" sz="1700" dirty="0" err="1"/>
              <a:t>equipo</a:t>
            </a:r>
            <a:r>
              <a:rPr lang="en-US" sz="1700" dirty="0"/>
              <a:t> promotor.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9396AC7-6B6B-1339-7E6F-DD260EB9DB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8.3.2.4. Capilla (1 responsable de Capilla Interna, 1 Externa y 3 ayudantes)</a:t>
            </a:r>
            <a:endParaRPr lang="en-US" sz="34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AC0100-FE27-B5AD-7D51-4CB4E19E5F93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Será</a:t>
            </a:r>
            <a:r>
              <a:rPr lang="en-US" sz="1700" dirty="0"/>
              <a:t> </a:t>
            </a:r>
            <a:r>
              <a:rPr lang="en-US" sz="1700" dirty="0" err="1"/>
              <a:t>encargado</a:t>
            </a:r>
            <a:r>
              <a:rPr lang="en-US" sz="1700" dirty="0"/>
              <a:t> de </a:t>
            </a:r>
            <a:r>
              <a:rPr lang="en-US" sz="1700" dirty="0" err="1"/>
              <a:t>llevar</a:t>
            </a:r>
            <a:r>
              <a:rPr lang="en-US" sz="1700" dirty="0"/>
              <a:t> a la Misa de </a:t>
            </a:r>
            <a:r>
              <a:rPr lang="en-US" sz="1700" dirty="0" err="1"/>
              <a:t>Envío</a:t>
            </a:r>
            <a:r>
              <a:rPr lang="en-US" sz="1700" dirty="0"/>
              <a:t> y </a:t>
            </a:r>
            <a:r>
              <a:rPr lang="en-US" sz="1700" dirty="0" err="1"/>
              <a:t>presentar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momento</a:t>
            </a:r>
            <a:r>
              <a:rPr lang="en-US" sz="1700" dirty="0"/>
              <a:t> de las Ofrendas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mensajes</a:t>
            </a:r>
            <a:r>
              <a:rPr lang="en-US" sz="1700" dirty="0"/>
              <a:t> del Equipo Promotor y </a:t>
            </a:r>
            <a:r>
              <a:rPr lang="en-US" sz="1700" dirty="0" err="1"/>
              <a:t>los</a:t>
            </a:r>
            <a:r>
              <a:rPr lang="en-US" sz="1700" dirty="0"/>
              <a:t> mini </a:t>
            </a:r>
            <a:r>
              <a:rPr lang="en-US" sz="1700" dirty="0" err="1"/>
              <a:t>mensajes</a:t>
            </a:r>
            <a:r>
              <a:rPr lang="en-US" sz="1700" dirty="0"/>
              <a:t> del Equipo de </a:t>
            </a:r>
            <a:r>
              <a:rPr lang="en-US" sz="1700" dirty="0" err="1"/>
              <a:t>Servicio</a:t>
            </a:r>
            <a:r>
              <a:rPr lang="en-US" sz="1700" dirty="0"/>
              <a:t> </a:t>
            </a:r>
            <a:r>
              <a:rPr lang="en-US" sz="1700" dirty="0" err="1"/>
              <a:t>Interno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Recibirá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implementos</a:t>
            </a:r>
            <a:r>
              <a:rPr lang="en-US" sz="1700" dirty="0"/>
              <a:t> que de la </a:t>
            </a:r>
            <a:r>
              <a:rPr lang="en-US" sz="1700" dirty="0" err="1"/>
              <a:t>capilla</a:t>
            </a:r>
            <a:r>
              <a:rPr lang="en-US" sz="1700" dirty="0"/>
              <a:t> y que son </a:t>
            </a:r>
            <a:r>
              <a:rPr lang="en-US" sz="1700" dirty="0" err="1"/>
              <a:t>necesarios</a:t>
            </a:r>
            <a:r>
              <a:rPr lang="en-US" sz="1700" dirty="0"/>
              <a:t> para la Capilla.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Ver que </a:t>
            </a:r>
            <a:r>
              <a:rPr lang="en-US" sz="1700" dirty="0" err="1"/>
              <a:t>haya</a:t>
            </a:r>
            <a:r>
              <a:rPr lang="en-US" sz="1700" dirty="0"/>
              <a:t> </a:t>
            </a:r>
            <a:r>
              <a:rPr lang="en-US" sz="1700" dirty="0" err="1"/>
              <a:t>cirios</a:t>
            </a:r>
            <a:r>
              <a:rPr lang="en-US" sz="1700" dirty="0"/>
              <a:t>, </a:t>
            </a:r>
            <a:r>
              <a:rPr lang="en-US" sz="1700" dirty="0" err="1"/>
              <a:t>fosforos</a:t>
            </a:r>
            <a:r>
              <a:rPr lang="en-US" sz="1700" dirty="0"/>
              <a:t>, flores, Biblia; </a:t>
            </a:r>
            <a:r>
              <a:rPr lang="en-US" sz="1700" dirty="0" err="1"/>
              <a:t>distribución</a:t>
            </a:r>
            <a:r>
              <a:rPr lang="en-US" sz="1700" dirty="0"/>
              <a:t> de </a:t>
            </a:r>
            <a:r>
              <a:rPr lang="en-US" sz="1700" dirty="0" err="1"/>
              <a:t>sillas</a:t>
            </a:r>
            <a:r>
              <a:rPr lang="en-US" sz="1700" dirty="0"/>
              <a:t> de </a:t>
            </a:r>
            <a:r>
              <a:rPr lang="en-US" sz="1700" dirty="0" err="1"/>
              <a:t>acuerdo</a:t>
            </a:r>
            <a:r>
              <a:rPr lang="en-US" sz="1700" dirty="0"/>
              <a:t> a las </a:t>
            </a:r>
            <a:r>
              <a:rPr lang="en-US" sz="1700" dirty="0" err="1"/>
              <a:t>ceremonias</a:t>
            </a:r>
            <a:r>
              <a:rPr lang="en-US" sz="1700" dirty="0"/>
              <a:t> de </a:t>
            </a:r>
            <a:r>
              <a:rPr lang="en-US" sz="1700" dirty="0" err="1"/>
              <a:t>cada</a:t>
            </a:r>
            <a:r>
              <a:rPr lang="en-US" sz="1700" dirty="0"/>
              <a:t> día; </a:t>
            </a:r>
            <a:r>
              <a:rPr lang="en-US" sz="1700" dirty="0" err="1"/>
              <a:t>esterillas</a:t>
            </a:r>
            <a:r>
              <a:rPr lang="en-US" sz="1700" dirty="0"/>
              <a:t>, mantas. Lo </a:t>
            </a:r>
            <a:r>
              <a:rPr lang="en-US" sz="1700" dirty="0" err="1"/>
              <a:t>mismo</a:t>
            </a:r>
            <a:r>
              <a:rPr lang="en-US" sz="1700" dirty="0"/>
              <a:t> </a:t>
            </a:r>
            <a:r>
              <a:rPr lang="en-US" sz="1700" dirty="0" err="1"/>
              <a:t>debe</a:t>
            </a:r>
            <a:r>
              <a:rPr lang="en-US" sz="1700" dirty="0"/>
              <a:t> </a:t>
            </a:r>
            <a:r>
              <a:rPr lang="en-US" sz="1700" dirty="0" err="1"/>
              <a:t>hacer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anexos</a:t>
            </a:r>
            <a:r>
              <a:rPr lang="en-US" sz="1700" dirty="0"/>
              <a:t> de Capilla, </a:t>
            </a:r>
            <a:r>
              <a:rPr lang="en-US" sz="1700" dirty="0" err="1"/>
              <a:t>así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limpieza</a:t>
            </a:r>
            <a:r>
              <a:rPr lang="en-US" sz="1700" dirty="0"/>
              <a:t> y </a:t>
            </a:r>
            <a:r>
              <a:rPr lang="en-US" sz="1700" dirty="0" err="1"/>
              <a:t>orden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Hará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rol</a:t>
            </a:r>
            <a:r>
              <a:rPr lang="en-US" sz="1700" dirty="0"/>
              <a:t> de </a:t>
            </a:r>
            <a:r>
              <a:rPr lang="en-US" sz="1700" dirty="0" err="1"/>
              <a:t>oración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la Capilla del Equipo de </a:t>
            </a:r>
            <a:r>
              <a:rPr lang="en-US" sz="1700" dirty="0" err="1"/>
              <a:t>Servicio</a:t>
            </a:r>
            <a:r>
              <a:rPr lang="en-US" sz="1700" dirty="0"/>
              <a:t> </a:t>
            </a:r>
            <a:r>
              <a:rPr lang="en-US" sz="1700" dirty="0" err="1"/>
              <a:t>Interno</a:t>
            </a:r>
            <a:r>
              <a:rPr lang="en-US" sz="1700" dirty="0"/>
              <a:t>, </a:t>
            </a:r>
            <a:r>
              <a:rPr lang="en-US" sz="1700" dirty="0" err="1"/>
              <a:t>durante</a:t>
            </a:r>
            <a:r>
              <a:rPr lang="en-US" sz="1700" dirty="0"/>
              <a:t> la </a:t>
            </a:r>
            <a:r>
              <a:rPr lang="en-US" sz="1700" dirty="0" err="1"/>
              <a:t>exposición</a:t>
            </a:r>
            <a:r>
              <a:rPr lang="en-US" sz="1700" dirty="0"/>
              <a:t> del </a:t>
            </a:r>
            <a:r>
              <a:rPr lang="en-US" sz="1700" dirty="0" err="1"/>
              <a:t>Santísimo</a:t>
            </a:r>
            <a:r>
              <a:rPr lang="en-US" sz="1700" dirty="0"/>
              <a:t> y </a:t>
            </a:r>
            <a:r>
              <a:rPr lang="en-US" sz="1700" dirty="0" err="1"/>
              <a:t>durante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mensajes</a:t>
            </a:r>
            <a:r>
              <a:rPr lang="en-US" sz="1700" dirty="0"/>
              <a:t> que da </a:t>
            </a:r>
            <a:r>
              <a:rPr lang="en-US" sz="1700" dirty="0" err="1"/>
              <a:t>el</a:t>
            </a:r>
            <a:r>
              <a:rPr lang="en-US" sz="1700" dirty="0"/>
              <a:t> Equipo Promotor y </a:t>
            </a:r>
            <a:r>
              <a:rPr lang="en-US" sz="1700" dirty="0" err="1"/>
              <a:t>velará</a:t>
            </a:r>
            <a:r>
              <a:rPr lang="en-US" sz="1700" dirty="0"/>
              <a:t> para que se </a:t>
            </a:r>
            <a:r>
              <a:rPr lang="en-US" sz="1700" dirty="0" err="1"/>
              <a:t>cumpla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Proveerá</a:t>
            </a:r>
            <a:r>
              <a:rPr lang="en-US" sz="1700" dirty="0"/>
              <a:t> de </a:t>
            </a:r>
            <a:r>
              <a:rPr lang="en-US" sz="1700" dirty="0" err="1"/>
              <a:t>todo</a:t>
            </a:r>
            <a:r>
              <a:rPr lang="en-US" sz="1700" dirty="0"/>
              <a:t> lo </a:t>
            </a:r>
            <a:r>
              <a:rPr lang="en-US" sz="1700" dirty="0" err="1"/>
              <a:t>necesario</a:t>
            </a:r>
            <a:r>
              <a:rPr lang="en-US" sz="1700" dirty="0"/>
              <a:t> para que la </a:t>
            </a:r>
            <a:r>
              <a:rPr lang="en-US" sz="1700" dirty="0" err="1"/>
              <a:t>capilla</a:t>
            </a:r>
            <a:r>
              <a:rPr lang="en-US" sz="1700" dirty="0"/>
              <a:t> interna </a:t>
            </a:r>
            <a:r>
              <a:rPr lang="en-US" sz="1700" dirty="0" err="1"/>
              <a:t>esté</a:t>
            </a:r>
            <a:r>
              <a:rPr lang="en-US" sz="1700" dirty="0"/>
              <a:t> </a:t>
            </a:r>
            <a:r>
              <a:rPr lang="en-US" sz="1700" dirty="0" err="1"/>
              <a:t>debidamente</a:t>
            </a:r>
            <a:r>
              <a:rPr lang="en-US" sz="1700" dirty="0"/>
              <a:t> </a:t>
            </a:r>
            <a:r>
              <a:rPr lang="en-US" sz="1700" dirty="0" err="1"/>
              <a:t>implementada</a:t>
            </a:r>
            <a:r>
              <a:rPr lang="en-US" sz="1700" dirty="0"/>
              <a:t>, Biblia, </a:t>
            </a:r>
            <a:r>
              <a:rPr lang="en-US" sz="1700" dirty="0" err="1"/>
              <a:t>oraciones</a:t>
            </a:r>
            <a:r>
              <a:rPr lang="en-US" sz="1700" dirty="0"/>
              <a:t>, cartas </a:t>
            </a:r>
            <a:r>
              <a:rPr lang="en-US" sz="1700" dirty="0" err="1"/>
              <a:t>apostólicas</a:t>
            </a:r>
            <a:r>
              <a:rPr lang="en-US" sz="1700" dirty="0"/>
              <a:t>, </a:t>
            </a:r>
            <a:r>
              <a:rPr lang="en-US" sz="1700" dirty="0" err="1"/>
              <a:t>folletos</a:t>
            </a:r>
            <a:r>
              <a:rPr lang="en-US" sz="1700" dirty="0"/>
              <a:t>, flores, mantel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Pondrá</a:t>
            </a:r>
            <a:r>
              <a:rPr lang="en-US" sz="1700" dirty="0"/>
              <a:t> sus </a:t>
            </a:r>
            <a:r>
              <a:rPr lang="en-US" sz="1700" dirty="0" err="1"/>
              <a:t>sillones</a:t>
            </a:r>
            <a:r>
              <a:rPr lang="en-US" sz="1700" dirty="0"/>
              <a:t> y </a:t>
            </a:r>
            <a:r>
              <a:rPr lang="en-US" sz="1700" dirty="0" err="1"/>
              <a:t>materiales</a:t>
            </a:r>
            <a:r>
              <a:rPr lang="en-US" sz="1700" dirty="0"/>
              <a:t> </a:t>
            </a:r>
            <a:r>
              <a:rPr lang="en-US" sz="1700" dirty="0" err="1"/>
              <a:t>personales</a:t>
            </a:r>
            <a:r>
              <a:rPr lang="en-US" sz="1700" dirty="0"/>
              <a:t> al </a:t>
            </a:r>
            <a:r>
              <a:rPr lang="en-US" sz="1700" dirty="0" err="1"/>
              <a:t>inicio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92E015-A2D6-596B-8B1A-5CBEB63C64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8209" y="5554639"/>
            <a:ext cx="9654076" cy="982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8.3.2.6. Fogata (4 auxiliares)</a:t>
            </a:r>
            <a:endParaRPr lang="en-US" sz="40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413D1D-C970-B9E9-EC21-E2CDB7FD95A6}"/>
              </a:ext>
            </a:extLst>
          </p:cNvPr>
          <p:cNvSpPr txBox="1"/>
          <p:nvPr/>
        </p:nvSpPr>
        <p:spPr>
          <a:xfrm>
            <a:off x="1388210" y="824249"/>
            <a:ext cx="9654076" cy="383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Este sub </a:t>
            </a:r>
            <a:r>
              <a:rPr lang="en-US" sz="2000" dirty="0" err="1"/>
              <a:t>equipo</a:t>
            </a:r>
            <a:r>
              <a:rPr lang="en-US" sz="2000" dirty="0"/>
              <a:t> se </a:t>
            </a:r>
            <a:r>
              <a:rPr lang="en-US" sz="2000" dirty="0" err="1"/>
              <a:t>encargará</a:t>
            </a:r>
            <a:r>
              <a:rPr lang="en-US" sz="2000" dirty="0"/>
              <a:t> de </a:t>
            </a:r>
            <a:r>
              <a:rPr lang="en-US" sz="2000" dirty="0" err="1"/>
              <a:t>poner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camino</a:t>
            </a:r>
            <a:r>
              <a:rPr lang="en-US" sz="2000" dirty="0"/>
              <a:t> con sus </a:t>
            </a:r>
            <a:r>
              <a:rPr lang="en-US" sz="2000" dirty="0" err="1"/>
              <a:t>velas</a:t>
            </a:r>
            <a:r>
              <a:rPr lang="en-US" sz="2000" dirty="0"/>
              <a:t>,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colocar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hombre </a:t>
            </a:r>
            <a:r>
              <a:rPr lang="en-US" sz="2000" dirty="0" err="1"/>
              <a:t>viejo</a:t>
            </a:r>
            <a:r>
              <a:rPr lang="en-US" sz="2000" dirty="0"/>
              <a:t>, la </a:t>
            </a:r>
            <a:r>
              <a:rPr lang="en-US" sz="2000" dirty="0" err="1"/>
              <a:t>antorcha</a:t>
            </a:r>
            <a:r>
              <a:rPr lang="en-US" sz="2000" dirty="0"/>
              <a:t> y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producto</a:t>
            </a:r>
            <a:r>
              <a:rPr lang="en-US" sz="2000" dirty="0"/>
              <a:t> </a:t>
            </a:r>
            <a:r>
              <a:rPr lang="en-US" sz="2000" dirty="0" err="1"/>
              <a:t>inflamable</a:t>
            </a:r>
            <a:r>
              <a:rPr lang="en-US" sz="2000" dirty="0"/>
              <a:t> a fin de que la </a:t>
            </a:r>
            <a:r>
              <a:rPr lang="en-US" sz="2000" dirty="0" err="1"/>
              <a:t>quemada</a:t>
            </a:r>
            <a:r>
              <a:rPr lang="en-US" sz="2000" dirty="0"/>
              <a:t> del </a:t>
            </a:r>
            <a:r>
              <a:rPr lang="en-US" sz="2000" dirty="0" err="1"/>
              <a:t>mismo</a:t>
            </a:r>
            <a:r>
              <a:rPr lang="en-US" sz="2000" dirty="0"/>
              <a:t> la </a:t>
            </a:r>
            <a:r>
              <a:rPr lang="en-US" sz="2000" dirty="0" err="1"/>
              <a:t>pueda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Guías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recomienda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trabajos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parejas y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rotativa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Asimismo</a:t>
            </a:r>
            <a:r>
              <a:rPr lang="en-US" sz="2000" dirty="0"/>
              <a:t>, se </a:t>
            </a:r>
            <a:r>
              <a:rPr lang="en-US" sz="2000" dirty="0" err="1"/>
              <a:t>recomienda</a:t>
            </a:r>
            <a:r>
              <a:rPr lang="en-US" sz="2000" dirty="0"/>
              <a:t> que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utilice</a:t>
            </a:r>
            <a:r>
              <a:rPr lang="en-US" sz="2000" dirty="0"/>
              <a:t> </a:t>
            </a:r>
            <a:r>
              <a:rPr lang="en-US" sz="2000" dirty="0" err="1"/>
              <a:t>zapatillas</a:t>
            </a:r>
            <a:r>
              <a:rPr lang="en-US" sz="2000" dirty="0"/>
              <a:t> o </a:t>
            </a:r>
            <a:r>
              <a:rPr lang="en-US" sz="2000" dirty="0" err="1"/>
              <a:t>zapatos</a:t>
            </a:r>
            <a:r>
              <a:rPr lang="en-US" sz="2000" dirty="0"/>
              <a:t> de planta de </a:t>
            </a:r>
            <a:r>
              <a:rPr lang="en-US" sz="2000" dirty="0" err="1"/>
              <a:t>goma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ruidos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ropa</a:t>
            </a:r>
            <a:r>
              <a:rPr lang="en-US" sz="2000" dirty="0"/>
              <a:t> que se </a:t>
            </a:r>
            <a:r>
              <a:rPr lang="en-US" sz="2000" dirty="0" err="1"/>
              <a:t>usará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días del </a:t>
            </a:r>
            <a:r>
              <a:rPr lang="en-US" sz="2000" dirty="0" err="1"/>
              <a:t>encuentro</a:t>
            </a:r>
            <a:r>
              <a:rPr lang="en-US" sz="2000" dirty="0"/>
              <a:t>, </a:t>
            </a:r>
            <a:r>
              <a:rPr lang="en-US" sz="2000" dirty="0" err="1"/>
              <a:t>será</a:t>
            </a:r>
            <a:r>
              <a:rPr lang="en-US" sz="2000" dirty="0"/>
              <a:t> la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cómoda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 (</a:t>
            </a:r>
            <a:r>
              <a:rPr lang="en-US" sz="2000" dirty="0" err="1"/>
              <a:t>buzo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588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AEA1B-324F-7151-C093-B0F2A8E52470}"/>
              </a:ext>
            </a:extLst>
          </p:cNvPr>
          <p:cNvSpPr txBox="1"/>
          <p:nvPr/>
        </p:nvSpPr>
        <p:spPr>
          <a:xfrm>
            <a:off x="1612860" y="1653977"/>
            <a:ext cx="9425625" cy="4821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2" action="ppaction://hlinksldjump"/>
              </a:rPr>
              <a:t>8.1. </a:t>
            </a:r>
            <a:r>
              <a:rPr lang="en-US" sz="1400" b="1" dirty="0" err="1">
                <a:hlinkClick r:id="rId2" action="ppaction://hlinksldjump"/>
              </a:rPr>
              <a:t>Fundamentos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3" action="ppaction://hlinksldjump"/>
              </a:rPr>
              <a:t>8.2. </a:t>
            </a:r>
            <a:r>
              <a:rPr lang="en-US" sz="1400" b="1" dirty="0" err="1">
                <a:hlinkClick r:id="rId3" action="ppaction://hlinksldjump"/>
              </a:rPr>
              <a:t>Objetivos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4" action="ppaction://hlinksldjump"/>
              </a:rPr>
              <a:t>8.3. Organización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5" action="ppaction://hlinksldjump"/>
              </a:rPr>
              <a:t>8.3.1. Cargos de </a:t>
            </a:r>
            <a:r>
              <a:rPr lang="en-US" sz="1400" b="1" dirty="0" err="1">
                <a:hlinkClick r:id="rId5" action="ppaction://hlinksldjump"/>
              </a:rPr>
              <a:t>Coordinación</a:t>
            </a:r>
            <a:r>
              <a:rPr lang="en-US" sz="1400" b="1" dirty="0">
                <a:hlinkClick r:id="rId5" action="ppaction://hlinksldjump"/>
              </a:rPr>
              <a:t>. </a:t>
            </a:r>
            <a:r>
              <a:rPr lang="en-US" sz="1400" b="1" dirty="0" err="1">
                <a:hlinkClick r:id="rId5" action="ppaction://hlinksldjump"/>
              </a:rPr>
              <a:t>Responsabilidades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6" action="ppaction://hlinksldjump"/>
              </a:rPr>
              <a:t>8.3.1.1. </a:t>
            </a:r>
            <a:r>
              <a:rPr lang="en-US" sz="1400" b="1" dirty="0" err="1">
                <a:hlinkClick r:id="rId6" action="ppaction://hlinksldjump"/>
              </a:rPr>
              <a:t>Coordinador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7" action="ppaction://hlinksldjump"/>
              </a:rPr>
              <a:t>8.3.1.2. Vice </a:t>
            </a:r>
            <a:r>
              <a:rPr lang="en-US" sz="1400" b="1" dirty="0" err="1">
                <a:hlinkClick r:id="rId7" action="ppaction://hlinksldjump"/>
              </a:rPr>
              <a:t>coordinador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8" action="ppaction://hlinksldjump"/>
              </a:rPr>
              <a:t>8.3.1.3. </a:t>
            </a:r>
            <a:r>
              <a:rPr lang="en-US" sz="1400" b="1" dirty="0" err="1">
                <a:hlinkClick r:id="rId8" action="ppaction://hlinksldjump"/>
              </a:rPr>
              <a:t>Apoyo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9" action="ppaction://hlinksldjump"/>
              </a:rPr>
              <a:t>8.3.1.4. </a:t>
            </a:r>
            <a:r>
              <a:rPr lang="en-US" sz="1400" b="1" dirty="0" err="1">
                <a:hlinkClick r:id="rId9" action="ppaction://hlinksldjump"/>
              </a:rPr>
              <a:t>Guías</a:t>
            </a:r>
            <a:r>
              <a:rPr lang="en-US" sz="1400" b="1" dirty="0">
                <a:hlinkClick r:id="rId9" action="ppaction://hlinksldjump"/>
              </a:rPr>
              <a:t> de </a:t>
            </a:r>
            <a:r>
              <a:rPr lang="en-US" sz="1400" b="1" dirty="0" err="1">
                <a:hlinkClick r:id="rId9" action="ppaction://hlinksldjump"/>
              </a:rPr>
              <a:t>servicio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0" action="ppaction://hlinksldjump"/>
              </a:rPr>
              <a:t>8.3.2. </a:t>
            </a:r>
            <a:r>
              <a:rPr lang="en-US" sz="1400" b="1" dirty="0" err="1">
                <a:hlinkClick r:id="rId10" action="ppaction://hlinksldjump"/>
              </a:rPr>
              <a:t>Otros</a:t>
            </a:r>
            <a:r>
              <a:rPr lang="en-US" sz="1400" b="1" dirty="0">
                <a:hlinkClick r:id="rId10" action="ppaction://hlinksldjump"/>
              </a:rPr>
              <a:t> cargos. </a:t>
            </a:r>
            <a:r>
              <a:rPr lang="en-US" sz="1400" b="1" dirty="0" err="1">
                <a:hlinkClick r:id="rId10" action="ppaction://hlinksldjump"/>
              </a:rPr>
              <a:t>Responsabilidades</a:t>
            </a: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1" action="ppaction://hlinksldjump"/>
              </a:rPr>
              <a:t>8.3.2.1. Cocina (1 </a:t>
            </a:r>
            <a:r>
              <a:rPr lang="en-US" sz="1400" b="1" dirty="0" err="1">
                <a:hlinkClick r:id="rId11" action="ppaction://hlinksldjump"/>
              </a:rPr>
              <a:t>responsable</a:t>
            </a:r>
            <a:r>
              <a:rPr lang="en-US" sz="1400" b="1" dirty="0">
                <a:hlinkClick r:id="rId11" action="ppaction://hlinksldjump"/>
              </a:rPr>
              <a:t> y 3 </a:t>
            </a:r>
            <a:r>
              <a:rPr lang="en-US" sz="1400" b="1" dirty="0" err="1">
                <a:hlinkClick r:id="rId11" action="ppaction://hlinksldjump"/>
              </a:rPr>
              <a:t>ayudantes</a:t>
            </a:r>
            <a:r>
              <a:rPr lang="en-US" sz="1400" b="1" dirty="0">
                <a:hlinkClick r:id="rId11" action="ppaction://hlinksldjump"/>
              </a:rPr>
              <a:t> de </a:t>
            </a:r>
            <a:r>
              <a:rPr lang="en-US" sz="1400" b="1" dirty="0" err="1">
                <a:hlinkClick r:id="rId11" action="ppaction://hlinksldjump"/>
              </a:rPr>
              <a:t>cocina</a:t>
            </a:r>
            <a:r>
              <a:rPr lang="en-US" sz="1400" b="1" dirty="0">
                <a:hlinkClick r:id="rId11" action="ppaction://hlinksldjump"/>
              </a:rPr>
              <a:t>)</a:t>
            </a:r>
            <a:r>
              <a:rPr lang="en-US" sz="1400" b="1" dirty="0"/>
              <a:t> – </a:t>
            </a:r>
            <a:r>
              <a:rPr lang="en-US" sz="1200" b="1" i="1" dirty="0"/>
              <a:t>JACSON SALAZAR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2" action="ppaction://hlinksldjump"/>
              </a:rPr>
              <a:t>8.3.2.2. </a:t>
            </a:r>
            <a:r>
              <a:rPr lang="en-US" sz="1400" b="1" dirty="0" err="1">
                <a:hlinkClick r:id="rId12" action="ppaction://hlinksldjump"/>
              </a:rPr>
              <a:t>Limpieza</a:t>
            </a:r>
            <a:r>
              <a:rPr lang="en-US" sz="1400" b="1" dirty="0">
                <a:hlinkClick r:id="rId12" action="ppaction://hlinksldjump"/>
              </a:rPr>
              <a:t> (1 </a:t>
            </a:r>
            <a:r>
              <a:rPr lang="en-US" sz="1400" b="1" dirty="0" err="1">
                <a:hlinkClick r:id="rId12" action="ppaction://hlinksldjump"/>
              </a:rPr>
              <a:t>responsable</a:t>
            </a:r>
            <a:r>
              <a:rPr lang="en-US" sz="1400" b="1" dirty="0">
                <a:hlinkClick r:id="rId12" action="ppaction://hlinksldjump"/>
              </a:rPr>
              <a:t> y 3 </a:t>
            </a:r>
            <a:r>
              <a:rPr lang="en-US" sz="1400" b="1" dirty="0" err="1">
                <a:hlinkClick r:id="rId12" action="ppaction://hlinksldjump"/>
              </a:rPr>
              <a:t>ayudantes</a:t>
            </a:r>
            <a:r>
              <a:rPr lang="en-US" sz="1400" b="1" dirty="0">
                <a:hlinkClick r:id="rId12" action="ppaction://hlinksldjump"/>
              </a:rPr>
              <a:t>)</a:t>
            </a:r>
            <a:r>
              <a:rPr lang="en-US" sz="1400" b="1" dirty="0"/>
              <a:t> – </a:t>
            </a:r>
            <a:r>
              <a:rPr lang="en-US" sz="1200" b="1" i="1" dirty="0"/>
              <a:t>SOCRATES ANGELES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3" action="ppaction://hlinksldjump"/>
              </a:rPr>
              <a:t>8.3.2.3. </a:t>
            </a:r>
            <a:r>
              <a:rPr lang="en-US" sz="1400" b="1" dirty="0" err="1">
                <a:hlinkClick r:id="rId13" action="ppaction://hlinksldjump"/>
              </a:rPr>
              <a:t>Utilería</a:t>
            </a:r>
            <a:r>
              <a:rPr lang="en-US" sz="1400" b="1" dirty="0">
                <a:hlinkClick r:id="rId13" action="ppaction://hlinksldjump"/>
              </a:rPr>
              <a:t> y </a:t>
            </a:r>
            <a:r>
              <a:rPr lang="en-US" sz="1400" b="1" dirty="0" err="1">
                <a:hlinkClick r:id="rId13" action="ppaction://hlinksldjump"/>
              </a:rPr>
              <a:t>servicios</a:t>
            </a:r>
            <a:r>
              <a:rPr lang="en-US" sz="1400" b="1" dirty="0">
                <a:hlinkClick r:id="rId13" action="ppaction://hlinksldjump"/>
              </a:rPr>
              <a:t> (1 </a:t>
            </a:r>
            <a:r>
              <a:rPr lang="en-US" sz="1400" b="1" dirty="0" err="1">
                <a:hlinkClick r:id="rId13" action="ppaction://hlinksldjump"/>
              </a:rPr>
              <a:t>responsable</a:t>
            </a:r>
            <a:r>
              <a:rPr lang="en-US" sz="1400" b="1" dirty="0">
                <a:hlinkClick r:id="rId13" action="ppaction://hlinksldjump"/>
              </a:rPr>
              <a:t> y 3 </a:t>
            </a:r>
            <a:r>
              <a:rPr lang="en-US" sz="1400" b="1" dirty="0" err="1">
                <a:hlinkClick r:id="rId13" action="ppaction://hlinksldjump"/>
              </a:rPr>
              <a:t>ayudantes</a:t>
            </a:r>
            <a:r>
              <a:rPr lang="en-US" sz="1400" b="1" dirty="0">
                <a:hlinkClick r:id="rId13" action="ppaction://hlinksldjump"/>
              </a:rPr>
              <a:t>)</a:t>
            </a:r>
            <a:r>
              <a:rPr lang="en-US" sz="1400" b="1" dirty="0"/>
              <a:t> – </a:t>
            </a:r>
            <a:r>
              <a:rPr lang="en-US" sz="1200" b="1" i="1" dirty="0"/>
              <a:t>RAUL LLAMAS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4" action="ppaction://hlinksldjump"/>
              </a:rPr>
              <a:t>8.3.2.4. Capilla (1 </a:t>
            </a:r>
            <a:r>
              <a:rPr lang="en-US" sz="1400" b="1" dirty="0" err="1">
                <a:hlinkClick r:id="rId14" action="ppaction://hlinksldjump"/>
              </a:rPr>
              <a:t>responsable</a:t>
            </a:r>
            <a:r>
              <a:rPr lang="en-US" sz="1400" b="1" dirty="0">
                <a:hlinkClick r:id="rId14" action="ppaction://hlinksldjump"/>
              </a:rPr>
              <a:t> de Capilla Interna, 1 Externa y 3 </a:t>
            </a:r>
            <a:r>
              <a:rPr lang="en-US" sz="1400" b="1" dirty="0" err="1">
                <a:hlinkClick r:id="rId14" action="ppaction://hlinksldjump"/>
              </a:rPr>
              <a:t>ayudantes</a:t>
            </a:r>
            <a:r>
              <a:rPr lang="en-US" sz="1400" b="1" dirty="0">
                <a:hlinkClick r:id="rId14" action="ppaction://hlinksldjump"/>
              </a:rPr>
              <a:t>)</a:t>
            </a:r>
            <a:r>
              <a:rPr lang="en-US" sz="1400" b="1" dirty="0"/>
              <a:t>  - </a:t>
            </a:r>
            <a:r>
              <a:rPr lang="en-US" sz="1200" b="1" i="1" dirty="0"/>
              <a:t>JUAN CASTAGNOLA – RAUL RAMIREZ</a:t>
            </a:r>
            <a:endParaRPr lang="en-US" sz="1400" b="1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5" action="ppaction://hlinksldjump"/>
              </a:rPr>
              <a:t>8.3.2.6. </a:t>
            </a:r>
            <a:r>
              <a:rPr lang="en-US" sz="1400" b="1" dirty="0" err="1">
                <a:hlinkClick r:id="rId15" action="ppaction://hlinksldjump"/>
              </a:rPr>
              <a:t>Fogata</a:t>
            </a:r>
            <a:r>
              <a:rPr lang="en-US" sz="1400" b="1" dirty="0">
                <a:hlinkClick r:id="rId15" action="ppaction://hlinksldjump"/>
              </a:rPr>
              <a:t> (4 </a:t>
            </a:r>
            <a:r>
              <a:rPr lang="en-US" sz="1400" b="1" dirty="0" err="1">
                <a:hlinkClick r:id="rId15" action="ppaction://hlinksldjump"/>
              </a:rPr>
              <a:t>auxiliares</a:t>
            </a:r>
            <a:r>
              <a:rPr lang="en-US" sz="1400" b="1" dirty="0">
                <a:hlinkClick r:id="rId15" action="ppaction://hlinksldjump"/>
              </a:rPr>
              <a:t>)</a:t>
            </a:r>
            <a:r>
              <a:rPr lang="en-US" sz="1400" b="1" dirty="0"/>
              <a:t> – </a:t>
            </a:r>
            <a:r>
              <a:rPr lang="en-US" sz="1200" b="1" i="1" dirty="0"/>
              <a:t>FERNANDO VARGAS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6" action="ppaction://hlinksldjump"/>
              </a:rPr>
              <a:t>8.3.2.7. </a:t>
            </a:r>
            <a:r>
              <a:rPr lang="en-US" sz="1400" b="1" dirty="0" err="1">
                <a:hlinkClick r:id="rId16" action="ppaction://hlinksldjump"/>
              </a:rPr>
              <a:t>Encargado</a:t>
            </a:r>
            <a:r>
              <a:rPr lang="en-US" sz="1400" b="1" dirty="0">
                <a:hlinkClick r:id="rId16" action="ppaction://hlinksldjump"/>
              </a:rPr>
              <a:t> del </a:t>
            </a:r>
            <a:r>
              <a:rPr lang="en-US" sz="1400" b="1" dirty="0" err="1">
                <a:hlinkClick r:id="rId16" action="ppaction://hlinksldjump"/>
              </a:rPr>
              <a:t>botiquín</a:t>
            </a:r>
            <a:r>
              <a:rPr lang="en-US" sz="1400" b="1" dirty="0"/>
              <a:t> – </a:t>
            </a:r>
            <a:r>
              <a:rPr lang="en-US" sz="1200" b="1" i="1" dirty="0"/>
              <a:t>JUAN CARLOS ZAVALA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7" action="ppaction://hlinksldjump"/>
              </a:rPr>
              <a:t>8.3.2.8. Campanero</a:t>
            </a:r>
            <a:r>
              <a:rPr lang="en-US" sz="1400" b="1" dirty="0"/>
              <a:t> – </a:t>
            </a:r>
            <a:r>
              <a:rPr lang="en-US" sz="1200" b="1" i="1" dirty="0"/>
              <a:t>JUAN CARLOS SOLARI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hlinkClick r:id="rId18" action="ppaction://hlinksldjump"/>
              </a:rPr>
              <a:t>8.3.2.9. </a:t>
            </a:r>
            <a:r>
              <a:rPr lang="en-US" sz="1400" b="1" dirty="0" err="1">
                <a:hlinkClick r:id="rId18" action="ppaction://hlinksldjump"/>
              </a:rPr>
              <a:t>Despensero</a:t>
            </a:r>
            <a:r>
              <a:rPr lang="en-US" sz="1400" b="1" dirty="0"/>
              <a:t> – </a:t>
            </a:r>
            <a:r>
              <a:rPr lang="en-US" sz="1200" b="1" i="1" dirty="0"/>
              <a:t>HUGO MARQUEZ</a:t>
            </a:r>
            <a:endParaRPr lang="en-US" sz="1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8D82B-B77E-E4A2-7CE1-5BDA73DB6115}"/>
              </a:ext>
            </a:extLst>
          </p:cNvPr>
          <p:cNvSpPr txBox="1"/>
          <p:nvPr/>
        </p:nvSpPr>
        <p:spPr>
          <a:xfrm>
            <a:off x="559397" y="441427"/>
            <a:ext cx="3883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Índice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7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5CB5A8E-874D-9C84-17A3-405FB456CC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8.3.2.7. Encargado del botiquín</a:t>
            </a:r>
            <a:endParaRPr lang="en-US" sz="40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CD7342-42F4-104A-AB90-3A0924560E8E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Este cargo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ejercerlo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persona,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fuese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, con </a:t>
            </a:r>
            <a:r>
              <a:rPr lang="en-US" sz="2000" dirty="0" err="1"/>
              <a:t>conocimientos</a:t>
            </a:r>
            <a:r>
              <a:rPr lang="en-US" sz="2000" dirty="0"/>
              <a:t> </a:t>
            </a:r>
            <a:r>
              <a:rPr lang="en-US" sz="2000" dirty="0" err="1"/>
              <a:t>médicos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n-US" sz="2000" dirty="0" err="1"/>
              <a:t>botiquines</a:t>
            </a:r>
            <a:r>
              <a:rPr lang="en-US" sz="2000" dirty="0"/>
              <a:t> </a:t>
            </a:r>
            <a:r>
              <a:rPr lang="en-US" sz="2000" dirty="0" err="1"/>
              <a:t>serán</a:t>
            </a:r>
            <a:r>
              <a:rPr lang="en-US" sz="2000" dirty="0"/>
              <a:t> </a:t>
            </a:r>
            <a:r>
              <a:rPr lang="en-US" sz="2000" dirty="0" err="1"/>
              <a:t>entregados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la COMUNIDAD </a:t>
            </a:r>
            <a:r>
              <a:rPr lang="en-US" sz="2000" dirty="0" err="1"/>
              <a:t>debidamente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detallada</a:t>
            </a:r>
            <a:r>
              <a:rPr lang="en-US" sz="2000" dirty="0"/>
              <a:t> de la </a:t>
            </a:r>
            <a:r>
              <a:rPr lang="en-US" sz="2000" dirty="0" err="1"/>
              <a:t>cantidad</a:t>
            </a:r>
            <a:r>
              <a:rPr lang="en-US" sz="2000" dirty="0"/>
              <a:t> y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medicamento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responsable</a:t>
            </a:r>
            <a:r>
              <a:rPr lang="en-US" sz="2000" dirty="0"/>
              <a:t> del </a:t>
            </a:r>
            <a:r>
              <a:rPr lang="en-US" sz="2000" dirty="0" err="1"/>
              <a:t>Botiquín</a:t>
            </a:r>
            <a:r>
              <a:rPr lang="en-US" sz="2000" dirty="0"/>
              <a:t> </a:t>
            </a:r>
            <a:r>
              <a:rPr lang="en-US" sz="2000" dirty="0" err="1"/>
              <a:t>verificará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dos </a:t>
            </a:r>
            <a:r>
              <a:rPr lang="en-US" sz="2000" dirty="0" err="1"/>
              <a:t>botiquines</a:t>
            </a:r>
            <a:r>
              <a:rPr lang="en-US" sz="2000" dirty="0"/>
              <a:t> con dos días de </a:t>
            </a:r>
            <a:r>
              <a:rPr lang="en-US" sz="2000" dirty="0" err="1"/>
              <a:t>anticipación</a:t>
            </a:r>
            <a:r>
              <a:rPr lang="en-US" sz="2000" dirty="0"/>
              <a:t>, </a:t>
            </a:r>
            <a:r>
              <a:rPr lang="en-US" sz="2000" dirty="0" err="1"/>
              <a:t>implementándolos</a:t>
            </a:r>
            <a:r>
              <a:rPr lang="en-US" sz="2000" dirty="0"/>
              <a:t> con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medicamentos</a:t>
            </a:r>
            <a:r>
              <a:rPr lang="en-US" sz="2000" dirty="0"/>
              <a:t> que </a:t>
            </a:r>
            <a:r>
              <a:rPr lang="en-US" sz="2000" dirty="0" err="1"/>
              <a:t>faltaran</a:t>
            </a:r>
            <a:r>
              <a:rPr lang="en-US" sz="2000" dirty="0"/>
              <a:t> y </a:t>
            </a:r>
            <a:r>
              <a:rPr lang="en-US" sz="2000" dirty="0" err="1"/>
              <a:t>reconociendo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uno de </a:t>
            </a:r>
            <a:r>
              <a:rPr lang="en-US" sz="2000" dirty="0" err="1"/>
              <a:t>los</a:t>
            </a:r>
            <a:r>
              <a:rPr lang="en-US" sz="2000" dirty="0"/>
              <a:t> que </a:t>
            </a:r>
            <a:r>
              <a:rPr lang="en-US" sz="2000" dirty="0" err="1"/>
              <a:t>hubiere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57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84EA201-59B6-51F1-81F0-9D8B36CD4F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8.3.2.8. Campanero</a:t>
            </a:r>
            <a:endParaRPr lang="en-US" sz="40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4B9BA5-A65B-A7A4-9910-770E027FE243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Encargado</a:t>
            </a:r>
            <a:r>
              <a:rPr lang="en-US" sz="2000" dirty="0"/>
              <a:t> de </a:t>
            </a:r>
            <a:r>
              <a:rPr lang="en-US" sz="2000" dirty="0" err="1"/>
              <a:t>despertar</a:t>
            </a:r>
            <a:r>
              <a:rPr lang="en-US" sz="2000" dirty="0"/>
              <a:t> a la hora </a:t>
            </a:r>
            <a:r>
              <a:rPr lang="en-US" sz="2000" dirty="0" err="1"/>
              <a:t>señalada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miembros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Asimismo</a:t>
            </a:r>
            <a:r>
              <a:rPr lang="en-US" sz="2000" dirty="0"/>
              <a:t>, </a:t>
            </a:r>
            <a:r>
              <a:rPr lang="en-US" sz="2000" dirty="0" err="1"/>
              <a:t>consultando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Coordinador</a:t>
            </a:r>
            <a:r>
              <a:rPr lang="en-US" sz="2000" dirty="0"/>
              <a:t>,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quien</a:t>
            </a:r>
            <a:r>
              <a:rPr lang="en-US" sz="2000" dirty="0"/>
              <a:t> marque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tiempos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descansos</a:t>
            </a:r>
            <a:r>
              <a:rPr lang="en-US" sz="2000" dirty="0"/>
              <a:t> y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horario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general.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Verificará</a:t>
            </a:r>
            <a:r>
              <a:rPr lang="en-US" sz="2000" dirty="0"/>
              <a:t> al </a:t>
            </a:r>
            <a:r>
              <a:rPr lang="en-US" sz="2000" dirty="0" err="1"/>
              <a:t>comienzo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actividad</a:t>
            </a:r>
            <a:r>
              <a:rPr lang="en-US" sz="2000" dirty="0"/>
              <a:t> que </a:t>
            </a:r>
            <a:r>
              <a:rPr lang="en-US" sz="2000" dirty="0" err="1"/>
              <a:t>estén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, de no ser </a:t>
            </a:r>
            <a:r>
              <a:rPr lang="en-US" sz="2000" dirty="0" err="1"/>
              <a:t>así</a:t>
            </a:r>
            <a:r>
              <a:rPr lang="en-US" sz="2000" dirty="0"/>
              <a:t>, </a:t>
            </a:r>
            <a:r>
              <a:rPr lang="en-US" sz="2000" dirty="0" err="1"/>
              <a:t>irá</a:t>
            </a:r>
            <a:r>
              <a:rPr lang="en-US" sz="2000" dirty="0"/>
              <a:t> a </a:t>
            </a:r>
            <a:r>
              <a:rPr lang="en-US" sz="2000" dirty="0" err="1"/>
              <a:t>buscar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que </a:t>
            </a:r>
            <a:r>
              <a:rPr lang="en-US" sz="2000" dirty="0" err="1"/>
              <a:t>falten</a:t>
            </a:r>
            <a:r>
              <a:rPr lang="en-US" sz="2000" dirty="0"/>
              <a:t> e </a:t>
            </a:r>
            <a:r>
              <a:rPr lang="en-US" sz="2000" dirty="0" err="1"/>
              <a:t>informará</a:t>
            </a:r>
            <a:r>
              <a:rPr lang="en-US" sz="2000" dirty="0"/>
              <a:t> al </a:t>
            </a:r>
            <a:r>
              <a:rPr lang="en-US" sz="2000" dirty="0" err="1"/>
              <a:t>Coordinador</a:t>
            </a:r>
            <a:r>
              <a:rPr lang="en-US" sz="2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3A8242F-9E1D-2116-2A6C-583A47727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8.3.2.9. Despensero</a:t>
            </a:r>
            <a:endParaRPr lang="en-US" sz="40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E07EEC-A418-8C4B-FA61-A4F9542445E7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encargado</a:t>
            </a:r>
            <a:r>
              <a:rPr lang="en-US" sz="2000" dirty="0"/>
              <a:t> de </a:t>
            </a:r>
            <a:r>
              <a:rPr lang="en-US" sz="2000" dirty="0" err="1"/>
              <a:t>conseguir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útiles</a:t>
            </a:r>
            <a:r>
              <a:rPr lang="en-US" sz="2000" dirty="0"/>
              <a:t> de </a:t>
            </a:r>
            <a:r>
              <a:rPr lang="en-US" sz="2000" dirty="0" err="1"/>
              <a:t>limpieza</a:t>
            </a:r>
            <a:r>
              <a:rPr lang="en-US" sz="2000" dirty="0"/>
              <a:t>, y de </a:t>
            </a:r>
            <a:r>
              <a:rPr lang="en-US" sz="2000" dirty="0" err="1"/>
              <a:t>cocina</a:t>
            </a:r>
            <a:r>
              <a:rPr lang="en-US" sz="2000" dirty="0"/>
              <a:t>, </a:t>
            </a:r>
            <a:r>
              <a:rPr lang="en-US" sz="2000" dirty="0" err="1"/>
              <a:t>guardar</a:t>
            </a:r>
            <a:r>
              <a:rPr lang="en-US" sz="2000" dirty="0"/>
              <a:t> y </a:t>
            </a:r>
            <a:r>
              <a:rPr lang="en-US" sz="2000" dirty="0" err="1"/>
              <a:t>administrar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víveres</a:t>
            </a:r>
            <a:r>
              <a:rPr lang="en-US" sz="2000" dirty="0"/>
              <a:t>, </a:t>
            </a:r>
            <a:r>
              <a:rPr lang="en-US" sz="2000" dirty="0" err="1"/>
              <a:t>estará</a:t>
            </a:r>
            <a:r>
              <a:rPr lang="en-US" sz="2000" dirty="0"/>
              <a:t> a cargo de un </a:t>
            </a:r>
            <a:r>
              <a:rPr lang="en-US" sz="2000" dirty="0" err="1"/>
              <a:t>miembro</a:t>
            </a:r>
            <a:r>
              <a:rPr lang="en-US" sz="2000" dirty="0"/>
              <a:t> del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cocina</a:t>
            </a:r>
            <a:r>
              <a:rPr lang="en-US" sz="2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EDFAF16-3D95-085D-3C46-232A07E55D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8.3.3. Responsabilidades comunes a todos los integrantes del Equipo de Servicio</a:t>
            </a:r>
            <a:endParaRPr lang="en-US" sz="34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0AA6D0-31E6-5558-5A8E-5E75572206F2}"/>
              </a:ext>
            </a:extLst>
          </p:cNvPr>
          <p:cNvSpPr txBox="1"/>
          <p:nvPr/>
        </p:nvSpPr>
        <p:spPr>
          <a:xfrm>
            <a:off x="1371599" y="2166232"/>
            <a:ext cx="9724031" cy="410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8.3.3. </a:t>
            </a:r>
            <a:r>
              <a:rPr lang="en-US" b="1" dirty="0" err="1"/>
              <a:t>Responsabilidades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r>
              <a:rPr lang="en-US" b="1" dirty="0"/>
              <a:t> a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integrantes</a:t>
            </a:r>
            <a:r>
              <a:rPr lang="en-US" b="1" dirty="0"/>
              <a:t> del Equipo de </a:t>
            </a:r>
            <a:r>
              <a:rPr lang="en-US" b="1" dirty="0" err="1"/>
              <a:t>Servicio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Elaborar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recuerdos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cama</a:t>
            </a:r>
            <a:r>
              <a:rPr lang="en-US" dirty="0"/>
              <a:t> y </a:t>
            </a:r>
            <a:r>
              <a:rPr lang="en-US" dirty="0" err="1"/>
              <a:t>puerta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cuarto</a:t>
            </a:r>
            <a:r>
              <a:rPr lang="en-US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Ideal – Cena Viernes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Plenitud</a:t>
            </a:r>
            <a:r>
              <a:rPr lang="en-US" dirty="0"/>
              <a:t> de la </a:t>
            </a:r>
            <a:r>
              <a:rPr lang="en-US" dirty="0" err="1"/>
              <a:t>vida</a:t>
            </a:r>
            <a:r>
              <a:rPr lang="en-US" dirty="0"/>
              <a:t> – Cuarto Viernes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Piedad – </a:t>
            </a:r>
            <a:r>
              <a:rPr lang="en-US" dirty="0" err="1"/>
              <a:t>Desayuno</a:t>
            </a:r>
            <a:r>
              <a:rPr lang="en-US" dirty="0"/>
              <a:t> Sábado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Hombre Nuevo – Almuerzo Sábado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Sacramentos – Cena Sábado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Celebración</a:t>
            </a:r>
            <a:r>
              <a:rPr lang="en-US" dirty="0"/>
              <a:t> de la Luz – Cena Pascual Sábado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Testimonio – </a:t>
            </a:r>
            <a:r>
              <a:rPr lang="en-US" dirty="0" err="1"/>
              <a:t>Desayuno</a:t>
            </a:r>
            <a:r>
              <a:rPr lang="en-US" dirty="0"/>
              <a:t> Domingo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María – Almuerzo Domingo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Recursos</a:t>
            </a:r>
            <a:r>
              <a:rPr lang="en-US" dirty="0"/>
              <a:t> de Clausura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Mensaje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 para la </a:t>
            </a:r>
            <a:r>
              <a:rPr lang="en-US" dirty="0" err="1"/>
              <a:t>celebración</a:t>
            </a:r>
            <a:r>
              <a:rPr lang="en-US" dirty="0"/>
              <a:t> de la Luz</a:t>
            </a:r>
          </a:p>
        </p:txBody>
      </p:sp>
    </p:spTree>
    <p:extLst>
      <p:ext uri="{BB962C8B-B14F-4D97-AF65-F5344CB8AC3E}">
        <p14:creationId xmlns:p14="http://schemas.microsoft.com/office/powerpoint/2010/main" val="4200510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B0341-AAFD-8D0D-C4AA-4292263791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8.4. MANTENER EL SILENCIO</a:t>
            </a:r>
            <a:endParaRPr lang="en-US" sz="40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A04FF4-98F4-CEE7-75AC-7C4D84C69171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8.4. MANTENER EL SILENCIO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silencio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reflexionar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la </a:t>
            </a:r>
            <a:r>
              <a:rPr lang="en-US" sz="2000" dirty="0" err="1"/>
              <a:t>vida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quien</a:t>
            </a:r>
            <a:r>
              <a:rPr lang="en-US" sz="2000" dirty="0"/>
              <a:t>, para ser </a:t>
            </a:r>
            <a:r>
              <a:rPr lang="en-US" sz="2000" dirty="0" err="1"/>
              <a:t>consciente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realidad</a:t>
            </a:r>
            <a:r>
              <a:rPr lang="en-US" sz="2000" dirty="0"/>
              <a:t>, para </a:t>
            </a:r>
            <a:r>
              <a:rPr lang="en-US" sz="2000" dirty="0" err="1"/>
              <a:t>escuchar</a:t>
            </a:r>
            <a:r>
              <a:rPr lang="en-US" sz="2000" dirty="0"/>
              <a:t> al </a:t>
            </a:r>
            <a:r>
              <a:rPr lang="en-US" sz="2000" dirty="0" err="1"/>
              <a:t>Señor</a:t>
            </a:r>
            <a:r>
              <a:rPr lang="en-US" sz="2000" dirty="0"/>
              <a:t> y para </a:t>
            </a:r>
            <a:r>
              <a:rPr lang="en-US" sz="2000" dirty="0" err="1"/>
              <a:t>encontrarlo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Fomenta</a:t>
            </a:r>
            <a:r>
              <a:rPr lang="en-US" sz="2000" dirty="0"/>
              <a:t> la </a:t>
            </a:r>
            <a:r>
              <a:rPr lang="en-US" sz="2000" dirty="0" err="1"/>
              <a:t>oración</a:t>
            </a:r>
            <a:r>
              <a:rPr lang="en-US" sz="2000" dirty="0"/>
              <a:t> individual y </a:t>
            </a:r>
            <a:r>
              <a:rPr lang="en-US" sz="2000" dirty="0" err="1"/>
              <a:t>colectiva</a:t>
            </a:r>
            <a:r>
              <a:rPr lang="en-US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3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6D1ADD-E424-FE93-FA1E-CB5C807D0887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8.5. </a:t>
            </a:r>
            <a:r>
              <a:rPr lang="en-US" sz="2000" b="1" dirty="0" err="1"/>
              <a:t>Disciplina</a:t>
            </a:r>
            <a:r>
              <a:rPr lang="en-US" sz="2000" b="1" dirty="0"/>
              <a:t> </a:t>
            </a:r>
            <a:r>
              <a:rPr lang="en-US" sz="2000" b="1" dirty="0" err="1"/>
              <a:t>dentro</a:t>
            </a:r>
            <a:r>
              <a:rPr lang="en-US" sz="2000" b="1" dirty="0"/>
              <a:t> del Encuentro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La </a:t>
            </a:r>
            <a:r>
              <a:rPr lang="en-US" sz="2000" dirty="0" err="1"/>
              <a:t>disciplina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 es </a:t>
            </a:r>
            <a:r>
              <a:rPr lang="en-US" sz="2000" dirty="0" err="1"/>
              <a:t>importante</a:t>
            </a:r>
            <a:r>
              <a:rPr lang="en-US" sz="2000" dirty="0"/>
              <a:t> para </a:t>
            </a:r>
            <a:r>
              <a:rPr lang="en-US" sz="2000" dirty="0" err="1"/>
              <a:t>llegar</a:t>
            </a:r>
            <a:r>
              <a:rPr lang="en-US" sz="2000" dirty="0"/>
              <a:t> a </a:t>
            </a:r>
            <a:r>
              <a:rPr lang="en-US" sz="2000" dirty="0" err="1"/>
              <a:t>buen</a:t>
            </a:r>
            <a:r>
              <a:rPr lang="en-US" sz="2000" dirty="0"/>
              <a:t>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fines que se </a:t>
            </a:r>
            <a:r>
              <a:rPr lang="en-US" sz="2000" dirty="0" err="1"/>
              <a:t>persigue</a:t>
            </a:r>
            <a:r>
              <a:rPr lang="en-US" sz="2000" dirty="0"/>
              <a:t>. Se </a:t>
            </a:r>
            <a:r>
              <a:rPr lang="en-US" sz="2000" dirty="0" err="1"/>
              <a:t>pedirá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uno </a:t>
            </a:r>
            <a:r>
              <a:rPr lang="en-US" sz="2000" dirty="0" err="1"/>
              <a:t>realizar</a:t>
            </a:r>
            <a:r>
              <a:rPr lang="en-US" sz="2000" dirty="0"/>
              <a:t> las </a:t>
            </a:r>
            <a:r>
              <a:rPr lang="en-US" sz="2000" dirty="0" err="1"/>
              <a:t>labores</a:t>
            </a:r>
            <a:r>
              <a:rPr lang="en-US" sz="2000" dirty="0"/>
              <a:t> y </a:t>
            </a:r>
            <a:r>
              <a:rPr lang="en-US" sz="2000" dirty="0" err="1"/>
              <a:t>actividades</a:t>
            </a:r>
            <a:r>
              <a:rPr lang="en-US" sz="2000" dirty="0"/>
              <a:t> que se </a:t>
            </a:r>
            <a:r>
              <a:rPr lang="en-US" sz="2000" dirty="0" err="1"/>
              <a:t>soliciten</a:t>
            </a:r>
            <a:r>
              <a:rPr lang="en-US" sz="2000" dirty="0"/>
              <a:t>, con </a:t>
            </a:r>
            <a:r>
              <a:rPr lang="en-US" sz="2000" dirty="0" err="1"/>
              <a:t>prontitud</a:t>
            </a:r>
            <a:r>
              <a:rPr lang="en-US" sz="2000" dirty="0"/>
              <a:t> y </a:t>
            </a:r>
            <a:r>
              <a:rPr lang="en-US" sz="2000" dirty="0" err="1"/>
              <a:t>responsabilidad</a:t>
            </a:r>
            <a:r>
              <a:rPr lang="en-US" sz="2000" dirty="0"/>
              <a:t> (tanto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actividades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momentos</a:t>
            </a:r>
            <a:r>
              <a:rPr lang="en-US" sz="2000" dirty="0"/>
              <a:t> de </a:t>
            </a:r>
            <a:r>
              <a:rPr lang="en-US" sz="2000" dirty="0" err="1"/>
              <a:t>descanso</a:t>
            </a:r>
            <a:r>
              <a:rPr lang="en-US" sz="2000" dirty="0"/>
              <a:t>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3652C-1ED3-B8ED-1D56-E77435447E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8.5. Disciplina dentro del Encuentro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833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BBA5AA-260A-7FC1-0423-D39263FBBCC2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8.6. PREPARACIÓN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Elementos</a:t>
            </a:r>
            <a:r>
              <a:rPr lang="en-US" sz="2800" b="1" dirty="0"/>
              <a:t> </a:t>
            </a:r>
            <a:r>
              <a:rPr lang="en-US" sz="2800" b="1" dirty="0" err="1"/>
              <a:t>fundamentales</a:t>
            </a:r>
            <a:r>
              <a:rPr lang="en-US" sz="2800" b="1" dirty="0"/>
              <a:t> de la </a:t>
            </a:r>
            <a:r>
              <a:rPr lang="en-US" sz="2800" b="1" dirty="0" err="1"/>
              <a:t>Preparación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4428-4093-01C4-6BB0-F0D125457E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280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8.6. PREPARACIÓN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99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BA95E-0951-5371-2620-92AB6AA168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8.6.1. Espiritualidad</a:t>
            </a:r>
            <a:endParaRPr lang="en-US" sz="40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13101F-2816-4783-975A-43E09C7BFCC7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Elemento</a:t>
            </a:r>
            <a:r>
              <a:rPr lang="en-US" sz="1600" dirty="0"/>
              <a:t> </a:t>
            </a:r>
            <a:r>
              <a:rPr lang="en-US" sz="1600" dirty="0" err="1"/>
              <a:t>imprescindible</a:t>
            </a:r>
            <a:r>
              <a:rPr lang="en-US" sz="1600" dirty="0"/>
              <a:t> para un </a:t>
            </a:r>
            <a:r>
              <a:rPr lang="en-US" sz="1600" dirty="0" err="1"/>
              <a:t>verdadero</a:t>
            </a:r>
            <a:r>
              <a:rPr lang="en-US" sz="1600" dirty="0"/>
              <a:t> </a:t>
            </a:r>
            <a:r>
              <a:rPr lang="en-US" sz="1600" dirty="0" err="1"/>
              <a:t>servidor</a:t>
            </a:r>
            <a:r>
              <a:rPr lang="en-US" sz="1600" dirty="0"/>
              <a:t> </a:t>
            </a:r>
            <a:r>
              <a:rPr lang="en-US" sz="1600" dirty="0" err="1"/>
              <a:t>cristiano</a:t>
            </a:r>
            <a:r>
              <a:rPr lang="en-US" sz="1600" dirty="0"/>
              <a:t> y </a:t>
            </a:r>
            <a:r>
              <a:rPr lang="en-US" sz="1600" dirty="0" err="1"/>
              <a:t>mariano</a:t>
            </a:r>
            <a:r>
              <a:rPr lang="en-US" sz="1600" dirty="0"/>
              <a:t>; sin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preparación</a:t>
            </a:r>
            <a:r>
              <a:rPr lang="en-US" sz="1600" dirty="0"/>
              <a:t> </a:t>
            </a:r>
            <a:r>
              <a:rPr lang="en-US" sz="1600" dirty="0" err="1"/>
              <a:t>nuestro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igual</a:t>
            </a:r>
            <a:r>
              <a:rPr lang="en-US" sz="1600" dirty="0"/>
              <a:t> al de </a:t>
            </a:r>
            <a:r>
              <a:rPr lang="en-US" sz="1600" dirty="0" err="1"/>
              <a:t>cualquier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 </a:t>
            </a:r>
            <a:r>
              <a:rPr lang="en-US" sz="1600" dirty="0" err="1"/>
              <a:t>humano</a:t>
            </a:r>
            <a:r>
              <a:rPr lang="en-US" sz="1600" dirty="0"/>
              <a:t>, que </a:t>
            </a:r>
            <a:r>
              <a:rPr lang="en-US" sz="1600" dirty="0" err="1"/>
              <a:t>busca</a:t>
            </a:r>
            <a:r>
              <a:rPr lang="en-US" sz="1600" dirty="0"/>
              <a:t> solo </a:t>
            </a:r>
            <a:r>
              <a:rPr lang="en-US" sz="1600" dirty="0" err="1"/>
              <a:t>el</a:t>
            </a:r>
            <a:r>
              <a:rPr lang="en-US" sz="1600" dirty="0"/>
              <a:t> bien social. </a:t>
            </a:r>
            <a:r>
              <a:rPr lang="en-US" sz="1600" dirty="0" err="1"/>
              <a:t>Deberá</a:t>
            </a:r>
            <a:r>
              <a:rPr lang="en-US" sz="1600" dirty="0"/>
              <a:t> </a:t>
            </a:r>
            <a:r>
              <a:rPr lang="en-US" sz="1600" dirty="0" err="1"/>
              <a:t>motivarse</a:t>
            </a:r>
            <a:r>
              <a:rPr lang="en-US" sz="1600" dirty="0"/>
              <a:t> un </a:t>
            </a:r>
            <a:r>
              <a:rPr lang="en-US" sz="1600" dirty="0" err="1"/>
              <a:t>acercamiento</a:t>
            </a:r>
            <a:r>
              <a:rPr lang="en-US" sz="1600" dirty="0"/>
              <a:t> personal y </a:t>
            </a:r>
            <a:r>
              <a:rPr lang="en-US" sz="1600" dirty="0" err="1"/>
              <a:t>grupal</a:t>
            </a:r>
            <a:r>
              <a:rPr lang="en-US" sz="1600" dirty="0"/>
              <a:t> </a:t>
            </a:r>
            <a:r>
              <a:rPr lang="en-US" sz="1600" dirty="0" err="1"/>
              <a:t>hacia</a:t>
            </a:r>
            <a:r>
              <a:rPr lang="en-US" sz="1600" dirty="0"/>
              <a:t> Dios, que </a:t>
            </a:r>
            <a:r>
              <a:rPr lang="en-US" sz="1600" dirty="0" err="1"/>
              <a:t>conlleve</a:t>
            </a:r>
            <a:r>
              <a:rPr lang="en-US" sz="1600" dirty="0"/>
              <a:t> a </a:t>
            </a:r>
            <a:r>
              <a:rPr lang="en-US" sz="1600" dirty="0" err="1"/>
              <a:t>conseguir</a:t>
            </a:r>
            <a:r>
              <a:rPr lang="en-US" sz="1600" dirty="0"/>
              <a:t> un </a:t>
            </a:r>
            <a:r>
              <a:rPr lang="en-US" sz="1600" dirty="0" err="1"/>
              <a:t>estado</a:t>
            </a:r>
            <a:r>
              <a:rPr lang="en-US" sz="1600" dirty="0"/>
              <a:t> de </a:t>
            </a:r>
            <a:r>
              <a:rPr lang="en-US" sz="1600" dirty="0" err="1"/>
              <a:t>gracia</a:t>
            </a:r>
            <a:r>
              <a:rPr lang="en-US" sz="1600" dirty="0"/>
              <a:t> para ser </a:t>
            </a:r>
            <a:r>
              <a:rPr lang="en-US" sz="1600" dirty="0" err="1"/>
              <a:t>cumplidores</a:t>
            </a:r>
            <a:r>
              <a:rPr lang="en-US" sz="1600" dirty="0"/>
              <a:t> de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voluntad</a:t>
            </a:r>
            <a:r>
              <a:rPr lang="en-US" sz="1600" dirty="0"/>
              <a:t>, </a:t>
            </a:r>
            <a:r>
              <a:rPr lang="en-US" sz="1600" dirty="0" err="1"/>
              <a:t>humildes</a:t>
            </a:r>
            <a:r>
              <a:rPr lang="en-US" sz="1600" dirty="0"/>
              <a:t> </a:t>
            </a:r>
            <a:r>
              <a:rPr lang="en-US" sz="1600" dirty="0" err="1"/>
              <a:t>instrumentos</a:t>
            </a:r>
            <a:r>
              <a:rPr lang="en-US" sz="1600" dirty="0"/>
              <a:t> a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servicio</a:t>
            </a:r>
            <a:r>
              <a:rPr lang="en-US" sz="1600" dirty="0"/>
              <a:t>, lo </a:t>
            </a:r>
            <a:r>
              <a:rPr lang="en-US" sz="1600" dirty="0" err="1"/>
              <a:t>cual</a:t>
            </a:r>
            <a:r>
              <a:rPr lang="en-US" sz="1600" dirty="0"/>
              <a:t> se </a:t>
            </a:r>
            <a:r>
              <a:rPr lang="en-US" sz="1600" dirty="0" err="1"/>
              <a:t>logrará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</a:t>
            </a:r>
            <a:r>
              <a:rPr lang="en-US" sz="1600" dirty="0" err="1"/>
              <a:t>lecturas</a:t>
            </a:r>
            <a:r>
              <a:rPr lang="en-US" sz="1600" dirty="0"/>
              <a:t> </a:t>
            </a:r>
            <a:r>
              <a:rPr lang="en-US" sz="1600" dirty="0" err="1"/>
              <a:t>bíblicas</a:t>
            </a:r>
            <a:r>
              <a:rPr lang="en-US" sz="1600" dirty="0"/>
              <a:t>, </a:t>
            </a:r>
            <a:r>
              <a:rPr lang="en-US" sz="1600" dirty="0" err="1"/>
              <a:t>meditaciones</a:t>
            </a:r>
            <a:r>
              <a:rPr lang="en-US" sz="1600" dirty="0"/>
              <a:t>, </a:t>
            </a:r>
            <a:r>
              <a:rPr lang="en-US" sz="1600" dirty="0" err="1"/>
              <a:t>charlas</a:t>
            </a:r>
            <a:r>
              <a:rPr lang="en-US" sz="1600" dirty="0"/>
              <a:t>, </a:t>
            </a:r>
            <a:r>
              <a:rPr lang="en-US" sz="1600" dirty="0" err="1"/>
              <a:t>oraciones</a:t>
            </a:r>
            <a:r>
              <a:rPr lang="en-US" sz="1600" dirty="0"/>
              <a:t> </a:t>
            </a:r>
            <a:r>
              <a:rPr lang="en-US" sz="1600" dirty="0" err="1"/>
              <a:t>personales</a:t>
            </a:r>
            <a:r>
              <a:rPr lang="en-US" sz="1600" dirty="0"/>
              <a:t> y </a:t>
            </a:r>
            <a:r>
              <a:rPr lang="en-US" sz="1600" dirty="0" err="1"/>
              <a:t>comunitarias</a:t>
            </a:r>
            <a:r>
              <a:rPr lang="en-US" sz="1600" dirty="0"/>
              <a:t>, </a:t>
            </a:r>
            <a:r>
              <a:rPr lang="en-US" sz="1600" dirty="0" err="1"/>
              <a:t>sacrificios</a:t>
            </a:r>
            <a:r>
              <a:rPr lang="en-US" sz="1600" dirty="0"/>
              <a:t> e </a:t>
            </a:r>
            <a:r>
              <a:rPr lang="en-US" sz="1600" dirty="0" err="1"/>
              <a:t>intenciones</a:t>
            </a:r>
            <a:r>
              <a:rPr lang="en-US" sz="1600" dirty="0"/>
              <a:t> a favor del Encuentro.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 </a:t>
            </a:r>
            <a:r>
              <a:rPr lang="en-US" sz="1600" dirty="0" err="1"/>
              <a:t>preparación</a:t>
            </a:r>
            <a:r>
              <a:rPr lang="en-US" sz="1600" dirty="0"/>
              <a:t> </a:t>
            </a:r>
            <a:r>
              <a:rPr lang="en-US" sz="1600" dirty="0" err="1"/>
              <a:t>deberá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armas</a:t>
            </a:r>
            <a:r>
              <a:rPr lang="en-US" sz="1600" dirty="0"/>
              <a:t> al </a:t>
            </a:r>
            <a:r>
              <a:rPr lang="en-US" sz="1600" dirty="0" err="1"/>
              <a:t>equipo</a:t>
            </a:r>
            <a:r>
              <a:rPr lang="en-US" sz="1600" dirty="0"/>
              <a:t> para que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crezca</a:t>
            </a:r>
            <a:r>
              <a:rPr lang="en-US" sz="1600" dirty="0"/>
              <a:t> </a:t>
            </a:r>
            <a:r>
              <a:rPr lang="en-US" sz="1600" dirty="0" err="1"/>
              <a:t>espiritualmente</a:t>
            </a:r>
            <a:r>
              <a:rPr lang="en-US" sz="1600" dirty="0"/>
              <a:t> y </a:t>
            </a:r>
            <a:r>
              <a:rPr lang="en-US" sz="1600" dirty="0" err="1"/>
              <a:t>esto</a:t>
            </a:r>
            <a:r>
              <a:rPr lang="en-US" sz="1600" dirty="0"/>
              <a:t> le </a:t>
            </a:r>
            <a:r>
              <a:rPr lang="en-US" sz="1600" dirty="0" err="1"/>
              <a:t>permitirá</a:t>
            </a:r>
            <a:r>
              <a:rPr lang="en-US" sz="1600" dirty="0"/>
              <a:t>, que al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cerca</a:t>
            </a:r>
            <a:r>
              <a:rPr lang="en-US" sz="1600" dirty="0"/>
              <a:t> del </a:t>
            </a:r>
            <a:r>
              <a:rPr lang="en-US" sz="1600" dirty="0" err="1"/>
              <a:t>señor</a:t>
            </a:r>
            <a:r>
              <a:rPr lang="en-US" sz="1600" dirty="0"/>
              <a:t> </a:t>
            </a:r>
            <a:r>
              <a:rPr lang="en-US" sz="1600" dirty="0" err="1"/>
              <a:t>convierta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oración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que lo </a:t>
            </a:r>
            <a:r>
              <a:rPr lang="en-US" sz="1600" dirty="0" err="1"/>
              <a:t>tendrá</a:t>
            </a:r>
            <a:r>
              <a:rPr lang="en-US" sz="1600" dirty="0"/>
              <a:t> </a:t>
            </a:r>
            <a:r>
              <a:rPr lang="en-US" sz="1600" dirty="0" err="1"/>
              <a:t>presente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inicio</a:t>
            </a:r>
            <a:r>
              <a:rPr lang="en-US" sz="1600" dirty="0"/>
              <a:t>, </a:t>
            </a:r>
            <a:r>
              <a:rPr lang="en-US" sz="1600" dirty="0" err="1"/>
              <a:t>desarrollo</a:t>
            </a:r>
            <a:r>
              <a:rPr lang="en-US" sz="1600" dirty="0"/>
              <a:t> y final del </a:t>
            </a:r>
            <a:r>
              <a:rPr lang="en-US" sz="1600" dirty="0" err="1"/>
              <a:t>mismo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centro</a:t>
            </a:r>
            <a:r>
              <a:rPr lang="en-US" sz="1600" dirty="0"/>
              <a:t> de la </a:t>
            </a:r>
            <a:r>
              <a:rPr lang="en-US" sz="1600" dirty="0" err="1"/>
              <a:t>preparación</a:t>
            </a:r>
            <a:r>
              <a:rPr lang="en-US" sz="1600" dirty="0"/>
              <a:t> es Jesús y María, </a:t>
            </a:r>
            <a:r>
              <a:rPr lang="en-US" sz="1600" dirty="0" err="1"/>
              <a:t>ya</a:t>
            </a:r>
            <a:r>
              <a:rPr lang="en-US" sz="1600" dirty="0"/>
              <a:t> que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ellos</a:t>
            </a:r>
            <a:r>
              <a:rPr lang="en-US" sz="1600" dirty="0"/>
              <a:t> </a:t>
            </a:r>
            <a:r>
              <a:rPr lang="en-US" sz="1600" dirty="0" err="1"/>
              <a:t>hemos</a:t>
            </a:r>
            <a:r>
              <a:rPr lang="en-US" sz="1600" dirty="0"/>
              <a:t> </a:t>
            </a:r>
            <a:r>
              <a:rPr lang="en-US" sz="1600" dirty="0" err="1"/>
              <a:t>sido</a:t>
            </a:r>
            <a:r>
              <a:rPr lang="en-US" sz="1600" dirty="0"/>
              <a:t> </a:t>
            </a:r>
            <a:r>
              <a:rPr lang="en-US" sz="1600" dirty="0" err="1"/>
              <a:t>llamados</a:t>
            </a:r>
            <a:r>
              <a:rPr lang="en-US" sz="1600" dirty="0"/>
              <a:t> y a </a:t>
            </a:r>
            <a:r>
              <a:rPr lang="en-US" sz="1600" dirty="0" err="1"/>
              <a:t>ellos</a:t>
            </a:r>
            <a:r>
              <a:rPr lang="en-US" sz="1600" dirty="0"/>
              <a:t> </a:t>
            </a:r>
            <a:r>
              <a:rPr lang="en-US" sz="1600" dirty="0" err="1"/>
              <a:t>debemos</a:t>
            </a:r>
            <a:r>
              <a:rPr lang="en-US" sz="1600" dirty="0"/>
              <a:t> </a:t>
            </a:r>
            <a:r>
              <a:rPr lang="en-US" sz="1600" dirty="0" err="1"/>
              <a:t>tener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modelos</a:t>
            </a:r>
            <a:r>
              <a:rPr lang="en-US" sz="1600" dirty="0"/>
              <a:t> de </a:t>
            </a:r>
            <a:r>
              <a:rPr lang="en-US" sz="1600" dirty="0" err="1"/>
              <a:t>Servicio</a:t>
            </a:r>
            <a:r>
              <a:rPr lang="en-US" sz="1600" dirty="0"/>
              <a:t>: </a:t>
            </a:r>
            <a:r>
              <a:rPr lang="en-US" sz="1600" i="1" dirty="0"/>
              <a:t>“Les he </a:t>
            </a:r>
            <a:r>
              <a:rPr lang="en-US" sz="1600" i="1" dirty="0" err="1"/>
              <a:t>lavado</a:t>
            </a:r>
            <a:r>
              <a:rPr lang="en-US" sz="1600" i="1" dirty="0"/>
              <a:t> </a:t>
            </a:r>
            <a:r>
              <a:rPr lang="en-US" sz="1600" i="1" dirty="0" err="1"/>
              <a:t>los</a:t>
            </a:r>
            <a:r>
              <a:rPr lang="en-US" sz="1600" i="1" dirty="0"/>
              <a:t> pies para que </a:t>
            </a:r>
            <a:r>
              <a:rPr lang="en-US" sz="1600" i="1" dirty="0" err="1"/>
              <a:t>después</a:t>
            </a:r>
            <a:r>
              <a:rPr lang="en-US" sz="1600" i="1" dirty="0"/>
              <a:t> </a:t>
            </a:r>
            <a:r>
              <a:rPr lang="en-US" sz="1600" i="1" dirty="0" err="1"/>
              <a:t>ustedes</a:t>
            </a:r>
            <a:r>
              <a:rPr lang="en-US" sz="1600" i="1" dirty="0"/>
              <a:t> lo </a:t>
            </a:r>
            <a:r>
              <a:rPr lang="en-US" sz="1600" i="1" dirty="0" err="1"/>
              <a:t>hagan</a:t>
            </a:r>
            <a:r>
              <a:rPr lang="en-US" sz="1600" i="1" dirty="0"/>
              <a:t> también”, “No he </a:t>
            </a:r>
            <a:r>
              <a:rPr lang="en-US" sz="1600" i="1" dirty="0" err="1"/>
              <a:t>venido</a:t>
            </a:r>
            <a:r>
              <a:rPr lang="en-US" sz="1600" i="1" dirty="0"/>
              <a:t> a ser </a:t>
            </a:r>
            <a:r>
              <a:rPr lang="en-US" sz="1600" i="1" dirty="0" err="1"/>
              <a:t>servido</a:t>
            </a:r>
            <a:r>
              <a:rPr lang="en-US" sz="1600" i="1" dirty="0"/>
              <a:t>, </a:t>
            </a:r>
            <a:r>
              <a:rPr lang="en-US" sz="1600" i="1" dirty="0" err="1"/>
              <a:t>sino</a:t>
            </a:r>
            <a:r>
              <a:rPr lang="en-US" sz="1600" i="1" dirty="0"/>
              <a:t> a </a:t>
            </a:r>
            <a:r>
              <a:rPr lang="en-US" sz="1600" i="1" dirty="0" err="1"/>
              <a:t>servir</a:t>
            </a:r>
            <a:r>
              <a:rPr lang="en-US" sz="1600" i="1" dirty="0"/>
              <a:t>” “El que </a:t>
            </a:r>
            <a:r>
              <a:rPr lang="en-US" sz="1600" i="1" dirty="0" err="1"/>
              <a:t>quiere</a:t>
            </a:r>
            <a:r>
              <a:rPr lang="en-US" sz="1600" i="1" dirty="0"/>
              <a:t> ser </a:t>
            </a:r>
            <a:r>
              <a:rPr lang="en-US" sz="1600" i="1" dirty="0" err="1"/>
              <a:t>el</a:t>
            </a:r>
            <a:r>
              <a:rPr lang="en-US" sz="1600" i="1" dirty="0"/>
              <a:t> primero, que se </a:t>
            </a:r>
            <a:r>
              <a:rPr lang="en-US" sz="1600" i="1" dirty="0" err="1"/>
              <a:t>haga</a:t>
            </a:r>
            <a:r>
              <a:rPr lang="en-US" sz="1600" i="1" dirty="0"/>
              <a:t> </a:t>
            </a:r>
            <a:r>
              <a:rPr lang="en-US" sz="1600" i="1" dirty="0" err="1"/>
              <a:t>el</a:t>
            </a:r>
            <a:r>
              <a:rPr lang="en-US" sz="1600" i="1" dirty="0"/>
              <a:t> </a:t>
            </a:r>
            <a:r>
              <a:rPr lang="en-US" sz="1600" i="1" dirty="0" err="1"/>
              <a:t>último</a:t>
            </a:r>
            <a:r>
              <a:rPr lang="en-US" sz="1600" i="1" dirty="0"/>
              <a:t> y </a:t>
            </a:r>
            <a:r>
              <a:rPr lang="en-US" sz="1600" i="1" dirty="0" err="1"/>
              <a:t>sirva</a:t>
            </a:r>
            <a:r>
              <a:rPr lang="en-US" sz="1600" i="1" dirty="0"/>
              <a:t> a </a:t>
            </a:r>
            <a:r>
              <a:rPr lang="en-US" sz="1600" i="1" dirty="0" err="1"/>
              <a:t>los</a:t>
            </a:r>
            <a:r>
              <a:rPr lang="en-US" sz="1600" i="1" dirty="0"/>
              <a:t> </a:t>
            </a:r>
            <a:r>
              <a:rPr lang="en-US" sz="1600" i="1" dirty="0" err="1"/>
              <a:t>demás</a:t>
            </a:r>
            <a:r>
              <a:rPr lang="en-US" sz="1600" i="1" dirty="0"/>
              <a:t>” “He </a:t>
            </a:r>
            <a:r>
              <a:rPr lang="en-US" sz="1600" i="1" dirty="0" err="1"/>
              <a:t>aquí</a:t>
            </a:r>
            <a:r>
              <a:rPr lang="en-US" sz="1600" i="1" dirty="0"/>
              <a:t> la </a:t>
            </a:r>
            <a:r>
              <a:rPr lang="en-US" sz="1600" i="1" dirty="0" err="1"/>
              <a:t>esclava</a:t>
            </a:r>
            <a:r>
              <a:rPr lang="en-US" sz="1600" i="1" dirty="0"/>
              <a:t> del </a:t>
            </a:r>
            <a:r>
              <a:rPr lang="en-US" sz="1600" i="1" dirty="0" err="1"/>
              <a:t>Señor</a:t>
            </a:r>
            <a:r>
              <a:rPr lang="en-US" sz="1600" i="1" dirty="0"/>
              <a:t>”, “María se </a:t>
            </a:r>
            <a:r>
              <a:rPr lang="en-US" sz="1600" i="1" dirty="0" err="1"/>
              <a:t>quedó</a:t>
            </a:r>
            <a:r>
              <a:rPr lang="en-US" sz="1600" i="1" dirty="0"/>
              <a:t> seis meses a </a:t>
            </a:r>
            <a:r>
              <a:rPr lang="en-US" sz="1600" i="1" dirty="0" err="1"/>
              <a:t>cuidar</a:t>
            </a:r>
            <a:r>
              <a:rPr lang="en-US" sz="1600" i="1" dirty="0"/>
              <a:t> a </a:t>
            </a:r>
            <a:r>
              <a:rPr lang="en-US" sz="1600" i="1" dirty="0" err="1"/>
              <a:t>su</a:t>
            </a:r>
            <a:r>
              <a:rPr lang="en-US" sz="1600" i="1" dirty="0"/>
              <a:t> prima Isabel”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34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8F3B14-F438-2CFF-D650-0DE7E8B8908B}"/>
              </a:ext>
            </a:extLst>
          </p:cNvPr>
          <p:cNvSpPr txBox="1"/>
          <p:nvPr/>
        </p:nvSpPr>
        <p:spPr>
          <a:xfrm>
            <a:off x="1388210" y="824249"/>
            <a:ext cx="9654076" cy="383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Se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intentar</a:t>
            </a:r>
            <a:r>
              <a:rPr lang="en-US" sz="2000" dirty="0"/>
              <a:t> </a:t>
            </a:r>
            <a:r>
              <a:rPr lang="en-US" sz="2000" dirty="0" err="1"/>
              <a:t>lograr</a:t>
            </a:r>
            <a:r>
              <a:rPr lang="en-US" sz="2000" dirty="0"/>
              <a:t> 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sirva</a:t>
            </a:r>
            <a:r>
              <a:rPr lang="en-US" sz="2000" dirty="0"/>
              <a:t> con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oración</a:t>
            </a:r>
            <a:r>
              <a:rPr lang="en-US" sz="2000" dirty="0"/>
              <a:t> de “</a:t>
            </a:r>
            <a:r>
              <a:rPr lang="en-US" sz="2000" dirty="0" err="1"/>
              <a:t>ayuda</a:t>
            </a:r>
            <a:r>
              <a:rPr lang="en-US" sz="2000" dirty="0"/>
              <a:t>” al </a:t>
            </a:r>
            <a:r>
              <a:rPr lang="en-US" sz="2000" dirty="0" err="1"/>
              <a:t>equipo</a:t>
            </a:r>
            <a:r>
              <a:rPr lang="en-US" sz="2000" dirty="0"/>
              <a:t> Promotor y sus </a:t>
            </a:r>
            <a:r>
              <a:rPr lang="en-US" sz="2000" dirty="0" err="1"/>
              <a:t>rollistas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labor </a:t>
            </a:r>
            <a:r>
              <a:rPr lang="en-US" sz="2000" dirty="0" err="1"/>
              <a:t>evangelizadora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Nunca</a:t>
            </a:r>
            <a:r>
              <a:rPr lang="en-US" sz="2000" dirty="0"/>
              <a:t> se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suficiente</a:t>
            </a:r>
            <a:r>
              <a:rPr lang="en-US" sz="2000" dirty="0"/>
              <a:t> la </a:t>
            </a:r>
            <a:r>
              <a:rPr lang="en-US" sz="2000" dirty="0" err="1"/>
              <a:t>preparación</a:t>
            </a:r>
            <a:r>
              <a:rPr lang="en-US" sz="2000" dirty="0"/>
              <a:t> </a:t>
            </a:r>
            <a:r>
              <a:rPr lang="en-US" sz="2000" dirty="0" err="1"/>
              <a:t>espiritual</a:t>
            </a:r>
            <a:r>
              <a:rPr lang="en-US" sz="2000" dirty="0"/>
              <a:t> </a:t>
            </a:r>
            <a:r>
              <a:rPr lang="en-US" sz="2000" dirty="0" err="1"/>
              <a:t>adquirida</a:t>
            </a:r>
            <a:r>
              <a:rPr lang="en-US" sz="2000" dirty="0"/>
              <a:t>, </a:t>
            </a:r>
            <a:r>
              <a:rPr lang="en-US" sz="2000" dirty="0" err="1"/>
              <a:t>sino</a:t>
            </a:r>
            <a:r>
              <a:rPr lang="en-US" sz="2000" dirty="0"/>
              <a:t>, </a:t>
            </a:r>
            <a:r>
              <a:rPr lang="en-US" sz="2000" dirty="0" err="1"/>
              <a:t>crear</a:t>
            </a:r>
            <a:r>
              <a:rPr lang="en-US" sz="2000" dirty="0"/>
              <a:t> un </a:t>
            </a:r>
            <a:r>
              <a:rPr lang="en-US" sz="2000" dirty="0" err="1"/>
              <a:t>verdadero</a:t>
            </a:r>
            <a:r>
              <a:rPr lang="en-US" sz="2000" dirty="0"/>
              <a:t> </a:t>
            </a:r>
            <a:r>
              <a:rPr lang="en-US" sz="2000" dirty="0" err="1"/>
              <a:t>deseo</a:t>
            </a:r>
            <a:r>
              <a:rPr lang="en-US" sz="2000" dirty="0"/>
              <a:t> de </a:t>
            </a:r>
            <a:r>
              <a:rPr lang="en-US" sz="2000" dirty="0" err="1"/>
              <a:t>conocer</a:t>
            </a:r>
            <a:r>
              <a:rPr lang="en-US" sz="2000" dirty="0"/>
              <a:t> y </a:t>
            </a:r>
            <a:r>
              <a:rPr lang="en-US" sz="2000" dirty="0" err="1"/>
              <a:t>aprender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En </a:t>
            </a:r>
            <a:r>
              <a:rPr lang="en-US" sz="2000" dirty="0" err="1"/>
              <a:t>estos</a:t>
            </a:r>
            <a:r>
              <a:rPr lang="en-US" sz="2000" dirty="0"/>
              <a:t> días de Encuentro </a:t>
            </a:r>
            <a:r>
              <a:rPr lang="en-US" sz="2000" dirty="0" err="1"/>
              <a:t>tenemos</a:t>
            </a:r>
            <a:r>
              <a:rPr lang="en-US" sz="2000" dirty="0"/>
              <a:t> que </a:t>
            </a:r>
            <a:r>
              <a:rPr lang="en-US" sz="2000" dirty="0" err="1"/>
              <a:t>permanecer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Él</a:t>
            </a:r>
            <a:r>
              <a:rPr lang="en-US" sz="2000" dirty="0"/>
              <a:t>, </a:t>
            </a:r>
            <a:r>
              <a:rPr lang="en-US" sz="2000" dirty="0" err="1"/>
              <a:t>siendo</a:t>
            </a:r>
            <a:r>
              <a:rPr lang="en-US" sz="2000" dirty="0"/>
              <a:t> </a:t>
            </a:r>
            <a:r>
              <a:rPr lang="en-US" sz="2000" dirty="0" err="1"/>
              <a:t>común</a:t>
            </a:r>
            <a:r>
              <a:rPr lang="en-US" sz="2000" dirty="0"/>
              <a:t>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deseo</a:t>
            </a:r>
            <a:r>
              <a:rPr lang="en-US" sz="2000" dirty="0"/>
              <a:t>. </a:t>
            </a:r>
            <a:r>
              <a:rPr lang="en-US" sz="2000" dirty="0" err="1"/>
              <a:t>Pediremos</a:t>
            </a:r>
            <a:r>
              <a:rPr lang="en-US" sz="2000" dirty="0"/>
              <a:t> al Padre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nombre</a:t>
            </a:r>
            <a:r>
              <a:rPr lang="en-US" sz="2000" dirty="0"/>
              <a:t> de Jesús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corazones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encuentristas y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nuestros</a:t>
            </a:r>
            <a:r>
              <a:rPr lang="en-US" sz="2000" dirty="0"/>
              <a:t> se </a:t>
            </a:r>
            <a:r>
              <a:rPr lang="en-US" sz="2000" dirty="0" err="1"/>
              <a:t>abran</a:t>
            </a:r>
            <a:r>
              <a:rPr lang="en-US" sz="2000" dirty="0"/>
              <a:t> 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inmenso</a:t>
            </a:r>
            <a:r>
              <a:rPr lang="en-US" sz="2000" dirty="0"/>
              <a:t> amor y que, de </a:t>
            </a:r>
            <a:r>
              <a:rPr lang="en-US" sz="2000" dirty="0" err="1"/>
              <a:t>fortaleza</a:t>
            </a:r>
            <a:r>
              <a:rPr lang="en-US" sz="2000" dirty="0"/>
              <a:t> y </a:t>
            </a:r>
            <a:r>
              <a:rPr lang="en-US" sz="2000" dirty="0" err="1"/>
              <a:t>sabiduría</a:t>
            </a:r>
            <a:r>
              <a:rPr lang="en-US" sz="2000" dirty="0"/>
              <a:t> al </a:t>
            </a:r>
            <a:r>
              <a:rPr lang="en-US" sz="2000" dirty="0" err="1"/>
              <a:t>equipo</a:t>
            </a:r>
            <a:r>
              <a:rPr lang="en-US" sz="2000" dirty="0"/>
              <a:t> Promotor, para que con amor y </a:t>
            </a:r>
            <a:r>
              <a:rPr lang="en-US" sz="2000" dirty="0" err="1"/>
              <a:t>paciencia</a:t>
            </a:r>
            <a:r>
              <a:rPr lang="en-US" sz="2000" dirty="0"/>
              <a:t> </a:t>
            </a:r>
            <a:r>
              <a:rPr lang="en-US" sz="2000" dirty="0" err="1"/>
              <a:t>sepan</a:t>
            </a:r>
            <a:r>
              <a:rPr lang="en-US" sz="2000" dirty="0"/>
              <a:t> ser </a:t>
            </a:r>
            <a:r>
              <a:rPr lang="en-US" sz="2000" dirty="0" err="1"/>
              <a:t>instrumentos</a:t>
            </a:r>
            <a:r>
              <a:rPr lang="en-US" sz="2000" dirty="0"/>
              <a:t> de </a:t>
            </a:r>
            <a:r>
              <a:rPr lang="en-US" sz="2000" dirty="0" err="1"/>
              <a:t>conversión</a:t>
            </a:r>
            <a:r>
              <a:rPr lang="en-US" sz="2000" dirty="0"/>
              <a:t> y misericordia para </a:t>
            </a:r>
            <a:r>
              <a:rPr lang="en-US" sz="2000" dirty="0" err="1"/>
              <a:t>tantas</a:t>
            </a:r>
            <a:r>
              <a:rPr lang="en-US" sz="2000" dirty="0"/>
              <a:t> almas que se </a:t>
            </a:r>
            <a:r>
              <a:rPr lang="en-US" sz="2000" dirty="0" err="1"/>
              <a:t>encuentran</a:t>
            </a:r>
            <a:r>
              <a:rPr lang="en-US" sz="2000" dirty="0"/>
              <a:t> </a:t>
            </a:r>
            <a:r>
              <a:rPr lang="en-US" sz="2000" dirty="0" err="1"/>
              <a:t>hambrientas</a:t>
            </a:r>
            <a:r>
              <a:rPr lang="en-US" sz="2000" dirty="0"/>
              <a:t> del Amor y la Misericordia de Dios.</a:t>
            </a:r>
          </a:p>
        </p:txBody>
      </p:sp>
    </p:spTree>
    <p:extLst>
      <p:ext uri="{BB962C8B-B14F-4D97-AF65-F5344CB8AC3E}">
        <p14:creationId xmlns:p14="http://schemas.microsoft.com/office/powerpoint/2010/main" val="40796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A529C8-BE92-C74C-E92F-E6EADD581783}"/>
              </a:ext>
            </a:extLst>
          </p:cNvPr>
          <p:cNvSpPr txBox="1"/>
          <p:nvPr/>
        </p:nvSpPr>
        <p:spPr>
          <a:xfrm>
            <a:off x="1388210" y="824249"/>
            <a:ext cx="9654076" cy="383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8.6.2. </a:t>
            </a:r>
            <a:r>
              <a:rPr lang="en-US" sz="2000" b="1" dirty="0" err="1"/>
              <a:t>Integración</a:t>
            </a: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Este </a:t>
            </a:r>
            <a:r>
              <a:rPr lang="en-US" sz="2000" dirty="0" err="1"/>
              <a:t>aspecto</a:t>
            </a:r>
            <a:r>
              <a:rPr lang="en-US" sz="2000" dirty="0"/>
              <a:t> es tan </a:t>
            </a:r>
            <a:r>
              <a:rPr lang="en-US" sz="2000" dirty="0" err="1"/>
              <a:t>importante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de </a:t>
            </a:r>
            <a:r>
              <a:rPr lang="en-US" sz="2000" dirty="0" err="1"/>
              <a:t>Espiritualidad</a:t>
            </a:r>
            <a:r>
              <a:rPr lang="en-US" sz="2000" dirty="0"/>
              <a:t>, </a:t>
            </a:r>
            <a:r>
              <a:rPr lang="en-US" sz="2000" dirty="0" err="1"/>
              <a:t>debido</a:t>
            </a:r>
            <a:r>
              <a:rPr lang="en-US" sz="2000" dirty="0"/>
              <a:t> a 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trabajo</a:t>
            </a:r>
            <a:r>
              <a:rPr lang="en-US" sz="2000" dirty="0"/>
              <a:t> se </a:t>
            </a:r>
            <a:r>
              <a:rPr lang="en-US" sz="2000" dirty="0" err="1"/>
              <a:t>desarrolla</a:t>
            </a:r>
            <a:r>
              <a:rPr lang="en-US" sz="2000" dirty="0"/>
              <a:t> </a:t>
            </a:r>
            <a:r>
              <a:rPr lang="en-US" sz="2000" dirty="0" err="1"/>
              <a:t>comunitariamente</a:t>
            </a:r>
            <a:r>
              <a:rPr lang="en-US" sz="2000" dirty="0"/>
              <a:t>, </a:t>
            </a:r>
            <a:r>
              <a:rPr lang="en-US" sz="2000" dirty="0" err="1"/>
              <a:t>persiguiendo</a:t>
            </a:r>
            <a:r>
              <a:rPr lang="en-US" sz="2000" dirty="0"/>
              <a:t> ser un Equipo de </a:t>
            </a:r>
            <a:r>
              <a:rPr lang="en-US" sz="2000" dirty="0" err="1"/>
              <a:t>trabajo</a:t>
            </a:r>
            <a:r>
              <a:rPr lang="en-US" sz="2000" dirty="0"/>
              <a:t>, se </a:t>
            </a:r>
            <a:r>
              <a:rPr lang="en-US" sz="2000" dirty="0" err="1"/>
              <a:t>buscará</a:t>
            </a:r>
            <a:r>
              <a:rPr lang="en-US" sz="2000" dirty="0"/>
              <a:t> no solo que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miembros</a:t>
            </a:r>
            <a:r>
              <a:rPr lang="en-US" sz="2000" dirty="0"/>
              <a:t> del Equipo se </a:t>
            </a:r>
            <a:r>
              <a:rPr lang="en-US" sz="2000" dirty="0" err="1"/>
              <a:t>conozcan</a:t>
            </a:r>
            <a:r>
              <a:rPr lang="en-US" sz="2000" dirty="0"/>
              <a:t> </a:t>
            </a:r>
            <a:r>
              <a:rPr lang="en-US" sz="2000" dirty="0" err="1"/>
              <a:t>mutuamente</a:t>
            </a:r>
            <a:r>
              <a:rPr lang="en-US" sz="2000" dirty="0"/>
              <a:t>, de </a:t>
            </a:r>
            <a:r>
              <a:rPr lang="en-US" sz="2000" dirty="0" err="1"/>
              <a:t>manera</a:t>
            </a:r>
            <a:r>
              <a:rPr lang="en-US" sz="2000" dirty="0"/>
              <a:t> que se </a:t>
            </a:r>
            <a:r>
              <a:rPr lang="en-US" sz="2000" dirty="0" err="1"/>
              <a:t>establezcan</a:t>
            </a:r>
            <a:r>
              <a:rPr lang="en-US" sz="2000" dirty="0"/>
              <a:t> </a:t>
            </a:r>
            <a:r>
              <a:rPr lang="en-US" sz="2000" dirty="0" err="1"/>
              <a:t>vínculos</a:t>
            </a:r>
            <a:r>
              <a:rPr lang="en-US" sz="2000" dirty="0"/>
              <a:t> de </a:t>
            </a:r>
            <a:r>
              <a:rPr lang="en-US" sz="2000" dirty="0" err="1"/>
              <a:t>amistad</a:t>
            </a:r>
            <a:r>
              <a:rPr lang="en-US" sz="2000" dirty="0"/>
              <a:t>, </a:t>
            </a:r>
            <a:r>
              <a:rPr lang="en-US" sz="2000" dirty="0" err="1"/>
              <a:t>comprensión</a:t>
            </a:r>
            <a:r>
              <a:rPr lang="en-US" sz="2000" dirty="0"/>
              <a:t>, </a:t>
            </a:r>
            <a:r>
              <a:rPr lang="en-US" sz="2000" dirty="0" err="1"/>
              <a:t>tolerancia</a:t>
            </a:r>
            <a:r>
              <a:rPr lang="en-US" sz="2000" dirty="0"/>
              <a:t> y </a:t>
            </a:r>
            <a:r>
              <a:rPr lang="en-US" sz="2000" dirty="0" err="1"/>
              <a:t>colaboración</a:t>
            </a:r>
            <a:r>
              <a:rPr lang="en-US" sz="2000" dirty="0"/>
              <a:t> entre </a:t>
            </a:r>
            <a:r>
              <a:rPr lang="en-US" sz="2000" dirty="0" err="1"/>
              <a:t>todos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Se </a:t>
            </a:r>
            <a:r>
              <a:rPr lang="en-US" sz="2000" dirty="0" err="1"/>
              <a:t>recalcará</a:t>
            </a:r>
            <a:r>
              <a:rPr lang="en-US" sz="2000" dirty="0"/>
              <a:t> que la </a:t>
            </a:r>
            <a:r>
              <a:rPr lang="en-US" sz="2000" dirty="0" err="1"/>
              <a:t>responsabilidad</a:t>
            </a:r>
            <a:r>
              <a:rPr lang="en-US" sz="2000" dirty="0"/>
              <a:t> del </a:t>
            </a:r>
            <a:r>
              <a:rPr lang="en-US" sz="2000" dirty="0" err="1"/>
              <a:t>trabajo</a:t>
            </a:r>
            <a:r>
              <a:rPr lang="en-US" sz="2000" dirty="0"/>
              <a:t> es de </a:t>
            </a:r>
            <a:r>
              <a:rPr lang="en-US" sz="2000" dirty="0" err="1"/>
              <a:t>todos</a:t>
            </a:r>
            <a:r>
              <a:rPr lang="en-US" sz="2000" dirty="0"/>
              <a:t>, sin </a:t>
            </a:r>
            <a:r>
              <a:rPr lang="en-US" sz="2000" dirty="0" err="1"/>
              <a:t>excepción</a:t>
            </a:r>
            <a:r>
              <a:rPr lang="en-US" sz="2000" dirty="0"/>
              <a:t>, de </a:t>
            </a:r>
            <a:r>
              <a:rPr lang="en-US" sz="2000" dirty="0" err="1"/>
              <a:t>manera</a:t>
            </a:r>
            <a:r>
              <a:rPr lang="en-US" sz="2000" dirty="0"/>
              <a:t> que se </a:t>
            </a:r>
            <a:r>
              <a:rPr lang="en-US" sz="2000" dirty="0" err="1"/>
              <a:t>trabaje</a:t>
            </a:r>
            <a:r>
              <a:rPr lang="en-US" sz="2000" dirty="0"/>
              <a:t> con la </a:t>
            </a:r>
            <a:r>
              <a:rPr lang="en-US" sz="2000" dirty="0" err="1"/>
              <a:t>fuerza</a:t>
            </a:r>
            <a:r>
              <a:rPr lang="en-US" sz="2000" dirty="0"/>
              <a:t> y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espíritu</a:t>
            </a:r>
            <a:r>
              <a:rPr lang="en-US" sz="2000" dirty="0"/>
              <a:t> de un solo </a:t>
            </a:r>
            <a:r>
              <a:rPr lang="en-US" sz="2000" dirty="0" err="1"/>
              <a:t>cuerpo</a:t>
            </a:r>
            <a:r>
              <a:rPr lang="en-US" sz="2000" dirty="0"/>
              <a:t>, </a:t>
            </a:r>
            <a:r>
              <a:rPr lang="en-US" sz="2000" dirty="0" err="1"/>
              <a:t>pues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medida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miembros</a:t>
            </a:r>
            <a:r>
              <a:rPr lang="en-US" sz="2000" dirty="0"/>
              <a:t> del Equipo se </a:t>
            </a:r>
            <a:r>
              <a:rPr lang="en-US" sz="2000" dirty="0" err="1"/>
              <a:t>conozcan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, se </a:t>
            </a:r>
            <a:r>
              <a:rPr lang="en-US" sz="2000" dirty="0" err="1"/>
              <a:t>amarán</a:t>
            </a:r>
            <a:r>
              <a:rPr lang="en-US" sz="2000" dirty="0"/>
              <a:t> y </a:t>
            </a:r>
            <a:r>
              <a:rPr lang="en-US" sz="2000" dirty="0" err="1"/>
              <a:t>serán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un solo </a:t>
            </a:r>
            <a:r>
              <a:rPr lang="en-US" sz="2000" dirty="0" err="1"/>
              <a:t>cuerpo</a:t>
            </a:r>
            <a:r>
              <a:rPr lang="en-US" sz="2000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BBC0B-EF8C-D576-2F87-98D6099BFC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8.6.2. Integración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26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96B5-3093-FF93-B3D0-AEE58A0FB2EB}"/>
              </a:ext>
            </a:extLst>
          </p:cNvPr>
          <p:cNvSpPr txBox="1"/>
          <p:nvPr/>
        </p:nvSpPr>
        <p:spPr>
          <a:xfrm>
            <a:off x="1880075" y="1902566"/>
            <a:ext cx="8891196" cy="430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2" action="ppaction://hlinksldjump"/>
              </a:rPr>
              <a:t>8.3.3. </a:t>
            </a:r>
            <a:r>
              <a:rPr lang="en-US" sz="1600" b="1" dirty="0" err="1">
                <a:hlinkClick r:id="rId2" action="ppaction://hlinksldjump"/>
              </a:rPr>
              <a:t>Responsabilidades</a:t>
            </a:r>
            <a:r>
              <a:rPr lang="en-US" sz="1600" b="1" dirty="0">
                <a:hlinkClick r:id="rId2" action="ppaction://hlinksldjump"/>
              </a:rPr>
              <a:t> </a:t>
            </a:r>
            <a:r>
              <a:rPr lang="en-US" sz="1600" b="1" dirty="0" err="1">
                <a:hlinkClick r:id="rId2" action="ppaction://hlinksldjump"/>
              </a:rPr>
              <a:t>Comunes</a:t>
            </a:r>
            <a:r>
              <a:rPr lang="en-US" sz="1600" b="1" dirty="0">
                <a:hlinkClick r:id="rId2" action="ppaction://hlinksldjump"/>
              </a:rPr>
              <a:t> A Todos Los </a:t>
            </a:r>
            <a:r>
              <a:rPr lang="en-US" sz="1600" b="1" dirty="0" err="1">
                <a:hlinkClick r:id="rId2" action="ppaction://hlinksldjump"/>
              </a:rPr>
              <a:t>Integrantes</a:t>
            </a:r>
            <a:r>
              <a:rPr lang="en-US" sz="1600" b="1" dirty="0">
                <a:hlinkClick r:id="rId2" action="ppaction://hlinksldjump"/>
              </a:rPr>
              <a:t> Del Equipo De </a:t>
            </a:r>
            <a:r>
              <a:rPr lang="en-US" sz="1600" b="1" dirty="0" err="1">
                <a:hlinkClick r:id="rId2" action="ppaction://hlinksldjump"/>
              </a:rPr>
              <a:t>Servicio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3" action="ppaction://hlinksldjump"/>
              </a:rPr>
              <a:t>8.4. </a:t>
            </a:r>
            <a:r>
              <a:rPr lang="en-US" sz="1600" b="1" dirty="0" err="1">
                <a:hlinkClick r:id="rId3" action="ppaction://hlinksldjump"/>
              </a:rPr>
              <a:t>Mantener</a:t>
            </a:r>
            <a:r>
              <a:rPr lang="en-US" sz="1600" b="1" dirty="0">
                <a:hlinkClick r:id="rId3" action="ppaction://hlinksldjump"/>
              </a:rPr>
              <a:t> El Silencio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4" action="ppaction://hlinksldjump"/>
              </a:rPr>
              <a:t>8.5. </a:t>
            </a:r>
            <a:r>
              <a:rPr lang="en-US" sz="1600" b="1" dirty="0" err="1">
                <a:hlinkClick r:id="rId4" action="ppaction://hlinksldjump"/>
              </a:rPr>
              <a:t>Disciplina</a:t>
            </a:r>
            <a:r>
              <a:rPr lang="en-US" sz="1600" b="1" dirty="0">
                <a:hlinkClick r:id="rId4" action="ppaction://hlinksldjump"/>
              </a:rPr>
              <a:t> </a:t>
            </a:r>
            <a:r>
              <a:rPr lang="en-US" sz="1600" b="1" dirty="0" err="1">
                <a:hlinkClick r:id="rId4" action="ppaction://hlinksldjump"/>
              </a:rPr>
              <a:t>Dentro</a:t>
            </a:r>
            <a:r>
              <a:rPr lang="en-US" sz="1600" b="1" dirty="0">
                <a:hlinkClick r:id="rId4" action="ppaction://hlinksldjump"/>
              </a:rPr>
              <a:t> Del Encuentro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5" action="ppaction://hlinksldjump"/>
              </a:rPr>
              <a:t>8.6. </a:t>
            </a:r>
            <a:r>
              <a:rPr lang="en-US" sz="1600" b="1" dirty="0" err="1">
                <a:hlinkClick r:id="rId5" action="ppaction://hlinksldjump"/>
              </a:rPr>
              <a:t>Preparación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6" action="ppaction://hlinksldjump"/>
              </a:rPr>
              <a:t>8.6.1. </a:t>
            </a:r>
            <a:r>
              <a:rPr lang="en-US" sz="1600" b="1" dirty="0" err="1">
                <a:hlinkClick r:id="rId6" action="ppaction://hlinksldjump"/>
              </a:rPr>
              <a:t>Espiritualidad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7" action="ppaction://hlinksldjump"/>
              </a:rPr>
              <a:t>8.6.2. </a:t>
            </a:r>
            <a:r>
              <a:rPr lang="en-US" sz="1600" b="1" dirty="0" err="1">
                <a:hlinkClick r:id="rId7" action="ppaction://hlinksldjump"/>
              </a:rPr>
              <a:t>Integración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8" action="ppaction://hlinksldjump"/>
              </a:rPr>
              <a:t>8.6.3. </a:t>
            </a:r>
            <a:r>
              <a:rPr lang="en-US" sz="1600" b="1" dirty="0" err="1">
                <a:hlinkClick r:id="rId8" action="ppaction://hlinksldjump"/>
              </a:rPr>
              <a:t>Metodología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9" action="ppaction://hlinksldjump"/>
              </a:rPr>
              <a:t>8.7. </a:t>
            </a:r>
            <a:r>
              <a:rPr lang="en-US" sz="1600" b="1" dirty="0" err="1">
                <a:hlinkClick r:id="rId9" action="ppaction://hlinksldjump"/>
              </a:rPr>
              <a:t>Esquema</a:t>
            </a:r>
            <a:r>
              <a:rPr lang="en-US" sz="1600" b="1" dirty="0">
                <a:hlinkClick r:id="rId9" action="ppaction://hlinksldjump"/>
              </a:rPr>
              <a:t> Y </a:t>
            </a:r>
            <a:r>
              <a:rPr lang="en-US" sz="1600" b="1" dirty="0" err="1">
                <a:hlinkClick r:id="rId9" action="ppaction://hlinksldjump"/>
              </a:rPr>
              <a:t>Reuniones</a:t>
            </a:r>
            <a:r>
              <a:rPr lang="en-US" sz="1600" b="1" dirty="0">
                <a:hlinkClick r:id="rId9" action="ppaction://hlinksldjump"/>
              </a:rPr>
              <a:t> De </a:t>
            </a:r>
            <a:r>
              <a:rPr lang="en-US" sz="1600" b="1" dirty="0" err="1">
                <a:hlinkClick r:id="rId9" action="ppaction://hlinksldjump"/>
              </a:rPr>
              <a:t>Preparación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10" action="ppaction://hlinksldjump"/>
              </a:rPr>
              <a:t>8.7.1. </a:t>
            </a:r>
            <a:r>
              <a:rPr lang="en-US" sz="1600" b="1" dirty="0" err="1">
                <a:hlinkClick r:id="rId10" action="ppaction://hlinksldjump"/>
              </a:rPr>
              <a:t>Esquema</a:t>
            </a:r>
            <a:r>
              <a:rPr lang="en-US" sz="1600" b="1" dirty="0">
                <a:hlinkClick r:id="rId10" action="ppaction://hlinksldjump"/>
              </a:rPr>
              <a:t> De Las </a:t>
            </a:r>
            <a:r>
              <a:rPr lang="en-US" sz="1600" b="1" dirty="0" err="1">
                <a:hlinkClick r:id="rId10" action="ppaction://hlinksldjump"/>
              </a:rPr>
              <a:t>Reuniones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11" action="ppaction://hlinksldjump"/>
              </a:rPr>
              <a:t>8.7.2. Mini - </a:t>
            </a:r>
            <a:r>
              <a:rPr lang="en-US" sz="1600" b="1" dirty="0" err="1">
                <a:hlinkClick r:id="rId11" action="ppaction://hlinksldjump"/>
              </a:rPr>
              <a:t>Mensajes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hlinkClick r:id="rId12" action="ppaction://hlinksldjump"/>
              </a:rPr>
              <a:t>8.7.3. </a:t>
            </a:r>
            <a:r>
              <a:rPr lang="en-US" sz="1600" b="1" dirty="0" err="1">
                <a:hlinkClick r:id="rId12" action="ppaction://hlinksldjump"/>
              </a:rPr>
              <a:t>Exposición</a:t>
            </a:r>
            <a:r>
              <a:rPr lang="en-US" sz="1600" b="1" dirty="0">
                <a:hlinkClick r:id="rId12" action="ppaction://hlinksldjump"/>
              </a:rPr>
              <a:t> Y </a:t>
            </a:r>
            <a:r>
              <a:rPr lang="en-US" sz="1600" b="1" dirty="0" err="1">
                <a:hlinkClick r:id="rId12" action="ppaction://hlinksldjump"/>
              </a:rPr>
              <a:t>Meditación</a:t>
            </a:r>
            <a:r>
              <a:rPr lang="en-US" sz="1600" b="1" dirty="0">
                <a:hlinkClick r:id="rId12" action="ppaction://hlinksldjump"/>
              </a:rPr>
              <a:t> De Temas</a:t>
            </a: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D3326-64A3-9E5D-2556-B9A4BA083F29}"/>
              </a:ext>
            </a:extLst>
          </p:cNvPr>
          <p:cNvSpPr txBox="1"/>
          <p:nvPr/>
        </p:nvSpPr>
        <p:spPr>
          <a:xfrm>
            <a:off x="559397" y="441427"/>
            <a:ext cx="3883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Índice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7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70A016-8888-912F-AF87-803194929AD1}"/>
              </a:ext>
            </a:extLst>
          </p:cNvPr>
          <p:cNvSpPr txBox="1"/>
          <p:nvPr/>
        </p:nvSpPr>
        <p:spPr>
          <a:xfrm>
            <a:off x="1136397" y="1904104"/>
            <a:ext cx="9688296" cy="3968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8.6.3. </a:t>
            </a:r>
            <a:r>
              <a:rPr lang="en-US" sz="2000" b="1" dirty="0" err="1"/>
              <a:t>Metodología</a:t>
            </a: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El Equipo de </a:t>
            </a:r>
            <a:r>
              <a:rPr lang="en-US" sz="2000" dirty="0" err="1"/>
              <a:t>Servicio</a:t>
            </a:r>
            <a:r>
              <a:rPr lang="en-US" sz="2000" dirty="0"/>
              <a:t> </a:t>
            </a:r>
            <a:r>
              <a:rPr lang="en-US" sz="2000" dirty="0" err="1"/>
              <a:t>deberá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conocimiento</a:t>
            </a:r>
            <a:r>
              <a:rPr lang="en-US" sz="2000" dirty="0"/>
              <a:t> general de la </a:t>
            </a:r>
            <a:r>
              <a:rPr lang="en-US" sz="2000" dirty="0" err="1"/>
              <a:t>finalidad</a:t>
            </a:r>
            <a:r>
              <a:rPr lang="en-US" sz="2000" dirty="0"/>
              <a:t>, </a:t>
            </a:r>
            <a:r>
              <a:rPr lang="en-US" sz="2000" dirty="0" err="1"/>
              <a:t>fases</a:t>
            </a:r>
            <a:r>
              <a:rPr lang="en-US" sz="2000" dirty="0"/>
              <a:t>, </a:t>
            </a:r>
            <a:r>
              <a:rPr lang="en-US" sz="2000" dirty="0" err="1"/>
              <a:t>metas</a:t>
            </a:r>
            <a:r>
              <a:rPr lang="en-US" sz="2000" dirty="0"/>
              <a:t>, </a:t>
            </a:r>
            <a:r>
              <a:rPr lang="en-US" sz="2000" dirty="0" err="1"/>
              <a:t>técnicas</a:t>
            </a:r>
            <a:r>
              <a:rPr lang="en-US" sz="2000" dirty="0"/>
              <a:t> y </a:t>
            </a:r>
            <a:r>
              <a:rPr lang="en-US" sz="2000" dirty="0" err="1"/>
              <a:t>horarios</a:t>
            </a:r>
            <a:r>
              <a:rPr lang="en-US" sz="2000" dirty="0"/>
              <a:t> del EPCA, para </a:t>
            </a:r>
            <a:r>
              <a:rPr lang="en-US" sz="2000" dirty="0" err="1"/>
              <a:t>trabajar</a:t>
            </a:r>
            <a:r>
              <a:rPr lang="en-US" sz="2000" dirty="0"/>
              <a:t> </a:t>
            </a:r>
            <a:r>
              <a:rPr lang="en-US" sz="2000" dirty="0" err="1"/>
              <a:t>unificadamente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Equipo de </a:t>
            </a:r>
            <a:r>
              <a:rPr lang="en-US" sz="2000" dirty="0" err="1"/>
              <a:t>Guías</a:t>
            </a:r>
            <a:r>
              <a:rPr lang="en-US" sz="2000" dirty="0"/>
              <a:t>, </a:t>
            </a:r>
            <a:r>
              <a:rPr lang="en-US" sz="2000" dirty="0" err="1"/>
              <a:t>persiguiendo</a:t>
            </a:r>
            <a:r>
              <a:rPr lang="en-US" sz="2000" dirty="0"/>
              <a:t> </a:t>
            </a:r>
            <a:r>
              <a:rPr lang="en-US" sz="2000" dirty="0" err="1"/>
              <a:t>objetivos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Es </a:t>
            </a:r>
            <a:r>
              <a:rPr lang="en-US" sz="2000" dirty="0" err="1"/>
              <a:t>conveniente</a:t>
            </a:r>
            <a:r>
              <a:rPr lang="en-US" sz="2000" dirty="0"/>
              <a:t> la </a:t>
            </a:r>
            <a:r>
              <a:rPr lang="en-US" sz="2000" dirty="0" err="1"/>
              <a:t>unificación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Equipos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las </a:t>
            </a:r>
            <a:r>
              <a:rPr lang="en-US" sz="2000" dirty="0" err="1"/>
              <a:t>primeras</a:t>
            </a:r>
            <a:r>
              <a:rPr lang="en-US" sz="2000" dirty="0"/>
              <a:t> </a:t>
            </a:r>
            <a:r>
              <a:rPr lang="en-US" sz="2000" dirty="0" err="1"/>
              <a:t>reuniones</a:t>
            </a:r>
            <a:r>
              <a:rPr lang="en-US" sz="2000" dirty="0"/>
              <a:t>, para </a:t>
            </a:r>
            <a:r>
              <a:rPr lang="en-US" sz="2000" dirty="0" err="1"/>
              <a:t>lograr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mayor </a:t>
            </a:r>
            <a:r>
              <a:rPr lang="en-US" sz="2000" dirty="0" err="1"/>
              <a:t>integración</a:t>
            </a:r>
            <a:r>
              <a:rPr lang="en-US" sz="2000" dirty="0"/>
              <a:t> y </a:t>
            </a:r>
            <a:r>
              <a:rPr lang="en-US" sz="2000" dirty="0" err="1"/>
              <a:t>espiritualidad</a:t>
            </a:r>
            <a:r>
              <a:rPr lang="en-US" sz="2000" dirty="0"/>
              <a:t>. </a:t>
            </a:r>
            <a:r>
              <a:rPr lang="en-US" sz="2000" dirty="0" err="1"/>
              <a:t>Quedando</a:t>
            </a:r>
            <a:r>
              <a:rPr lang="en-US" sz="2000" dirty="0"/>
              <a:t> a </a:t>
            </a:r>
            <a:r>
              <a:rPr lang="en-US" sz="2000" dirty="0" err="1"/>
              <a:t>decisión</a:t>
            </a:r>
            <a:r>
              <a:rPr lang="en-US" sz="2000" dirty="0"/>
              <a:t> del </a:t>
            </a:r>
            <a:r>
              <a:rPr lang="en-US" sz="2000" dirty="0" err="1"/>
              <a:t>Coordinador</a:t>
            </a:r>
            <a:r>
              <a:rPr lang="en-US" sz="2000" dirty="0"/>
              <a:t> del Encuentro la </a:t>
            </a:r>
            <a:r>
              <a:rPr lang="en-US" sz="2000" dirty="0" err="1"/>
              <a:t>fecha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 se </a:t>
            </a:r>
            <a:r>
              <a:rPr lang="en-US" sz="2000" dirty="0" err="1"/>
              <a:t>separarán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Equipos</a:t>
            </a:r>
            <a:r>
              <a:rPr lang="en-US" sz="2000" dirty="0"/>
              <a:t>; hay que </a:t>
            </a:r>
            <a:r>
              <a:rPr lang="en-US" sz="2000" dirty="0" err="1"/>
              <a:t>hacer</a:t>
            </a:r>
            <a:r>
              <a:rPr lang="en-US" sz="2000" dirty="0"/>
              <a:t> la </a:t>
            </a:r>
            <a:r>
              <a:rPr lang="en-US" sz="2000" dirty="0" err="1"/>
              <a:t>salvedad</a:t>
            </a:r>
            <a:r>
              <a:rPr lang="en-US" sz="2000" dirty="0"/>
              <a:t> que tanto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Guías</a:t>
            </a:r>
            <a:r>
              <a:rPr lang="en-US" sz="2000" dirty="0"/>
              <a:t> del Promotor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del </a:t>
            </a:r>
            <a:r>
              <a:rPr lang="en-US" sz="2000" dirty="0" err="1"/>
              <a:t>Servicio</a:t>
            </a:r>
            <a:r>
              <a:rPr lang="en-US" sz="2000" dirty="0"/>
              <a:t> y Equipo de </a:t>
            </a:r>
            <a:r>
              <a:rPr lang="en-US" sz="2000" dirty="0" err="1"/>
              <a:t>Contacto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participarán</a:t>
            </a:r>
            <a:r>
              <a:rPr lang="en-US" sz="2000" dirty="0"/>
              <a:t> </a:t>
            </a:r>
            <a:r>
              <a:rPr lang="en-US" sz="2000" dirty="0" err="1"/>
              <a:t>juntos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Jornadas de </a:t>
            </a:r>
            <a:r>
              <a:rPr lang="en-US" sz="2000" dirty="0" err="1"/>
              <a:t>Integración</a:t>
            </a:r>
            <a:r>
              <a:rPr lang="en-US" sz="2000" dirty="0"/>
              <a:t> y </a:t>
            </a:r>
            <a:r>
              <a:rPr lang="en-US" sz="2000" dirty="0" err="1"/>
              <a:t>trabajo</a:t>
            </a:r>
            <a:r>
              <a:rPr lang="en-US" sz="2000" dirty="0"/>
              <a:t> que se </a:t>
            </a:r>
            <a:r>
              <a:rPr lang="en-US" sz="2000" dirty="0" err="1"/>
              <a:t>organicen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también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actividades</a:t>
            </a:r>
            <a:r>
              <a:rPr lang="en-US" sz="2000" dirty="0"/>
              <a:t> </a:t>
            </a:r>
            <a:r>
              <a:rPr lang="en-US" sz="2000" dirty="0" err="1"/>
              <a:t>profundas</a:t>
            </a:r>
            <a:r>
              <a:rPr lang="en-US" sz="2000" dirty="0"/>
              <a:t> del Encuentro.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AFE60-1879-114C-F79B-6B38CE740F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8.6.3. Metodología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796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E0816-166A-14F2-26D1-F526C550C8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9751" y="934327"/>
            <a:ext cx="8924392" cy="105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8.7. Esquema y reuniones de Preparación</a:t>
            </a:r>
            <a:endParaRPr lang="en-US" sz="37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29D4CF-D606-BC67-5E8C-09AB4DDE9504}"/>
              </a:ext>
            </a:extLst>
          </p:cNvPr>
          <p:cNvSpPr txBox="1"/>
          <p:nvPr/>
        </p:nvSpPr>
        <p:spPr>
          <a:xfrm>
            <a:off x="1941207" y="2752316"/>
            <a:ext cx="8309586" cy="275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El 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preparación</a:t>
            </a:r>
            <a:r>
              <a:rPr lang="en-US" sz="1600" dirty="0"/>
              <a:t> </a:t>
            </a:r>
            <a:r>
              <a:rPr lang="en-US" sz="1600" dirty="0" err="1"/>
              <a:t>debe</a:t>
            </a:r>
            <a:r>
              <a:rPr lang="en-US" sz="1600" dirty="0"/>
              <a:t> ser </a:t>
            </a:r>
            <a:r>
              <a:rPr lang="en-US" sz="1600" dirty="0" err="1"/>
              <a:t>paralelo</a:t>
            </a:r>
            <a:r>
              <a:rPr lang="en-US" sz="1600" dirty="0"/>
              <a:t> al de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demás</a:t>
            </a:r>
            <a:r>
              <a:rPr lang="en-US" sz="1600" dirty="0"/>
              <a:t> </a:t>
            </a:r>
            <a:r>
              <a:rPr lang="en-US" sz="1600" dirty="0" err="1"/>
              <a:t>equipos</a:t>
            </a:r>
            <a:r>
              <a:rPr lang="en-US" sz="1600" dirty="0"/>
              <a:t>. La Mesa de </a:t>
            </a:r>
            <a:r>
              <a:rPr lang="en-US" sz="1600" dirty="0" err="1"/>
              <a:t>Coordinación</a:t>
            </a:r>
            <a:r>
              <a:rPr lang="en-US" sz="1600" dirty="0"/>
              <a:t> </a:t>
            </a:r>
            <a:r>
              <a:rPr lang="en-US" sz="1600" dirty="0" err="1"/>
              <a:t>prepara</a:t>
            </a:r>
            <a:r>
              <a:rPr lang="en-US" sz="1600" dirty="0"/>
              <a:t> la Agenda de las </a:t>
            </a:r>
            <a:r>
              <a:rPr lang="en-US" sz="1600" dirty="0" err="1"/>
              <a:t>Reuniones</a:t>
            </a:r>
            <a:r>
              <a:rPr lang="en-US" sz="1600" dirty="0"/>
              <a:t> </a:t>
            </a:r>
            <a:r>
              <a:rPr lang="en-US" sz="1600" dirty="0" err="1"/>
              <a:t>atendiendo</a:t>
            </a:r>
            <a:r>
              <a:rPr lang="en-US" sz="1600" dirty="0"/>
              <a:t> a </a:t>
            </a:r>
            <a:r>
              <a:rPr lang="en-US" sz="1600" dirty="0" err="1"/>
              <a:t>posibles</a:t>
            </a:r>
            <a:r>
              <a:rPr lang="en-US" sz="1600" dirty="0"/>
              <a:t> </a:t>
            </a:r>
            <a:r>
              <a:rPr lang="en-US" sz="1600" dirty="0" err="1"/>
              <a:t>sugerencias</a:t>
            </a:r>
            <a:r>
              <a:rPr lang="en-US" sz="1600" dirty="0"/>
              <a:t> e inquietudes o puntos que </a:t>
            </a:r>
            <a:r>
              <a:rPr lang="en-US" sz="1600" dirty="0" err="1"/>
              <a:t>crea</a:t>
            </a:r>
            <a:r>
              <a:rPr lang="en-US" sz="1600" dirty="0"/>
              <a:t> </a:t>
            </a:r>
            <a:r>
              <a:rPr lang="en-US" sz="1600" dirty="0" err="1"/>
              <a:t>conveniente</a:t>
            </a:r>
            <a:r>
              <a:rPr lang="en-US" sz="1600" dirty="0"/>
              <a:t> </a:t>
            </a:r>
            <a:r>
              <a:rPr lang="en-US" sz="1600" dirty="0" err="1"/>
              <a:t>tratar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La </a:t>
            </a:r>
            <a:r>
              <a:rPr lang="en-US" sz="1600" dirty="0" err="1"/>
              <a:t>preparación</a:t>
            </a:r>
            <a:r>
              <a:rPr lang="en-US" sz="1600" dirty="0"/>
              <a:t> </a:t>
            </a:r>
            <a:r>
              <a:rPr lang="en-US" sz="1600" dirty="0" err="1"/>
              <a:t>consta</a:t>
            </a:r>
            <a:r>
              <a:rPr lang="en-US" sz="1600" dirty="0"/>
              <a:t> de 12 </a:t>
            </a:r>
            <a:r>
              <a:rPr lang="en-US" sz="1600" dirty="0" err="1"/>
              <a:t>reuniones</a:t>
            </a:r>
            <a:r>
              <a:rPr lang="en-US" sz="1600" dirty="0"/>
              <a:t>, </a:t>
            </a:r>
            <a:r>
              <a:rPr lang="en-US" sz="1600" dirty="0" err="1"/>
              <a:t>en</a:t>
            </a:r>
            <a:r>
              <a:rPr lang="en-US" sz="1600" dirty="0"/>
              <a:t> las </a:t>
            </a:r>
            <a:r>
              <a:rPr lang="en-US" sz="1600" dirty="0" err="1"/>
              <a:t>cuales</a:t>
            </a:r>
            <a:r>
              <a:rPr lang="en-US" sz="1600" dirty="0"/>
              <a:t> se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charlas</a:t>
            </a:r>
            <a:r>
              <a:rPr lang="en-US" sz="1600" dirty="0"/>
              <a:t> de </a:t>
            </a:r>
            <a:r>
              <a:rPr lang="en-US" sz="1600" dirty="0" err="1"/>
              <a:t>religión</a:t>
            </a:r>
            <a:r>
              <a:rPr lang="en-US" sz="1600" dirty="0"/>
              <a:t>, moral, </a:t>
            </a:r>
            <a:r>
              <a:rPr lang="en-US" sz="1600" dirty="0" err="1"/>
              <a:t>iniciar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conocimiento</a:t>
            </a:r>
            <a:r>
              <a:rPr lang="en-US" sz="1600" dirty="0"/>
              <a:t> y </a:t>
            </a:r>
            <a:r>
              <a:rPr lang="en-US" sz="1600" dirty="0" err="1"/>
              <a:t>rezo</a:t>
            </a:r>
            <a:r>
              <a:rPr lang="en-US" sz="1600" dirty="0"/>
              <a:t> del Rosario. Las </a:t>
            </a:r>
            <a:r>
              <a:rPr lang="en-US" sz="1600" dirty="0" err="1"/>
              <a:t>charlas</a:t>
            </a:r>
            <a:r>
              <a:rPr lang="en-US" sz="1600" dirty="0"/>
              <a:t> y </a:t>
            </a:r>
            <a:r>
              <a:rPr lang="en-US" sz="1600" dirty="0" err="1"/>
              <a:t>trabajo</a:t>
            </a:r>
            <a:r>
              <a:rPr lang="en-US" sz="1600" dirty="0"/>
              <a:t> de </a:t>
            </a:r>
            <a:r>
              <a:rPr lang="en-US" sz="1600" dirty="0" err="1"/>
              <a:t>investigación</a:t>
            </a:r>
            <a:r>
              <a:rPr lang="en-US" sz="1600" dirty="0"/>
              <a:t> se </a:t>
            </a:r>
            <a:r>
              <a:rPr lang="en-US" sz="1600" dirty="0" err="1"/>
              <a:t>darán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mismos</a:t>
            </a:r>
            <a:r>
              <a:rPr lang="en-US" sz="1600" dirty="0"/>
              <a:t> </a:t>
            </a:r>
            <a:r>
              <a:rPr lang="en-US" sz="1600" dirty="0" err="1"/>
              <a:t>integrantes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Metodología</a:t>
            </a:r>
            <a:r>
              <a:rPr lang="en-US" sz="1600" dirty="0"/>
              <a:t>: De la 6ta. a la 12ava </a:t>
            </a:r>
            <a:r>
              <a:rPr lang="en-US" sz="1600" dirty="0" err="1"/>
              <a:t>reunión</a:t>
            </a:r>
            <a:r>
              <a:rPr lang="en-US" sz="1600" dirty="0"/>
              <a:t>, se </a:t>
            </a:r>
            <a:r>
              <a:rPr lang="en-US" sz="1600" dirty="0" err="1"/>
              <a:t>centrarán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sí</a:t>
            </a:r>
            <a:r>
              <a:rPr lang="en-US" sz="1600" dirty="0"/>
              <a:t>, </a:t>
            </a:r>
            <a:r>
              <a:rPr lang="en-US" sz="1600" dirty="0" err="1"/>
              <a:t>distribución</a:t>
            </a:r>
            <a:r>
              <a:rPr lang="en-US" sz="1600" dirty="0"/>
              <a:t> de cargos, </a:t>
            </a:r>
            <a:r>
              <a:rPr lang="en-US" sz="1600" dirty="0" err="1"/>
              <a:t>responsabilidades</a:t>
            </a:r>
            <a:r>
              <a:rPr lang="en-US" sz="1600" dirty="0"/>
              <a:t>, </a:t>
            </a:r>
            <a:r>
              <a:rPr lang="en-US" sz="1600" dirty="0" err="1"/>
              <a:t>horario</a:t>
            </a:r>
            <a:r>
              <a:rPr lang="en-US" sz="1600" dirty="0"/>
              <a:t>, mini </a:t>
            </a:r>
            <a:r>
              <a:rPr lang="en-US" sz="1600" dirty="0" err="1"/>
              <a:t>mensajes</a:t>
            </a:r>
            <a:r>
              <a:rPr lang="en-US" sz="1600" dirty="0"/>
              <a:t>, </a:t>
            </a:r>
            <a:r>
              <a:rPr lang="en-US" sz="1600" dirty="0" err="1"/>
              <a:t>significado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acto</a:t>
            </a:r>
            <a:r>
              <a:rPr lang="en-US" sz="1600" dirty="0"/>
              <a:t>.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Proyección</a:t>
            </a:r>
            <a:r>
              <a:rPr lang="en-US" sz="1600" dirty="0"/>
              <a:t> a la </a:t>
            </a:r>
            <a:r>
              <a:rPr lang="en-US" sz="1600" dirty="0" err="1"/>
              <a:t>Comunidad</a:t>
            </a:r>
            <a:r>
              <a:rPr lang="en-US" sz="1600" dirty="0"/>
              <a:t>: Se </a:t>
            </a:r>
            <a:r>
              <a:rPr lang="en-US" sz="1600" dirty="0" err="1"/>
              <a:t>buscará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realizado</a:t>
            </a:r>
            <a:r>
              <a:rPr lang="en-US" sz="1600" dirty="0"/>
              <a:t> </a:t>
            </a:r>
            <a:r>
              <a:rPr lang="en-US" sz="1600" dirty="0" err="1"/>
              <a:t>durante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Pre-Encuentro y </a:t>
            </a:r>
            <a:r>
              <a:rPr lang="en-US" sz="1600" dirty="0" err="1"/>
              <a:t>el</a:t>
            </a:r>
            <a:r>
              <a:rPr lang="en-US" sz="1600" dirty="0"/>
              <a:t> Encuentro no </a:t>
            </a:r>
            <a:r>
              <a:rPr lang="en-US" sz="1600" dirty="0" err="1"/>
              <a:t>termine</a:t>
            </a:r>
            <a:r>
              <a:rPr lang="en-US" sz="1600" dirty="0"/>
              <a:t> al </a:t>
            </a:r>
            <a:r>
              <a:rPr lang="en-US" sz="1600" dirty="0" err="1"/>
              <a:t>concluir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Fin de Semana, </a:t>
            </a:r>
            <a:r>
              <a:rPr lang="en-US" sz="1600" dirty="0" err="1"/>
              <a:t>sino</a:t>
            </a:r>
            <a:r>
              <a:rPr lang="en-US" sz="1600" dirty="0"/>
              <a:t> que </a:t>
            </a:r>
            <a:r>
              <a:rPr lang="en-US" sz="1600" dirty="0" err="1"/>
              <a:t>sirva</a:t>
            </a:r>
            <a:r>
              <a:rPr lang="en-US" sz="1600" dirty="0"/>
              <a:t> de </a:t>
            </a:r>
            <a:r>
              <a:rPr lang="en-US" sz="1600" dirty="0" err="1"/>
              <a:t>fuerza</a:t>
            </a:r>
            <a:r>
              <a:rPr lang="en-US" sz="1600" dirty="0"/>
              <a:t> </a:t>
            </a:r>
            <a:r>
              <a:rPr lang="en-US" sz="1600" dirty="0" err="1"/>
              <a:t>impulsora</a:t>
            </a:r>
            <a:r>
              <a:rPr lang="en-US" sz="1600" dirty="0"/>
              <a:t> para un CUARTO DÍA DE SERVICIO.</a:t>
            </a:r>
          </a:p>
        </p:txBody>
      </p:sp>
    </p:spTree>
    <p:extLst>
      <p:ext uri="{BB962C8B-B14F-4D97-AF65-F5344CB8AC3E}">
        <p14:creationId xmlns:p14="http://schemas.microsoft.com/office/powerpoint/2010/main" val="361912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B798C5-44A6-3C30-0113-11BC95F87BCA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8.7.1. </a:t>
            </a:r>
            <a:r>
              <a:rPr lang="en-US" sz="2000" b="1" dirty="0" err="1"/>
              <a:t>Esquema</a:t>
            </a:r>
            <a:r>
              <a:rPr lang="en-US" sz="2000" b="1" dirty="0"/>
              <a:t> de las </a:t>
            </a:r>
            <a:r>
              <a:rPr lang="en-US" sz="2000" b="1" dirty="0" err="1"/>
              <a:t>reuniones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 se </a:t>
            </a:r>
            <a:r>
              <a:rPr lang="en-US" sz="2000" dirty="0" err="1"/>
              <a:t>reunirá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primera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junto con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 promotor. En la </a:t>
            </a:r>
            <a:r>
              <a:rPr lang="en-US" sz="2000" dirty="0" err="1"/>
              <a:t>etapa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 ambas </a:t>
            </a:r>
            <a:r>
              <a:rPr lang="en-US" sz="2000" dirty="0" err="1"/>
              <a:t>serán</a:t>
            </a:r>
            <a:r>
              <a:rPr lang="en-US" sz="2000" dirty="0"/>
              <a:t> </a:t>
            </a:r>
            <a:r>
              <a:rPr lang="en-US" sz="2000" dirty="0" err="1"/>
              <a:t>separadas</a:t>
            </a:r>
            <a:r>
              <a:rPr lang="en-US" sz="2000" dirty="0"/>
              <a:t> se </a:t>
            </a:r>
            <a:r>
              <a:rPr lang="en-US" sz="2000" dirty="0" err="1"/>
              <a:t>buscará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crecimiento</a:t>
            </a:r>
            <a:r>
              <a:rPr lang="en-US" sz="2000" dirty="0"/>
              <a:t> </a:t>
            </a:r>
            <a:r>
              <a:rPr lang="en-US" sz="2000" dirty="0" err="1"/>
              <a:t>espiritual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para </a:t>
            </a:r>
            <a:r>
              <a:rPr lang="en-US" sz="2000" dirty="0" err="1"/>
              <a:t>tal</a:t>
            </a:r>
            <a:r>
              <a:rPr lang="en-US" sz="2000" dirty="0"/>
              <a:t> </a:t>
            </a:r>
            <a:r>
              <a:rPr lang="en-US" sz="2000" dirty="0" err="1"/>
              <a:t>efecto</a:t>
            </a:r>
            <a:r>
              <a:rPr lang="en-US" sz="2000" dirty="0"/>
              <a:t> se propone </a:t>
            </a:r>
            <a:r>
              <a:rPr lang="en-US" sz="2000" dirty="0" err="1"/>
              <a:t>unos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reunión</a:t>
            </a:r>
            <a:r>
              <a:rPr lang="en-US" sz="2000" dirty="0"/>
              <a:t>. El </a:t>
            </a:r>
            <a:r>
              <a:rPr lang="en-US" sz="2000" dirty="0" err="1"/>
              <a:t>trabajo</a:t>
            </a:r>
            <a:r>
              <a:rPr lang="en-US" sz="2000" dirty="0"/>
              <a:t> manual </a:t>
            </a:r>
            <a:r>
              <a:rPr lang="en-US" sz="2000" dirty="0" err="1"/>
              <a:t>específico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 lo </a:t>
            </a:r>
            <a:r>
              <a:rPr lang="en-US" sz="2000" dirty="0" err="1"/>
              <a:t>hará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sus casas o </a:t>
            </a:r>
            <a:r>
              <a:rPr lang="en-US" sz="2000" dirty="0" err="1"/>
              <a:t>según</a:t>
            </a:r>
            <a:r>
              <a:rPr lang="en-US" sz="2000" dirty="0"/>
              <a:t> la </a:t>
            </a:r>
            <a:r>
              <a:rPr lang="en-US" sz="2000" dirty="0" err="1"/>
              <a:t>reunión</a:t>
            </a:r>
            <a:r>
              <a:rPr lang="en-US" sz="2000" dirty="0"/>
              <a:t> </a:t>
            </a:r>
            <a:r>
              <a:rPr lang="en-US" sz="2000" dirty="0" err="1"/>
              <a:t>adicional</a:t>
            </a:r>
            <a:r>
              <a:rPr lang="en-US" sz="2000" dirty="0"/>
              <a:t> final.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3F54DBF-C795-68E6-7078-C0C273472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74854"/>
              </p:ext>
            </p:extLst>
          </p:nvPr>
        </p:nvGraphicFramePr>
        <p:xfrm>
          <a:off x="5911532" y="2608684"/>
          <a:ext cx="5150278" cy="3465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072">
                  <a:extLst>
                    <a:ext uri="{9D8B030D-6E8A-4147-A177-3AD203B41FA5}">
                      <a16:colId xmlns:a16="http://schemas.microsoft.com/office/drawing/2014/main" val="3612976889"/>
                    </a:ext>
                  </a:extLst>
                </a:gridCol>
                <a:gridCol w="3549206">
                  <a:extLst>
                    <a:ext uri="{9D8B030D-6E8A-4147-A177-3AD203B41FA5}">
                      <a16:colId xmlns:a16="http://schemas.microsoft.com/office/drawing/2014/main" val="2566980828"/>
                    </a:ext>
                  </a:extLst>
                </a:gridCol>
              </a:tblGrid>
              <a:tr h="518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2300" b="1"/>
                        <a:t>PARTES</a:t>
                      </a:r>
                    </a:p>
                  </a:txBody>
                  <a:tcPr marL="117870" marR="117870" marT="58935" marB="5893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2300" b="1"/>
                        <a:t>DESARROLLO</a:t>
                      </a:r>
                    </a:p>
                  </a:txBody>
                  <a:tcPr marL="117870" marR="117870" marT="58935" marB="58935" anchor="ctr"/>
                </a:tc>
                <a:extLst>
                  <a:ext uri="{0D108BD9-81ED-4DB2-BD59-A6C34878D82A}">
                    <a16:rowId xmlns:a16="http://schemas.microsoft.com/office/drawing/2014/main" val="587859901"/>
                  </a:ext>
                </a:extLst>
              </a:tr>
              <a:tr h="518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1°</a:t>
                      </a:r>
                    </a:p>
                  </a:txBody>
                  <a:tcPr marL="117870" marR="117870" marT="58935" marB="58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Ambientación</a:t>
                      </a:r>
                    </a:p>
                  </a:txBody>
                  <a:tcPr marL="117870" marR="117870" marT="58935" marB="58935" anchor="ctr"/>
                </a:tc>
                <a:extLst>
                  <a:ext uri="{0D108BD9-81ED-4DB2-BD59-A6C34878D82A}">
                    <a16:rowId xmlns:a16="http://schemas.microsoft.com/office/drawing/2014/main" val="3163773080"/>
                  </a:ext>
                </a:extLst>
              </a:tr>
              <a:tr h="518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2°</a:t>
                      </a:r>
                    </a:p>
                  </a:txBody>
                  <a:tcPr marL="117870" marR="117870" marT="58935" marB="58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Tema Principal</a:t>
                      </a:r>
                    </a:p>
                  </a:txBody>
                  <a:tcPr marL="117870" marR="117870" marT="58935" marB="58935" anchor="ctr"/>
                </a:tc>
                <a:extLst>
                  <a:ext uri="{0D108BD9-81ED-4DB2-BD59-A6C34878D82A}">
                    <a16:rowId xmlns:a16="http://schemas.microsoft.com/office/drawing/2014/main" val="1759262403"/>
                  </a:ext>
                </a:extLst>
              </a:tr>
              <a:tr h="518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3°</a:t>
                      </a:r>
                    </a:p>
                  </a:txBody>
                  <a:tcPr marL="117870" marR="117870" marT="58935" marB="58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Oración espontánea</a:t>
                      </a:r>
                    </a:p>
                  </a:txBody>
                  <a:tcPr marL="117870" marR="117870" marT="58935" marB="58935" anchor="ctr"/>
                </a:tc>
                <a:extLst>
                  <a:ext uri="{0D108BD9-81ED-4DB2-BD59-A6C34878D82A}">
                    <a16:rowId xmlns:a16="http://schemas.microsoft.com/office/drawing/2014/main" val="3378751171"/>
                  </a:ext>
                </a:extLst>
              </a:tr>
              <a:tr h="518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4°</a:t>
                      </a:r>
                    </a:p>
                  </a:txBody>
                  <a:tcPr marL="117870" marR="117870" marT="58935" marB="58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Servicio en Acción</a:t>
                      </a:r>
                    </a:p>
                  </a:txBody>
                  <a:tcPr marL="117870" marR="117870" marT="58935" marB="58935" anchor="ctr"/>
                </a:tc>
                <a:extLst>
                  <a:ext uri="{0D108BD9-81ED-4DB2-BD59-A6C34878D82A}">
                    <a16:rowId xmlns:a16="http://schemas.microsoft.com/office/drawing/2014/main" val="2394568844"/>
                  </a:ext>
                </a:extLst>
              </a:tr>
              <a:tr h="872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5°</a:t>
                      </a:r>
                    </a:p>
                  </a:txBody>
                  <a:tcPr marL="117870" marR="117870" marT="58935" marB="58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2300"/>
                        <a:t>Compromiso Personal y Grupal</a:t>
                      </a:r>
                    </a:p>
                  </a:txBody>
                  <a:tcPr marL="117870" marR="117870" marT="58935" marB="58935" anchor="ctr"/>
                </a:tc>
                <a:extLst>
                  <a:ext uri="{0D108BD9-81ED-4DB2-BD59-A6C34878D82A}">
                    <a16:rowId xmlns:a16="http://schemas.microsoft.com/office/drawing/2014/main" val="38310499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676855-1912-CD5D-8247-70B43C8D8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3580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8.7.1. Esquema de las reuniones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675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CCDEDA-F85D-EA02-5D57-9B806B135C15}"/>
              </a:ext>
            </a:extLst>
          </p:cNvPr>
          <p:cNvSpPr txBox="1"/>
          <p:nvPr/>
        </p:nvSpPr>
        <p:spPr>
          <a:xfrm>
            <a:off x="1136397" y="1839558"/>
            <a:ext cx="9688296" cy="4033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preparación</a:t>
            </a:r>
            <a:r>
              <a:rPr lang="en-US" dirty="0"/>
              <a:t> del Equipo de </a:t>
            </a:r>
            <a:r>
              <a:rPr lang="en-US" dirty="0" err="1"/>
              <a:t>Servicio</a:t>
            </a:r>
            <a:r>
              <a:rPr lang="en-US" dirty="0"/>
              <a:t> se </a:t>
            </a:r>
            <a:r>
              <a:rPr lang="en-US" dirty="0" err="1"/>
              <a:t>llevará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lapso</a:t>
            </a:r>
            <a:r>
              <a:rPr lang="en-US" dirty="0"/>
              <a:t> de 6 u 8 </a:t>
            </a:r>
            <a:r>
              <a:rPr lang="en-US" dirty="0" err="1"/>
              <a:t>reuniones</a:t>
            </a:r>
            <a:r>
              <a:rPr lang="en-US" dirty="0"/>
              <a:t>,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separadas</a:t>
            </a:r>
            <a:r>
              <a:rPr lang="en-US" dirty="0"/>
              <a:t>.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empezarán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las </a:t>
            </a:r>
            <a:r>
              <a:rPr lang="en-US" dirty="0" err="1"/>
              <a:t>Reuniones</a:t>
            </a:r>
            <a:r>
              <a:rPr lang="en-US" dirty="0"/>
              <a:t> Generales del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Equipo. Si no </a:t>
            </a:r>
            <a:r>
              <a:rPr lang="en-US" dirty="0" err="1"/>
              <a:t>alcanzara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reuniones</a:t>
            </a:r>
            <a:r>
              <a:rPr lang="en-US" dirty="0"/>
              <a:t> </a:t>
            </a:r>
            <a:r>
              <a:rPr lang="en-US" dirty="0" err="1"/>
              <a:t>planificadas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coordinarse</a:t>
            </a:r>
            <a:r>
              <a:rPr lang="en-US" dirty="0"/>
              <a:t> </a:t>
            </a:r>
            <a:r>
              <a:rPr lang="en-US" dirty="0" err="1"/>
              <a:t>reuniones</a:t>
            </a:r>
            <a:r>
              <a:rPr lang="en-US" dirty="0"/>
              <a:t> extras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completar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 y </a:t>
            </a:r>
            <a:r>
              <a:rPr lang="en-US" dirty="0" err="1"/>
              <a:t>metas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y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lo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preparados</a:t>
            </a:r>
            <a:r>
              <a:rPr lang="en-US" dirty="0"/>
              <a:t> e </a:t>
            </a:r>
            <a:r>
              <a:rPr lang="en-US" dirty="0" err="1"/>
              <a:t>integrados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Desarrollo de </a:t>
            </a:r>
            <a:r>
              <a:rPr lang="en-US" b="1" dirty="0" err="1"/>
              <a:t>reuniones</a:t>
            </a:r>
            <a:r>
              <a:rPr lang="en-US" b="1" dirty="0"/>
              <a:t>.</a:t>
            </a:r>
            <a:br>
              <a:rPr lang="en-US" dirty="0"/>
            </a:br>
            <a:r>
              <a:rPr lang="en-US" dirty="0"/>
              <a:t>Las </a:t>
            </a:r>
            <a:r>
              <a:rPr lang="en-US" dirty="0" err="1"/>
              <a:t>reuniones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Oración</a:t>
            </a:r>
            <a:r>
              <a:rPr lang="en-US" dirty="0"/>
              <a:t> y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de </a:t>
            </a:r>
            <a:r>
              <a:rPr lang="en-US" dirty="0" err="1"/>
              <a:t>cumplir</a:t>
            </a:r>
            <a:r>
              <a:rPr lang="en-US" dirty="0"/>
              <a:t> con 2 </a:t>
            </a:r>
            <a:r>
              <a:rPr lang="en-US" dirty="0" err="1"/>
              <a:t>objetivos</a:t>
            </a:r>
            <a:r>
              <a:rPr lang="en-US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de </a:t>
            </a:r>
            <a:r>
              <a:rPr lang="en-US" dirty="0" err="1"/>
              <a:t>crecimiento</a:t>
            </a:r>
            <a:r>
              <a:rPr lang="en-US" dirty="0"/>
              <a:t> </a:t>
            </a:r>
            <a:r>
              <a:rPr lang="en-US" dirty="0" err="1"/>
              <a:t>espiritual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 para que </a:t>
            </a:r>
            <a:r>
              <a:rPr lang="en-US" dirty="0" err="1"/>
              <a:t>por</a:t>
            </a:r>
            <a:r>
              <a:rPr lang="en-US" dirty="0"/>
              <a:t> medio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cercanía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Señor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oración</a:t>
            </a:r>
            <a:r>
              <a:rPr lang="en-US" dirty="0"/>
              <a:t> </a:t>
            </a:r>
            <a:r>
              <a:rPr lang="en-US" dirty="0" err="1"/>
              <a:t>redunde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frutos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del fin de </a:t>
            </a:r>
            <a:r>
              <a:rPr lang="en-US" dirty="0" err="1"/>
              <a:t>semana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metodología</a:t>
            </a:r>
            <a:r>
              <a:rPr lang="en-US" dirty="0"/>
              <a:t> a </a:t>
            </a:r>
            <a:r>
              <a:rPr lang="en-US" dirty="0" err="1"/>
              <a:t>emplear</a:t>
            </a:r>
            <a:r>
              <a:rPr lang="en-US" dirty="0"/>
              <a:t> y que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exacto</a:t>
            </a:r>
            <a:r>
              <a:rPr lang="en-US" dirty="0"/>
              <a:t> de la labor,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fin de </a:t>
            </a:r>
            <a:r>
              <a:rPr lang="en-US" dirty="0" err="1"/>
              <a:t>semana</a:t>
            </a:r>
            <a:r>
              <a:rPr lang="en-US" dirty="0"/>
              <a:t>, de </a:t>
            </a:r>
            <a:r>
              <a:rPr lang="en-US" dirty="0" err="1"/>
              <a:t>cada</a:t>
            </a:r>
            <a:r>
              <a:rPr lang="en-US" dirty="0"/>
              <a:t> uno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integrantes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1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2C8D6-DD13-5C2D-663A-8642E82AF3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1852" y="131448"/>
            <a:ext cx="9688296" cy="788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8.7.2. Mini -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mensajes</a:t>
            </a:r>
            <a:endParaRPr lang="en-US" sz="40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CF558C-A030-E8C2-A754-E9AEA98F0997}"/>
              </a:ext>
            </a:extLst>
          </p:cNvPr>
          <p:cNvSpPr txBox="1"/>
          <p:nvPr/>
        </p:nvSpPr>
        <p:spPr>
          <a:xfrm>
            <a:off x="995625" y="1051792"/>
            <a:ext cx="10200749" cy="5273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8.7.2. Mini - </a:t>
            </a:r>
            <a:r>
              <a:rPr lang="en-US" sz="1600" b="1" dirty="0" err="1"/>
              <a:t>mensajes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Son </a:t>
            </a:r>
            <a:r>
              <a:rPr lang="en-US" sz="1600" dirty="0" err="1"/>
              <a:t>importantes</a:t>
            </a:r>
            <a:r>
              <a:rPr lang="en-US" sz="1600" dirty="0"/>
              <a:t> </a:t>
            </a:r>
            <a:r>
              <a:rPr lang="en-US" sz="1600" dirty="0" err="1"/>
              <a:t>porque</a:t>
            </a:r>
            <a:r>
              <a:rPr lang="en-US" sz="1600" dirty="0"/>
              <a:t> </a:t>
            </a:r>
            <a:r>
              <a:rPr lang="en-US" sz="1600" dirty="0" err="1"/>
              <a:t>predisponen</a:t>
            </a:r>
            <a:r>
              <a:rPr lang="en-US" sz="1600" dirty="0"/>
              <a:t> al </a:t>
            </a:r>
            <a:r>
              <a:rPr lang="en-US" sz="1600" dirty="0" err="1"/>
              <a:t>estudio</a:t>
            </a:r>
            <a:r>
              <a:rPr lang="en-US" sz="1600" dirty="0"/>
              <a:t> para </a:t>
            </a:r>
            <a:r>
              <a:rPr lang="en-US" sz="1600" dirty="0" err="1"/>
              <a:t>asumir</a:t>
            </a:r>
            <a:r>
              <a:rPr lang="en-US" sz="1600" dirty="0"/>
              <a:t> la </a:t>
            </a:r>
            <a:r>
              <a:rPr lang="en-US" sz="1600" dirty="0" err="1"/>
              <a:t>responsabilidad</a:t>
            </a:r>
            <a:r>
              <a:rPr lang="en-US" sz="1600" dirty="0"/>
              <a:t> que se les </a:t>
            </a:r>
            <a:r>
              <a:rPr lang="en-US" sz="1600" dirty="0" err="1"/>
              <a:t>confía</a:t>
            </a:r>
            <a:r>
              <a:rPr lang="en-US" sz="1600" dirty="0"/>
              <a:t> y </a:t>
            </a:r>
            <a:r>
              <a:rPr lang="en-US" sz="1600" dirty="0" err="1"/>
              <a:t>lleva</a:t>
            </a:r>
            <a:r>
              <a:rPr lang="en-US" sz="1600" dirty="0"/>
              <a:t> a sus </a:t>
            </a:r>
            <a:r>
              <a:rPr lang="en-US" sz="1600" dirty="0" err="1"/>
              <a:t>integrantes</a:t>
            </a:r>
            <a:r>
              <a:rPr lang="en-US" sz="1600" dirty="0"/>
              <a:t> a la </a:t>
            </a:r>
            <a:r>
              <a:rPr lang="en-US" sz="1600" dirty="0" err="1"/>
              <a:t>búsqueda</a:t>
            </a:r>
            <a:r>
              <a:rPr lang="en-US" sz="1600" dirty="0"/>
              <a:t> de la </a:t>
            </a:r>
            <a:r>
              <a:rPr lang="en-US" sz="1600" dirty="0" err="1"/>
              <a:t>verdad</a:t>
            </a:r>
            <a:r>
              <a:rPr lang="en-US" sz="1600" dirty="0"/>
              <a:t>, </a:t>
            </a:r>
            <a:r>
              <a:rPr lang="en-US" sz="1600" dirty="0" err="1"/>
              <a:t>estos</a:t>
            </a:r>
            <a:r>
              <a:rPr lang="en-US" sz="1600" dirty="0"/>
              <a:t> </a:t>
            </a:r>
            <a:r>
              <a:rPr lang="en-US" sz="1600" dirty="0" err="1"/>
              <a:t>pueden</a:t>
            </a:r>
            <a:r>
              <a:rPr lang="en-US" sz="1600" dirty="0"/>
              <a:t> ser: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Humildad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Servicio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Oración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Fraternidad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Acción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Obediencia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Gratitud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Amor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Diálogo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Compromiso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Sigilo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También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haber</a:t>
            </a:r>
            <a:r>
              <a:rPr lang="en-US" sz="1600" dirty="0"/>
              <a:t> </a:t>
            </a:r>
            <a:r>
              <a:rPr lang="en-US" sz="1600" dirty="0" err="1"/>
              <a:t>lecturas</a:t>
            </a:r>
            <a:r>
              <a:rPr lang="en-US" sz="1600" dirty="0"/>
              <a:t> </a:t>
            </a:r>
            <a:r>
              <a:rPr lang="en-US" sz="1600" dirty="0" err="1"/>
              <a:t>espirituales</a:t>
            </a:r>
            <a:r>
              <a:rPr lang="en-US" sz="1600" dirty="0"/>
              <a:t> </a:t>
            </a:r>
            <a:r>
              <a:rPr lang="en-US" sz="1600" dirty="0" err="1"/>
              <a:t>grupales</a:t>
            </a:r>
            <a:r>
              <a:rPr lang="en-US" sz="1600" dirty="0"/>
              <a:t>, se </a:t>
            </a:r>
            <a:r>
              <a:rPr lang="en-US" sz="1600" dirty="0" err="1"/>
              <a:t>aconseja</a:t>
            </a:r>
            <a:r>
              <a:rPr lang="en-US" sz="1600" dirty="0"/>
              <a:t> </a:t>
            </a:r>
            <a:r>
              <a:rPr lang="en-US" sz="1600" dirty="0" err="1"/>
              <a:t>llevar</a:t>
            </a:r>
            <a:r>
              <a:rPr lang="en-US" sz="1600" dirty="0"/>
              <a:t> </a:t>
            </a:r>
            <a:r>
              <a:rPr lang="en-US" sz="1600" dirty="0" err="1"/>
              <a:t>libros</a:t>
            </a:r>
            <a:r>
              <a:rPr lang="en-US" sz="1600" dirty="0"/>
              <a:t> para </a:t>
            </a:r>
            <a:r>
              <a:rPr lang="en-US" sz="1600" dirty="0" err="1"/>
              <a:t>tal</a:t>
            </a:r>
            <a:r>
              <a:rPr lang="en-US" sz="1600" dirty="0"/>
              <a:t> fin.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 </a:t>
            </a:r>
            <a:r>
              <a:rPr lang="en-US" sz="1600" dirty="0" err="1"/>
              <a:t>mitad</a:t>
            </a:r>
            <a:r>
              <a:rPr lang="en-US" sz="1600" dirty="0"/>
              <a:t> de la </a:t>
            </a:r>
            <a:r>
              <a:rPr lang="en-US" sz="1600" dirty="0" err="1"/>
              <a:t>preparación</a:t>
            </a:r>
            <a:r>
              <a:rPr lang="en-US" sz="1600" dirty="0"/>
              <a:t>,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coordinador</a:t>
            </a:r>
            <a:r>
              <a:rPr lang="en-US" sz="1600" dirty="0"/>
              <a:t> del Equipo de </a:t>
            </a:r>
            <a:r>
              <a:rPr lang="en-US" sz="1600" dirty="0" err="1"/>
              <a:t>Servicio</a:t>
            </a:r>
            <a:r>
              <a:rPr lang="en-US" sz="1600" dirty="0"/>
              <a:t> </a:t>
            </a:r>
            <a:r>
              <a:rPr lang="en-US" sz="1600" dirty="0" err="1"/>
              <a:t>invocará</a:t>
            </a:r>
            <a:r>
              <a:rPr lang="en-US" sz="1600" dirty="0"/>
              <a:t> la </a:t>
            </a:r>
            <a:r>
              <a:rPr lang="en-US" sz="1600" dirty="0" err="1"/>
              <a:t>asistencia</a:t>
            </a:r>
            <a:r>
              <a:rPr lang="en-US" sz="1600" dirty="0"/>
              <a:t> del Espíritu Santo para que sea </a:t>
            </a:r>
            <a:r>
              <a:rPr lang="en-US" sz="1600" dirty="0" err="1"/>
              <a:t>Él</a:t>
            </a:r>
            <a:r>
              <a:rPr lang="en-US" sz="1600" dirty="0"/>
              <a:t> </a:t>
            </a:r>
            <a:r>
              <a:rPr lang="en-US" sz="1600" dirty="0" err="1"/>
              <a:t>quien</a:t>
            </a:r>
            <a:r>
              <a:rPr lang="en-US" sz="1600" dirty="0"/>
              <a:t> </a:t>
            </a:r>
            <a:r>
              <a:rPr lang="en-US" sz="1600" dirty="0" err="1"/>
              <a:t>designe</a:t>
            </a:r>
            <a:r>
              <a:rPr lang="en-US" sz="1600" dirty="0"/>
              <a:t> a la persona </a:t>
            </a:r>
            <a:r>
              <a:rPr lang="en-US" sz="1600" dirty="0" err="1"/>
              <a:t>encargada</a:t>
            </a:r>
            <a:r>
              <a:rPr lang="en-US" sz="1600" dirty="0"/>
              <a:t> de </a:t>
            </a:r>
            <a:r>
              <a:rPr lang="en-US" sz="1600" dirty="0" err="1"/>
              <a:t>transmitir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mini-</a:t>
            </a:r>
            <a:r>
              <a:rPr lang="en-US" sz="1600" dirty="0" err="1"/>
              <a:t>mensaje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7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10C4-2EA7-4133-F3F2-B7FA4044B6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8.7.3.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Exposición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y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meditación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temas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21673-B23A-61B6-15D3-A86A9FE14FBD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8.7.3. </a:t>
            </a:r>
            <a:r>
              <a:rPr lang="en-US" sz="1400" b="1" dirty="0" err="1"/>
              <a:t>Exposición</a:t>
            </a:r>
            <a:r>
              <a:rPr lang="en-US" sz="1400" b="1" dirty="0"/>
              <a:t> y </a:t>
            </a:r>
            <a:r>
              <a:rPr lang="en-US" sz="1400" b="1" dirty="0" err="1"/>
              <a:t>meditación</a:t>
            </a:r>
            <a:r>
              <a:rPr lang="en-US" sz="1400" b="1" dirty="0"/>
              <a:t> de </a:t>
            </a:r>
            <a:r>
              <a:rPr lang="en-US" sz="1400" b="1" dirty="0" err="1"/>
              <a:t>temas</a:t>
            </a:r>
            <a:br>
              <a:rPr lang="en-US" sz="1400" dirty="0"/>
            </a:br>
            <a:r>
              <a:rPr lang="en-US" sz="1400" dirty="0"/>
              <a:t>Para la </a:t>
            </a:r>
            <a:r>
              <a:rPr lang="en-US" sz="1400" dirty="0" err="1"/>
              <a:t>exposición</a:t>
            </a:r>
            <a:r>
              <a:rPr lang="en-US" sz="1400" dirty="0"/>
              <a:t> y </a:t>
            </a:r>
            <a:r>
              <a:rPr lang="en-US" sz="1400" dirty="0" err="1"/>
              <a:t>meditación</a:t>
            </a:r>
            <a:r>
              <a:rPr lang="en-US" sz="1400" dirty="0"/>
              <a:t> del </a:t>
            </a:r>
            <a:r>
              <a:rPr lang="en-US" sz="1400" dirty="0" err="1"/>
              <a:t>tema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➢ </a:t>
            </a:r>
            <a:r>
              <a:rPr lang="en-US" sz="1400" dirty="0" err="1"/>
              <a:t>Deberán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presentes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integrantes</a:t>
            </a:r>
            <a:r>
              <a:rPr lang="en-US" sz="1400" dirty="0"/>
              <a:t> del Equipo</a:t>
            </a:r>
            <a:br>
              <a:rPr lang="en-US" sz="1400" dirty="0"/>
            </a:br>
            <a:r>
              <a:rPr lang="en-US" sz="1400" dirty="0"/>
              <a:t>➢ Se </a:t>
            </a:r>
            <a:r>
              <a:rPr lang="en-US" sz="1400" dirty="0" err="1"/>
              <a:t>debe</a:t>
            </a:r>
            <a:r>
              <a:rPr lang="en-US" sz="1400" dirty="0"/>
              <a:t> </a:t>
            </a:r>
            <a:r>
              <a:rPr lang="en-US" sz="1400" dirty="0" err="1"/>
              <a:t>respetar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orden</a:t>
            </a:r>
            <a:r>
              <a:rPr lang="en-US" sz="1400" dirty="0"/>
              <a:t> </a:t>
            </a:r>
            <a:r>
              <a:rPr lang="en-US" sz="1400" dirty="0" err="1"/>
              <a:t>establecido</a:t>
            </a:r>
            <a:r>
              <a:rPr lang="en-US" sz="1400" dirty="0"/>
              <a:t> para la </a:t>
            </a:r>
            <a:r>
              <a:rPr lang="en-US" sz="1400" dirty="0" err="1"/>
              <a:t>exposición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➢ El </a:t>
            </a:r>
            <a:r>
              <a:rPr lang="en-US" sz="1400" dirty="0" err="1"/>
              <a:t>responsable</a:t>
            </a:r>
            <a:r>
              <a:rPr lang="en-US" sz="1400" dirty="0"/>
              <a:t> </a:t>
            </a:r>
            <a:r>
              <a:rPr lang="en-US" sz="1400" dirty="0" err="1"/>
              <a:t>actuará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moderador</a:t>
            </a:r>
            <a:r>
              <a:rPr lang="en-US" sz="1400" dirty="0"/>
              <a:t> </a:t>
            </a:r>
            <a:r>
              <a:rPr lang="en-US" sz="1400" dirty="0" err="1"/>
              <a:t>centrando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tema</a:t>
            </a:r>
            <a:r>
              <a:rPr lang="en-US" sz="1400" dirty="0"/>
              <a:t> y </a:t>
            </a:r>
            <a:r>
              <a:rPr lang="en-US" sz="1400" dirty="0" err="1"/>
              <a:t>cuidando</a:t>
            </a:r>
            <a:r>
              <a:rPr lang="en-US" sz="1400" dirty="0"/>
              <a:t> del </a:t>
            </a:r>
            <a:r>
              <a:rPr lang="en-US" sz="1400" dirty="0" err="1"/>
              <a:t>tiempo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➢ De </a:t>
            </a:r>
            <a:r>
              <a:rPr lang="en-US" sz="1400" dirty="0" err="1"/>
              <a:t>preferencia</a:t>
            </a:r>
            <a:r>
              <a:rPr lang="en-US" sz="1400" dirty="0"/>
              <a:t> las </a:t>
            </a:r>
            <a:r>
              <a:rPr lang="en-US" sz="1400" dirty="0" err="1"/>
              <a:t>exposiciones</a:t>
            </a:r>
            <a:r>
              <a:rPr lang="en-US" sz="1400" dirty="0"/>
              <a:t> se </a:t>
            </a:r>
            <a:r>
              <a:rPr lang="en-US" sz="1400" dirty="0" err="1"/>
              <a:t>harán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Capilla del </a:t>
            </a:r>
            <a:r>
              <a:rPr lang="en-US" sz="1400" dirty="0" err="1"/>
              <a:t>Servicio</a:t>
            </a:r>
            <a:r>
              <a:rPr lang="en-US" sz="1400" dirty="0"/>
              <a:t>, </a:t>
            </a:r>
            <a:r>
              <a:rPr lang="en-US" sz="1400" dirty="0" err="1"/>
              <a:t>pero</a:t>
            </a:r>
            <a:r>
              <a:rPr lang="en-US" sz="1400" dirty="0"/>
              <a:t> dado las </a:t>
            </a:r>
            <a:r>
              <a:rPr lang="en-US" sz="1400" dirty="0" err="1"/>
              <a:t>ocupaciones</a:t>
            </a:r>
            <a:r>
              <a:rPr lang="en-US" sz="1400" dirty="0"/>
              <a:t>, </a:t>
            </a:r>
            <a:r>
              <a:rPr lang="en-US" sz="1400" dirty="0" err="1"/>
              <a:t>éstas</a:t>
            </a:r>
            <a:r>
              <a:rPr lang="en-US" sz="1400" dirty="0"/>
              <a:t> </a:t>
            </a:r>
            <a:r>
              <a:rPr lang="en-US" sz="1400" dirty="0" err="1"/>
              <a:t>podrán</a:t>
            </a:r>
            <a:r>
              <a:rPr lang="en-US" sz="1400" dirty="0"/>
              <a:t> </a:t>
            </a:r>
            <a:r>
              <a:rPr lang="en-US" sz="1400" dirty="0" err="1"/>
              <a:t>realizarse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alguno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ambientes de la </a:t>
            </a:r>
            <a:r>
              <a:rPr lang="en-US" sz="1400" dirty="0" err="1"/>
              <a:t>cocina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➢ Se </a:t>
            </a:r>
            <a:r>
              <a:rPr lang="en-US" sz="1400" dirty="0" err="1"/>
              <a:t>deberán</a:t>
            </a:r>
            <a:r>
              <a:rPr lang="en-US" sz="1400" dirty="0"/>
              <a:t> </a:t>
            </a:r>
            <a:r>
              <a:rPr lang="en-US" sz="1400" dirty="0" err="1"/>
              <a:t>exponer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mini-</a:t>
            </a:r>
            <a:r>
              <a:rPr lang="en-US" sz="1400" dirty="0" err="1"/>
              <a:t>mensajes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La </a:t>
            </a:r>
            <a:r>
              <a:rPr lang="en-US" sz="1400" dirty="0" err="1"/>
              <a:t>exposición</a:t>
            </a:r>
            <a:r>
              <a:rPr lang="en-US" sz="1400" dirty="0"/>
              <a:t> y </a:t>
            </a:r>
            <a:r>
              <a:rPr lang="en-US" sz="1400" dirty="0" err="1"/>
              <a:t>meditación</a:t>
            </a:r>
            <a:r>
              <a:rPr lang="en-US" sz="1400" dirty="0"/>
              <a:t> del </a:t>
            </a:r>
            <a:r>
              <a:rPr lang="en-US" sz="1400" dirty="0" err="1"/>
              <a:t>tema</a:t>
            </a:r>
            <a:r>
              <a:rPr lang="en-US" sz="1400" dirty="0"/>
              <a:t>, </a:t>
            </a:r>
            <a:r>
              <a:rPr lang="en-US" sz="1400" dirty="0" err="1"/>
              <a:t>tendrá</a:t>
            </a:r>
            <a:r>
              <a:rPr lang="en-US" sz="1400" dirty="0"/>
              <a:t> la </a:t>
            </a:r>
            <a:r>
              <a:rPr lang="en-US" sz="1400" dirty="0" err="1"/>
              <a:t>siguiente</a:t>
            </a:r>
            <a:r>
              <a:rPr lang="en-US" sz="1400" dirty="0"/>
              <a:t> </a:t>
            </a:r>
            <a:r>
              <a:rPr lang="en-US" sz="1400" dirty="0" err="1"/>
              <a:t>secuencia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➢ </a:t>
            </a:r>
            <a:r>
              <a:rPr lang="en-US" sz="1400" dirty="0" err="1"/>
              <a:t>Invocación</a:t>
            </a:r>
            <a:r>
              <a:rPr lang="en-US" sz="1400" dirty="0"/>
              <a:t> al Espíritu Santo y la </a:t>
            </a:r>
            <a:r>
              <a:rPr lang="en-US" sz="1400" dirty="0" err="1"/>
              <a:t>intercesión</a:t>
            </a:r>
            <a:r>
              <a:rPr lang="en-US" sz="1400" dirty="0"/>
              <a:t> de </a:t>
            </a:r>
            <a:r>
              <a:rPr lang="en-US" sz="1400" dirty="0" err="1"/>
              <a:t>nuestra</a:t>
            </a:r>
            <a:r>
              <a:rPr lang="en-US" sz="1400" dirty="0"/>
              <a:t> Madre Santísima la Virgen María. Se </a:t>
            </a:r>
            <a:r>
              <a:rPr lang="en-US" sz="1400" dirty="0" err="1"/>
              <a:t>concluye</a:t>
            </a:r>
            <a:r>
              <a:rPr lang="en-US" sz="1400" dirty="0"/>
              <a:t> con un Padre Nuestro.</a:t>
            </a:r>
            <a:br>
              <a:rPr lang="en-US" sz="1400" dirty="0"/>
            </a:br>
            <a:r>
              <a:rPr lang="en-US" sz="1400" dirty="0"/>
              <a:t>➢ </a:t>
            </a:r>
            <a:r>
              <a:rPr lang="en-US" sz="1400" dirty="0" err="1"/>
              <a:t>Exposición</a:t>
            </a:r>
            <a:r>
              <a:rPr lang="en-US" sz="1400" dirty="0"/>
              <a:t> del </a:t>
            </a:r>
            <a:r>
              <a:rPr lang="en-US" sz="1400" dirty="0" err="1"/>
              <a:t>tema</a:t>
            </a:r>
            <a:r>
              <a:rPr lang="en-US" sz="1400" dirty="0"/>
              <a:t>, de </a:t>
            </a:r>
            <a:r>
              <a:rPr lang="en-US" sz="1400" dirty="0" err="1"/>
              <a:t>acuerdo</a:t>
            </a:r>
            <a:r>
              <a:rPr lang="en-US" sz="1400" dirty="0"/>
              <a:t> al </a:t>
            </a:r>
            <a:r>
              <a:rPr lang="en-US" sz="1400" dirty="0" err="1"/>
              <a:t>tiempo</a:t>
            </a:r>
            <a:r>
              <a:rPr lang="en-US" sz="1400" dirty="0"/>
              <a:t> </a:t>
            </a:r>
            <a:r>
              <a:rPr lang="en-US" sz="1400" dirty="0" err="1"/>
              <a:t>asignado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➢ </a:t>
            </a:r>
            <a:r>
              <a:rPr lang="en-US" sz="1400" dirty="0" err="1"/>
              <a:t>Conclusiones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➢ </a:t>
            </a:r>
            <a:r>
              <a:rPr lang="en-US" sz="1400" dirty="0" err="1"/>
              <a:t>Oración</a:t>
            </a:r>
            <a:r>
              <a:rPr lang="en-US" sz="1400" dirty="0"/>
              <a:t> final.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96E53AF-8F67-7D83-74F4-25BEA073BC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8.1. FUNDAMENTOS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E8EC82-CEF2-B4C1-7C69-AE2DB6C348FE}"/>
              </a:ext>
            </a:extLst>
          </p:cNvPr>
          <p:cNvSpPr txBox="1"/>
          <p:nvPr/>
        </p:nvSpPr>
        <p:spPr>
          <a:xfrm>
            <a:off x="827314" y="1885279"/>
            <a:ext cx="10300973" cy="478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s-PE"/>
            </a:defPPr>
            <a:lvl1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8.1. FUNDAMENTOS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br>
              <a:rPr lang="en-US" sz="1600" b="0" dirty="0">
                <a:solidFill>
                  <a:schemeClr val="tx1"/>
                </a:solidFill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Personas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cristianas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llamadas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Señor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para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entrenarse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arte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servir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orando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dando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apoyo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espiritual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material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durante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fin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semana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como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realización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su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vocación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para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toda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vida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beneficio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para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bienestar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su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prójimo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siguiendo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ejemplo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Cristo y María.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"Amar 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los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demás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es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servirlos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haciendo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carga,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sino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ofrenda",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ello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reforzado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testimonio personal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grupal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El Equipo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conjuntamente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Equipo Promotor,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Contacto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Externo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forman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parte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del Equipo de Encuentro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Promoción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Cristiana para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Adultos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cuenta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funciones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específicas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antes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durante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realización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mismo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es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elevación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del alma a Dios,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es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siempre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un don de Dios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que sale al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encuentro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del hombre.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es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relación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personal y viva de sus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hijos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Dios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su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padre bueno,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su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hijo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espíritu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santo que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habita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los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corazones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"Pidan y </a:t>
            </a:r>
            <a:r>
              <a:rPr lang="en-US" sz="1600" i="1" dirty="0" err="1">
                <a:solidFill>
                  <a:schemeClr val="tx1"/>
                </a:solidFill>
                <a:latin typeface="+mn-lt"/>
              </a:rPr>
              <a:t>recibirán</a:t>
            </a:r>
            <a:r>
              <a:rPr lang="en-US" sz="1600" i="1" dirty="0">
                <a:solidFill>
                  <a:schemeClr val="tx1"/>
                </a:solidFill>
                <a:latin typeface="+mn-lt"/>
              </a:rPr>
              <a:t>, para que </a:t>
            </a:r>
            <a:r>
              <a:rPr lang="en-US" sz="1600" i="1" dirty="0" err="1">
                <a:solidFill>
                  <a:schemeClr val="tx1"/>
                </a:solidFill>
                <a:latin typeface="+mn-lt"/>
              </a:rPr>
              <a:t>su</a:t>
            </a:r>
            <a:r>
              <a:rPr lang="en-US" sz="16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+mn-lt"/>
              </a:rPr>
              <a:t>alegría</a:t>
            </a:r>
            <a:r>
              <a:rPr lang="en-US" sz="1600" i="1" dirty="0">
                <a:solidFill>
                  <a:schemeClr val="tx1"/>
                </a:solidFill>
                <a:latin typeface="+mn-lt"/>
              </a:rPr>
              <a:t> sea </a:t>
            </a:r>
            <a:r>
              <a:rPr lang="en-US" sz="1600" i="1" dirty="0" err="1">
                <a:solidFill>
                  <a:schemeClr val="tx1"/>
                </a:solidFill>
                <a:latin typeface="+mn-lt"/>
              </a:rPr>
              <a:t>completa</a:t>
            </a:r>
            <a:r>
              <a:rPr lang="en-US" sz="1600" i="1" dirty="0">
                <a:solidFill>
                  <a:schemeClr val="tx1"/>
                </a:solidFill>
                <a:latin typeface="+mn-lt"/>
              </a:rPr>
              <a:t>" Juan 16, 24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600" i="1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Todo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trabajo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ser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personal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que es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mejor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manera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entrar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conversación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nuestro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padre. Hay que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buscar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ser santos 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través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trabajo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diario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personal. En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trabajo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esforzado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fe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se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convierte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siempre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haya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empezado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terminado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presencia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de Dios Padre,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Hijo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Espíritu Santo. Hay que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negar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que ese que ama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este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afecto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nosotros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si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nos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negamos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señor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se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afianza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nosotros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no se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resiente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y se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logra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con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oración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personal y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sacramentos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90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E0FC55-3F03-D548-2E0B-3714B27D8CDA}"/>
              </a:ext>
            </a:extLst>
          </p:cNvPr>
          <p:cNvSpPr txBox="1"/>
          <p:nvPr/>
        </p:nvSpPr>
        <p:spPr>
          <a:xfrm>
            <a:off x="1071083" y="1012371"/>
            <a:ext cx="9688296" cy="39786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es algo que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brota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del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corazón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del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espíritu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vivir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constante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disponibilidad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 las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necesidades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ajenas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mucho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más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dar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con las manos algo que se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tiene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dar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con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alma lo que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sabemos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otros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necesitan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salir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nosotros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mismos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al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encuentro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otros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darles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mejor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distribuir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afecto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bondad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cordialidad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apoyo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moral, amor y hasta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apoyo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material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momento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se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necesite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sin que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nadie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pida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Es también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repartir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alegría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optimismo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confianza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respeto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gratitud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generosidad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humildad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libertad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justicia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inspiración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fortaleza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carisma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esperanza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una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forma de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vivir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cristianamente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El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servicio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una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actitud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hacia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vida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Podemos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elegir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vivir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vivir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ser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servidos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de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ahí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la persona que integra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Equipo de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Servicio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debe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prepararse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con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entusiasmo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su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tarea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servir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teniendo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bien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claro, que ha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sido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llamado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Señor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ser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su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herramienta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para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buscar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bien de sus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hermanos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esto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será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posible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medida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se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preparen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profundamente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se den sin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reservas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"El amor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más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grande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uno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puede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tener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es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dar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su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vida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1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por</a:t>
            </a:r>
            <a:r>
              <a:rPr kumimoji="0" lang="en-US" sz="16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sus amigos" Juan 15,13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600" b="1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Ningún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miembro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del Equipo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debe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pensar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la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preparación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no es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necesaria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él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ellos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ya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trabajo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conoce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pues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ese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caso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caería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en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simple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activismo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perdería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 vista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objetivo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principal: </a:t>
            </a:r>
            <a:r>
              <a:rPr kumimoji="0" lang="en-US" sz="1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SERVIR AL SEÑOR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Debe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recordar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lo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importante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es: "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Buscar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el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Reino de Dios" y lo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demás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se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nos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será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6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añadido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7A2AA1-C9E9-89B6-C711-813B594F28BF}"/>
              </a:ext>
            </a:extLst>
          </p:cNvPr>
          <p:cNvSpPr txBox="1"/>
          <p:nvPr/>
        </p:nvSpPr>
        <p:spPr>
          <a:xfrm>
            <a:off x="1144643" y="579701"/>
            <a:ext cx="9688296" cy="52413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8.2. OBJETIVOS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r>
              <a:rPr lang="en-US" sz="2000" dirty="0"/>
              <a:t>Los </a:t>
            </a:r>
            <a:r>
              <a:rPr lang="en-US" sz="2000" dirty="0" err="1"/>
              <a:t>objetivos</a:t>
            </a:r>
            <a:r>
              <a:rPr lang="en-US" sz="2000" dirty="0"/>
              <a:t> </a:t>
            </a:r>
            <a:r>
              <a:rPr lang="en-US" sz="2000" dirty="0" err="1"/>
              <a:t>concretos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Equipo son la </a:t>
            </a:r>
            <a:r>
              <a:rPr lang="en-US" sz="2000" dirty="0" err="1"/>
              <a:t>Retaguardia</a:t>
            </a:r>
            <a:r>
              <a:rPr lang="en-US" sz="2000" dirty="0"/>
              <a:t> Orante y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trabajo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, </a:t>
            </a:r>
            <a:r>
              <a:rPr lang="en-US" sz="2000" dirty="0" err="1"/>
              <a:t>trabajo</a:t>
            </a:r>
            <a:r>
              <a:rPr lang="en-US" sz="2000" dirty="0"/>
              <a:t> </a:t>
            </a:r>
            <a:r>
              <a:rPr lang="en-US" sz="2000" dirty="0" err="1"/>
              <a:t>hecho</a:t>
            </a:r>
            <a:r>
              <a:rPr lang="en-US" sz="2000" dirty="0"/>
              <a:t> </a:t>
            </a:r>
            <a:r>
              <a:rPr lang="en-US" sz="2000" dirty="0" err="1"/>
              <a:t>oración</a:t>
            </a:r>
            <a:r>
              <a:rPr lang="en-US" sz="2000" dirty="0"/>
              <a:t>, </a:t>
            </a:r>
            <a:r>
              <a:rPr lang="en-US" sz="2000" dirty="0" err="1"/>
              <a:t>dentro</a:t>
            </a:r>
            <a:r>
              <a:rPr lang="en-US" sz="2000" dirty="0"/>
              <a:t> del Encuentro,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callada</a:t>
            </a:r>
            <a:r>
              <a:rPr lang="en-US" sz="2000" dirty="0"/>
              <a:t> y </a:t>
            </a:r>
            <a:r>
              <a:rPr lang="en-US" sz="2000" dirty="0" err="1"/>
              <a:t>entregada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El </a:t>
            </a:r>
            <a:r>
              <a:rPr lang="en-US" sz="2000" dirty="0" err="1"/>
              <a:t>Servicio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r>
              <a:rPr lang="en-US" sz="2000" dirty="0"/>
              <a:t> y </a:t>
            </a:r>
            <a:r>
              <a:rPr lang="en-US" sz="2000" dirty="0" err="1"/>
              <a:t>Oración</a:t>
            </a:r>
            <a:r>
              <a:rPr lang="en-US" sz="2000" dirty="0"/>
              <a:t> es </a:t>
            </a:r>
            <a:r>
              <a:rPr lang="en-US" sz="2000" dirty="0" err="1"/>
              <a:t>importante</a:t>
            </a:r>
            <a:r>
              <a:rPr lang="en-US" sz="2000" dirty="0"/>
              <a:t> para </a:t>
            </a:r>
            <a:r>
              <a:rPr lang="en-US" sz="2000" dirty="0" err="1"/>
              <a:t>llegar</a:t>
            </a:r>
            <a:r>
              <a:rPr lang="en-US" sz="2000" dirty="0"/>
              <a:t> a un </a:t>
            </a:r>
            <a:r>
              <a:rPr lang="en-US" sz="2000" dirty="0" err="1"/>
              <a:t>acercamiento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Señor</a:t>
            </a:r>
            <a:r>
              <a:rPr lang="en-US" sz="2000" dirty="0"/>
              <a:t> </a:t>
            </a:r>
            <a:r>
              <a:rPr lang="en-US" sz="2000" dirty="0" err="1"/>
              <a:t>trabajando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prójimo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concreta</a:t>
            </a:r>
            <a:r>
              <a:rPr lang="en-US" sz="2000" dirty="0"/>
              <a:t> y </a:t>
            </a:r>
            <a:r>
              <a:rPr lang="en-US" sz="2000" dirty="0" err="1"/>
              <a:t>buscando</a:t>
            </a:r>
            <a:r>
              <a:rPr lang="en-US" sz="2000" dirty="0"/>
              <a:t> 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 sea un </a:t>
            </a:r>
            <a:r>
              <a:rPr lang="en-US" sz="2000" dirty="0" err="1"/>
              <a:t>motivo</a:t>
            </a:r>
            <a:r>
              <a:rPr lang="en-US" sz="2000" dirty="0"/>
              <a:t> para que la </a:t>
            </a:r>
            <a:r>
              <a:rPr lang="en-US" sz="2000" dirty="0" err="1"/>
              <a:t>gracia</a:t>
            </a:r>
            <a:r>
              <a:rPr lang="en-US" sz="2000" dirty="0"/>
              <a:t> de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Señor</a:t>
            </a:r>
            <a:r>
              <a:rPr lang="en-US" sz="2000" dirty="0"/>
              <a:t> </a:t>
            </a:r>
            <a:r>
              <a:rPr lang="en-US" sz="2000" dirty="0" err="1"/>
              <a:t>actúe</a:t>
            </a:r>
            <a:r>
              <a:rPr lang="en-US" sz="2000" dirty="0"/>
              <a:t> con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fuerza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fin de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✓ Dar testimonio de </a:t>
            </a:r>
            <a:r>
              <a:rPr lang="en-US" sz="2000" dirty="0" err="1"/>
              <a:t>servicio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muestra</a:t>
            </a:r>
            <a:r>
              <a:rPr lang="en-US" sz="2000" dirty="0"/>
              <a:t> de Amor al </a:t>
            </a:r>
            <a:r>
              <a:rPr lang="en-US" sz="2000" dirty="0" err="1"/>
              <a:t>prójimo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dirty="0" err="1"/>
              <a:t>Constituirse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Iglesia </a:t>
            </a:r>
            <a:r>
              <a:rPr lang="en-US" sz="2000" dirty="0" err="1"/>
              <a:t>orante</a:t>
            </a:r>
            <a:r>
              <a:rPr lang="en-US" sz="2000" dirty="0"/>
              <a:t>, ser la Palanca del Equipo Promotor.</a:t>
            </a:r>
            <a:br>
              <a:rPr lang="en-US" sz="2000" dirty="0"/>
            </a:br>
            <a:r>
              <a:rPr lang="en-US" sz="2000" dirty="0"/>
              <a:t>✓ Ser </a:t>
            </a:r>
            <a:r>
              <a:rPr lang="en-US" sz="2000" dirty="0" err="1"/>
              <a:t>ejemplo</a:t>
            </a:r>
            <a:r>
              <a:rPr lang="en-US" sz="2000" dirty="0"/>
              <a:t> de un </a:t>
            </a:r>
            <a:r>
              <a:rPr lang="en-US" sz="2000" dirty="0" err="1"/>
              <a:t>verdadero</a:t>
            </a:r>
            <a:r>
              <a:rPr lang="en-US" sz="2000" dirty="0"/>
              <a:t> Grupo Cristiano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Trabajo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✓ Ser </a:t>
            </a:r>
            <a:r>
              <a:rPr lang="en-US" sz="2000" dirty="0" err="1"/>
              <a:t>apoyo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preparación</a:t>
            </a:r>
            <a:r>
              <a:rPr lang="en-US" sz="2000" dirty="0"/>
              <a:t> y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Encuentro, del Equipo de </a:t>
            </a:r>
            <a:r>
              <a:rPr lang="en-US" sz="2000" dirty="0" err="1"/>
              <a:t>Guías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✓ </a:t>
            </a:r>
            <a:r>
              <a:rPr lang="en-US" sz="2000" dirty="0" err="1"/>
              <a:t>Buscar</a:t>
            </a:r>
            <a:r>
              <a:rPr lang="en-US" sz="2000" dirty="0"/>
              <a:t> la </a:t>
            </a:r>
            <a:r>
              <a:rPr lang="en-US" sz="2000" dirty="0" err="1"/>
              <a:t>espiritualidad</a:t>
            </a:r>
            <a:r>
              <a:rPr lang="en-US" sz="2000" dirty="0"/>
              <a:t> e </a:t>
            </a:r>
            <a:r>
              <a:rPr lang="en-US" sz="2000" dirty="0" err="1"/>
              <a:t>integración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miembros</a:t>
            </a:r>
            <a:r>
              <a:rPr lang="en-US" sz="2000" dirty="0"/>
              <a:t> de Equipo.</a:t>
            </a:r>
            <a:br>
              <a:rPr lang="en-US" sz="2000" dirty="0"/>
            </a:br>
            <a:r>
              <a:rPr lang="en-US" sz="2000" dirty="0"/>
              <a:t>✓ Ser </a:t>
            </a:r>
            <a:r>
              <a:rPr lang="en-US" sz="2000" dirty="0" err="1"/>
              <a:t>ejemplo</a:t>
            </a:r>
            <a:r>
              <a:rPr lang="en-US" sz="2000" dirty="0"/>
              <a:t> de </a:t>
            </a:r>
            <a:r>
              <a:rPr lang="en-US" sz="2000" dirty="0" err="1"/>
              <a:t>obediencia</a:t>
            </a:r>
            <a:r>
              <a:rPr lang="en-US" sz="2000" dirty="0"/>
              <a:t> y </a:t>
            </a:r>
            <a:r>
              <a:rPr lang="en-US" sz="2000" dirty="0" err="1"/>
              <a:t>disciplina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dirty="0" err="1"/>
              <a:t>Fomentar</a:t>
            </a:r>
            <a:r>
              <a:rPr lang="en-US" sz="2000" dirty="0"/>
              <a:t> la </a:t>
            </a:r>
            <a:r>
              <a:rPr lang="en-US" sz="2000" dirty="0" err="1"/>
              <a:t>humildad</a:t>
            </a:r>
            <a:r>
              <a:rPr lang="en-US" sz="2000" dirty="0"/>
              <a:t>, </a:t>
            </a:r>
            <a:r>
              <a:rPr lang="en-US" sz="2000" dirty="0" err="1"/>
              <a:t>comprensión</a:t>
            </a:r>
            <a:r>
              <a:rPr lang="en-US" sz="2000" dirty="0"/>
              <a:t> y </a:t>
            </a:r>
            <a:r>
              <a:rPr lang="en-US" sz="2000" dirty="0" err="1"/>
              <a:t>ayuda</a:t>
            </a:r>
            <a:r>
              <a:rPr lang="en-US" sz="2000" dirty="0"/>
              <a:t> </a:t>
            </a:r>
            <a:r>
              <a:rPr lang="en-US" sz="2000" dirty="0" err="1"/>
              <a:t>mutua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dirty="0" err="1"/>
              <a:t>Proporcionar</a:t>
            </a:r>
            <a:r>
              <a:rPr lang="en-US" sz="2000" dirty="0"/>
              <a:t> a sus </a:t>
            </a:r>
            <a:r>
              <a:rPr lang="en-US" sz="2000" dirty="0" err="1"/>
              <a:t>miembros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proyección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vocación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comunidad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✓ Ayuda a sus </a:t>
            </a:r>
            <a:r>
              <a:rPr lang="en-US" sz="2000" dirty="0" err="1"/>
              <a:t>miembros</a:t>
            </a:r>
            <a:r>
              <a:rPr lang="en-US" sz="2000" dirty="0"/>
              <a:t> a </a:t>
            </a:r>
            <a:r>
              <a:rPr lang="en-US" sz="2000" dirty="0" err="1"/>
              <a:t>profundizar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fe</a:t>
            </a:r>
            <a:r>
              <a:rPr lang="en-US" sz="2000" dirty="0"/>
              <a:t>, </a:t>
            </a:r>
            <a:r>
              <a:rPr lang="en-US" sz="2000" dirty="0" err="1"/>
              <a:t>renuevan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conversión</a:t>
            </a:r>
            <a:r>
              <a:rPr lang="en-US" sz="2000" dirty="0"/>
              <a:t> y </a:t>
            </a:r>
            <a:r>
              <a:rPr lang="en-US" sz="2000" dirty="0" err="1"/>
              <a:t>fortalecen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voluntad</a:t>
            </a:r>
            <a:r>
              <a:rPr lang="en-US" sz="2000" dirty="0"/>
              <a:t> de </a:t>
            </a:r>
            <a:r>
              <a:rPr lang="en-US" sz="2000" dirty="0" err="1"/>
              <a:t>seguir</a:t>
            </a:r>
            <a:r>
              <a:rPr lang="en-US" sz="2000" dirty="0"/>
              <a:t> a Cristo.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F44330-EEB9-35E3-9902-731B528505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339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8.2. OBJETIVOS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209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80D615-5371-FA6F-B869-B0EDA8E20F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8.3. ORGANIZACIÓN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61D974-FFD3-D7FC-A8C8-C2C17FDF19F4}"/>
              </a:ext>
            </a:extLst>
          </p:cNvPr>
          <p:cNvSpPr txBox="1"/>
          <p:nvPr/>
        </p:nvSpPr>
        <p:spPr>
          <a:xfrm>
            <a:off x="1832086" y="6738411"/>
            <a:ext cx="9078628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8.3. ORGANIZACIÓN</a:t>
            </a:r>
          </a:p>
        </p:txBody>
      </p:sp>
    </p:spTree>
    <p:extLst>
      <p:ext uri="{BB962C8B-B14F-4D97-AF65-F5344CB8AC3E}">
        <p14:creationId xmlns:p14="http://schemas.microsoft.com/office/powerpoint/2010/main" val="375173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BC1B6-4DAE-81EB-B2F9-9AD15A18DC92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8.3.1. Cargos de Coordinación. Responsabilidades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El equipo de Servicio estará formado por el Coordinador, el Vice-Coordinador, el Apoyo, Asesor espiritual y Colaboradores (12 mínimo), para el desarrollo adecuado de las actividades.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3C9F04C-ABB1-3948-7E40-EA3C550CC0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0018" y="-132556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s-E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8.3.1. Cargos de Coordinación. Responsabilidades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12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B45A27F-9D0D-E7D3-99AA-04E05626E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8.3.1.1.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Coordinador</a:t>
            </a:r>
            <a:endParaRPr lang="en-US" sz="40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F89C71-00AE-7E4B-9DB8-C9B2145C49AB}"/>
              </a:ext>
            </a:extLst>
          </p:cNvPr>
          <p:cNvSpPr txBox="1"/>
          <p:nvPr/>
        </p:nvSpPr>
        <p:spPr>
          <a:xfrm>
            <a:off x="1136397" y="2418409"/>
            <a:ext cx="9688296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8.3.1.1. </a:t>
            </a:r>
            <a:r>
              <a:rPr lang="en-US" sz="1600" b="1" dirty="0" err="1"/>
              <a:t>Coordinador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Es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responsable</a:t>
            </a:r>
            <a:r>
              <a:rPr lang="en-US" sz="1600" dirty="0"/>
              <a:t> de la </a:t>
            </a:r>
            <a:r>
              <a:rPr lang="en-US" sz="1600" dirty="0" err="1"/>
              <a:t>preparación</a:t>
            </a:r>
            <a:r>
              <a:rPr lang="en-US" sz="1600" dirty="0"/>
              <a:t> </a:t>
            </a:r>
            <a:r>
              <a:rPr lang="en-US" sz="1600" dirty="0" err="1"/>
              <a:t>espiritual</a:t>
            </a:r>
            <a:r>
              <a:rPr lang="en-US" sz="1600" dirty="0"/>
              <a:t> y del </a:t>
            </a:r>
            <a:r>
              <a:rPr lang="en-US" sz="1600" dirty="0" err="1"/>
              <a:t>funcionamiento</a:t>
            </a:r>
            <a:r>
              <a:rPr lang="en-US" sz="1600" dirty="0"/>
              <a:t> del </a:t>
            </a:r>
            <a:r>
              <a:rPr lang="en-US" sz="1600" dirty="0" err="1"/>
              <a:t>grupo</a:t>
            </a:r>
            <a:r>
              <a:rPr lang="en-US" sz="1600" dirty="0"/>
              <a:t>, (</a:t>
            </a:r>
            <a:r>
              <a:rPr lang="en-US" sz="1600" dirty="0" err="1"/>
              <a:t>fomenta</a:t>
            </a:r>
            <a:r>
              <a:rPr lang="en-US" sz="1600" dirty="0"/>
              <a:t> la </a:t>
            </a:r>
            <a:r>
              <a:rPr lang="en-US" sz="1600" dirty="0" err="1"/>
              <a:t>humildad</a:t>
            </a:r>
            <a:r>
              <a:rPr lang="en-US" sz="1600" dirty="0"/>
              <a:t>, </a:t>
            </a:r>
            <a:r>
              <a:rPr lang="en-US" sz="1600" dirty="0" err="1"/>
              <a:t>comprensión</a:t>
            </a:r>
            <a:r>
              <a:rPr lang="en-US" sz="1600" dirty="0"/>
              <a:t> y </a:t>
            </a:r>
            <a:r>
              <a:rPr lang="en-US" sz="1600" dirty="0" err="1"/>
              <a:t>ayuda</a:t>
            </a:r>
            <a:r>
              <a:rPr lang="en-US" sz="1600" dirty="0"/>
              <a:t> </a:t>
            </a:r>
            <a:r>
              <a:rPr lang="en-US" sz="1600" dirty="0" err="1"/>
              <a:t>mutua</a:t>
            </a:r>
            <a:r>
              <a:rPr lang="en-US" sz="1600" dirty="0"/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Debe </a:t>
            </a:r>
            <a:r>
              <a:rPr lang="en-US" sz="1600" dirty="0" err="1"/>
              <a:t>haber</a:t>
            </a:r>
            <a:r>
              <a:rPr lang="en-US" sz="1600" dirty="0"/>
              <a:t> </a:t>
            </a:r>
            <a:r>
              <a:rPr lang="en-US" sz="1600" dirty="0" err="1"/>
              <a:t>participado</a:t>
            </a:r>
            <a:r>
              <a:rPr lang="en-US" sz="1600" dirty="0"/>
              <a:t> </a:t>
            </a:r>
            <a:r>
              <a:rPr lang="en-US" sz="1600" dirty="0" err="1"/>
              <a:t>anteriormente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. Da </a:t>
            </a:r>
            <a:r>
              <a:rPr lang="en-US" sz="1600" dirty="0" err="1"/>
              <a:t>ejemplo</a:t>
            </a:r>
            <a:r>
              <a:rPr lang="en-US" sz="1600" dirty="0"/>
              <a:t> de </a:t>
            </a:r>
            <a:r>
              <a:rPr lang="en-US" sz="1600" dirty="0" err="1"/>
              <a:t>colaboración</a:t>
            </a:r>
            <a:r>
              <a:rPr lang="en-US" sz="1600" dirty="0"/>
              <a:t>, </a:t>
            </a:r>
            <a:r>
              <a:rPr lang="en-US" sz="1600" dirty="0" err="1"/>
              <a:t>entrega</a:t>
            </a:r>
            <a:r>
              <a:rPr lang="en-US" sz="1600" dirty="0"/>
              <a:t> y </a:t>
            </a:r>
            <a:r>
              <a:rPr lang="en-US" sz="1600" dirty="0" err="1"/>
              <a:t>prontitud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Mantiene</a:t>
            </a:r>
            <a:r>
              <a:rPr lang="en-US" sz="1600" dirty="0"/>
              <a:t> </a:t>
            </a:r>
            <a:r>
              <a:rPr lang="en-US" sz="1600" dirty="0" err="1"/>
              <a:t>contacto</a:t>
            </a:r>
            <a:r>
              <a:rPr lang="en-US" sz="1600" dirty="0"/>
              <a:t> con la Mesa de </a:t>
            </a:r>
            <a:r>
              <a:rPr lang="en-US" sz="1600" dirty="0" err="1"/>
              <a:t>Coordinación</a:t>
            </a:r>
            <a:r>
              <a:rPr lang="en-US" sz="1600" dirty="0"/>
              <a:t>,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equipo</a:t>
            </a:r>
            <a:r>
              <a:rPr lang="en-US" sz="1600" dirty="0"/>
              <a:t> de </a:t>
            </a:r>
            <a:r>
              <a:rPr lang="en-US" sz="1600" dirty="0" err="1"/>
              <a:t>Oración</a:t>
            </a:r>
            <a:r>
              <a:rPr lang="en-US" sz="1600" dirty="0"/>
              <a:t> y </a:t>
            </a:r>
            <a:r>
              <a:rPr lang="en-US" sz="1600" dirty="0" err="1"/>
              <a:t>equipo</a:t>
            </a:r>
            <a:r>
              <a:rPr lang="en-US" sz="1600" dirty="0"/>
              <a:t> de </a:t>
            </a:r>
            <a:r>
              <a:rPr lang="en-US" sz="1600" dirty="0" err="1"/>
              <a:t>Contacto</a:t>
            </a:r>
            <a:r>
              <a:rPr lang="en-US" sz="1600" dirty="0"/>
              <a:t> </a:t>
            </a:r>
            <a:r>
              <a:rPr lang="en-US" sz="1600" dirty="0" err="1"/>
              <a:t>Externo</a:t>
            </a:r>
            <a:r>
              <a:rPr lang="en-US" sz="1600" dirty="0"/>
              <a:t> y </a:t>
            </a:r>
            <a:r>
              <a:rPr lang="en-US" sz="1600" dirty="0" err="1"/>
              <a:t>coordina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Asesor</a:t>
            </a:r>
            <a:r>
              <a:rPr lang="en-US" sz="1600" dirty="0"/>
              <a:t> </a:t>
            </a:r>
            <a:r>
              <a:rPr lang="en-US" sz="1600" dirty="0" err="1"/>
              <a:t>Espiritual</a:t>
            </a:r>
            <a:r>
              <a:rPr lang="en-US" sz="1600" dirty="0"/>
              <a:t> la </a:t>
            </a:r>
            <a:r>
              <a:rPr lang="en-US" sz="1600" dirty="0" err="1"/>
              <a:t>preparación</a:t>
            </a:r>
            <a:r>
              <a:rPr lang="en-US" sz="1600" dirty="0"/>
              <a:t> personal y </a:t>
            </a:r>
            <a:r>
              <a:rPr lang="en-US" sz="1600" dirty="0" err="1"/>
              <a:t>grupal</a:t>
            </a:r>
            <a:r>
              <a:rPr lang="en-US" sz="1600" dirty="0"/>
              <a:t>, la </a:t>
            </a:r>
            <a:r>
              <a:rPr lang="en-US" sz="1600" dirty="0" err="1"/>
              <a:t>entronización</a:t>
            </a:r>
            <a:r>
              <a:rPr lang="en-US" sz="1600" dirty="0"/>
              <a:t> del </a:t>
            </a:r>
            <a:r>
              <a:rPr lang="en-US" sz="1600" dirty="0" err="1"/>
              <a:t>Santísimo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del </a:t>
            </a:r>
            <a:r>
              <a:rPr lang="en-US" sz="1600" dirty="0" err="1"/>
              <a:t>encuentro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Seleccionará</a:t>
            </a:r>
            <a:r>
              <a:rPr lang="en-US" sz="1600" dirty="0"/>
              <a:t> a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vicecoordinador</a:t>
            </a:r>
            <a:r>
              <a:rPr lang="en-US" sz="1600" dirty="0"/>
              <a:t> y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apoyo</a:t>
            </a:r>
            <a:r>
              <a:rPr lang="en-US" sz="1600" dirty="0"/>
              <a:t> para </a:t>
            </a:r>
            <a:r>
              <a:rPr lang="en-US" sz="1600" dirty="0" err="1"/>
              <a:t>organizar</a:t>
            </a:r>
            <a:r>
              <a:rPr lang="en-US" sz="1600" dirty="0"/>
              <a:t> con </a:t>
            </a:r>
            <a:r>
              <a:rPr lang="en-US" sz="1600" dirty="0" err="1"/>
              <a:t>ellos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plan de </a:t>
            </a:r>
            <a:r>
              <a:rPr lang="en-US" sz="1600" dirty="0" err="1"/>
              <a:t>preparación</a:t>
            </a:r>
            <a:r>
              <a:rPr lang="en-US" sz="1600" dirty="0"/>
              <a:t> del </a:t>
            </a:r>
            <a:r>
              <a:rPr lang="en-US" sz="1600" dirty="0" err="1"/>
              <a:t>equipo</a:t>
            </a:r>
            <a:r>
              <a:rPr lang="en-US" sz="1600" dirty="0"/>
              <a:t> de </a:t>
            </a:r>
            <a:r>
              <a:rPr lang="en-US" sz="1600" dirty="0" err="1"/>
              <a:t>Servicio</a:t>
            </a:r>
            <a:r>
              <a:rPr lang="en-US" sz="1600" dirty="0"/>
              <a:t> </a:t>
            </a:r>
            <a:r>
              <a:rPr lang="en-US" sz="1600" dirty="0" err="1"/>
              <a:t>Interno</a:t>
            </a:r>
            <a:r>
              <a:rPr lang="en-US" sz="1600" dirty="0"/>
              <a:t>, </a:t>
            </a:r>
            <a:r>
              <a:rPr lang="en-US" sz="1600" dirty="0" err="1"/>
              <a:t>así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de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mismo</a:t>
            </a:r>
            <a:r>
              <a:rPr lang="en-US" sz="1600" dirty="0"/>
              <a:t> </a:t>
            </a:r>
            <a:r>
              <a:rPr lang="en-US" sz="1600" dirty="0" err="1"/>
              <a:t>encuentro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Motivará</a:t>
            </a:r>
            <a:r>
              <a:rPr lang="en-US" sz="1600" dirty="0"/>
              <a:t> y </a:t>
            </a:r>
            <a:r>
              <a:rPr lang="en-US" sz="1600" dirty="0" err="1"/>
              <a:t>dará</a:t>
            </a:r>
            <a:r>
              <a:rPr lang="en-US" sz="1600" dirty="0"/>
              <a:t> </a:t>
            </a:r>
            <a:r>
              <a:rPr lang="en-US" sz="1600" dirty="0" err="1"/>
              <a:t>confianza</a:t>
            </a:r>
            <a:r>
              <a:rPr lang="en-US" sz="1600" dirty="0"/>
              <a:t> al </a:t>
            </a:r>
            <a:r>
              <a:rPr lang="en-US" sz="1600" dirty="0" err="1"/>
              <a:t>grupo</a:t>
            </a:r>
            <a:r>
              <a:rPr lang="en-US" sz="1600" dirty="0"/>
              <a:t> para que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cumpla</a:t>
            </a:r>
            <a:r>
              <a:rPr lang="en-US" sz="1600" dirty="0"/>
              <a:t> sus </a:t>
            </a:r>
            <a:r>
              <a:rPr lang="en-US" sz="1600" dirty="0" err="1"/>
              <a:t>objetivos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Deberá</a:t>
            </a:r>
            <a:r>
              <a:rPr lang="en-US" sz="1600" dirty="0"/>
              <a:t> </a:t>
            </a:r>
            <a:r>
              <a:rPr lang="en-US" sz="1600" dirty="0" err="1"/>
              <a:t>tener</a:t>
            </a:r>
            <a:r>
              <a:rPr lang="en-US" sz="1600" dirty="0"/>
              <a:t> claro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de </a:t>
            </a:r>
            <a:r>
              <a:rPr lang="en-US" sz="1600" dirty="0" err="1"/>
              <a:t>todo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 y </a:t>
            </a:r>
            <a:r>
              <a:rPr lang="en-US" sz="1600" dirty="0" err="1"/>
              <a:t>el</a:t>
            </a:r>
            <a:r>
              <a:rPr lang="en-US" sz="1600" dirty="0"/>
              <a:t> del </a:t>
            </a:r>
            <a:r>
              <a:rPr lang="en-US" sz="1600" dirty="0" err="1"/>
              <a:t>trabajo</a:t>
            </a:r>
            <a:r>
              <a:rPr lang="en-US" sz="1600" dirty="0"/>
              <a:t> de </a:t>
            </a:r>
            <a:r>
              <a:rPr lang="en-US" sz="1600" dirty="0" err="1"/>
              <a:t>líder</a:t>
            </a:r>
            <a:r>
              <a:rPr lang="en-US" sz="1600" dirty="0"/>
              <a:t> y de </a:t>
            </a:r>
            <a:r>
              <a:rPr lang="en-US" sz="1600" dirty="0" err="1"/>
              <a:t>oración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Designará</a:t>
            </a:r>
            <a:r>
              <a:rPr lang="en-US" sz="1600" dirty="0"/>
              <a:t> </a:t>
            </a:r>
            <a:r>
              <a:rPr lang="en-US" sz="1600" dirty="0" err="1"/>
              <a:t>responsables</a:t>
            </a:r>
            <a:r>
              <a:rPr lang="en-US" sz="1600" dirty="0"/>
              <a:t> de la </a:t>
            </a:r>
            <a:r>
              <a:rPr lang="en-US" sz="1600" dirty="0" err="1"/>
              <a:t>preparación</a:t>
            </a:r>
            <a:r>
              <a:rPr lang="en-US" sz="1600" dirty="0"/>
              <a:t> de </a:t>
            </a:r>
            <a:r>
              <a:rPr lang="en-US" sz="1600" dirty="0" err="1"/>
              <a:t>recuerdos</a:t>
            </a:r>
            <a:r>
              <a:rPr lang="en-US" sz="1600" dirty="0"/>
              <a:t> y/o </a:t>
            </a:r>
            <a:r>
              <a:rPr lang="en-US" sz="1600" dirty="0" err="1"/>
              <a:t>mensajes</a:t>
            </a:r>
            <a:r>
              <a:rPr lang="en-US" sz="1600" dirty="0"/>
              <a:t> que se </a:t>
            </a:r>
            <a:r>
              <a:rPr lang="en-US" sz="1600" dirty="0" err="1"/>
              <a:t>entregarán</a:t>
            </a:r>
            <a:r>
              <a:rPr lang="en-US" sz="1600" dirty="0"/>
              <a:t> 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rollistas</a:t>
            </a:r>
            <a:r>
              <a:rPr lang="en-US" sz="1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2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4252</Words>
  <Application>Microsoft Office PowerPoint</Application>
  <PresentationFormat>Panorámica</PresentationFormat>
  <Paragraphs>236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8.1. FUNDAMENTOS</vt:lpstr>
      <vt:lpstr>Presentación de PowerPoint</vt:lpstr>
      <vt:lpstr>8.2. OBJETIVOS</vt:lpstr>
      <vt:lpstr>8.3. ORGANIZACIÓN</vt:lpstr>
      <vt:lpstr>8.3.1. Cargos de Coordinación. Responsabilidades</vt:lpstr>
      <vt:lpstr>8.3.1.1. Coordinador</vt:lpstr>
      <vt:lpstr>Presentación de PowerPoint</vt:lpstr>
      <vt:lpstr>8.3.1.2. Vice coordinador</vt:lpstr>
      <vt:lpstr>8.3.1.3. Apoyo</vt:lpstr>
      <vt:lpstr>8.3.1.4. Guías de servicio</vt:lpstr>
      <vt:lpstr>8.3.2. Otros cargos. Responsabilidades</vt:lpstr>
      <vt:lpstr>8.3.2.1. Cocina (1 responsable y 3 ayudantes de cocina)</vt:lpstr>
      <vt:lpstr>8.3.2.2. Limpieza (1 responsable y 3 ayudantes)</vt:lpstr>
      <vt:lpstr>8.3.2.3. Utilería y servicios (1 responsable y 3 ayudantes)</vt:lpstr>
      <vt:lpstr>8.3.2.4. Capilla (1 responsable de Capilla Interna, 1 Externa y 3 ayudantes)</vt:lpstr>
      <vt:lpstr>8.3.2.6. Fogata (4 auxiliares)</vt:lpstr>
      <vt:lpstr>8.3.2.7. Encargado del botiquín</vt:lpstr>
      <vt:lpstr>8.3.2.8. Campanero</vt:lpstr>
      <vt:lpstr>8.3.2.9. Despensero</vt:lpstr>
      <vt:lpstr>8.3.3. Responsabilidades comunes a todos los integrantes del Equipo de Servicio</vt:lpstr>
      <vt:lpstr>8.4. MANTENER EL SILENCIO</vt:lpstr>
      <vt:lpstr>8.5. Disciplina dentro del Encuentro</vt:lpstr>
      <vt:lpstr>8.6. PREPARACIÓN</vt:lpstr>
      <vt:lpstr>8.6.1. Espiritualidad</vt:lpstr>
      <vt:lpstr>Presentación de PowerPoint</vt:lpstr>
      <vt:lpstr>8.6.2. Integración</vt:lpstr>
      <vt:lpstr>8.6.3. Metodología</vt:lpstr>
      <vt:lpstr>8.7. Esquema y reuniones de Preparación</vt:lpstr>
      <vt:lpstr>8.7.1. Esquema de las reuniones</vt:lpstr>
      <vt:lpstr>Presentación de PowerPoint</vt:lpstr>
      <vt:lpstr>8.7.2. Mini - mensajes</vt:lpstr>
      <vt:lpstr>8.7.3. Exposición y meditación de 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Raúl Ramírez Ramírez</dc:creator>
  <cp:lastModifiedBy>Raúl Ramírez Ramírez</cp:lastModifiedBy>
  <cp:revision>12</cp:revision>
  <dcterms:created xsi:type="dcterms:W3CDTF">2025-07-10T21:09:42Z</dcterms:created>
  <dcterms:modified xsi:type="dcterms:W3CDTF">2025-08-06T16:44:49Z</dcterms:modified>
</cp:coreProperties>
</file>