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57" r:id="rId3"/>
    <p:sldId id="272" r:id="rId4"/>
    <p:sldId id="271" r:id="rId5"/>
    <p:sldId id="279" r:id="rId6"/>
    <p:sldId id="280" r:id="rId7"/>
    <p:sldId id="275" r:id="rId8"/>
    <p:sldId id="281" r:id="rId9"/>
    <p:sldId id="274" r:id="rId10"/>
    <p:sldId id="282" r:id="rId11"/>
    <p:sldId id="270" r:id="rId12"/>
    <p:sldId id="283" r:id="rId13"/>
    <p:sldId id="261" r:id="rId14"/>
    <p:sldId id="284" r:id="rId15"/>
    <p:sldId id="285" r:id="rId16"/>
    <p:sldId id="278" r:id="rId17"/>
    <p:sldId id="286" r:id="rId18"/>
    <p:sldId id="287" r:id="rId19"/>
    <p:sldId id="288"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0CB91-8877-4558-B1B1-D9BD4941D05C}" v="2" dt="2023-09-13T04:48:02.240"/>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napToGrid="0" showGuides="1">
      <p:cViewPr varScale="1">
        <p:scale>
          <a:sx n="85" d="100"/>
          <a:sy n="85" d="100"/>
        </p:scale>
        <p:origin x="28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ela Yori" userId="04ccc8c3188eb8e3" providerId="LiveId" clId="{D040CB91-8877-4558-B1B1-D9BD4941D05C}"/>
    <pc:docChg chg="undo custSel addSld modSld">
      <pc:chgData name="Micaela Yori" userId="04ccc8c3188eb8e3" providerId="LiveId" clId="{D040CB91-8877-4558-B1B1-D9BD4941D05C}" dt="2023-09-13T04:59:51.063" v="1396" actId="20577"/>
      <pc:docMkLst>
        <pc:docMk/>
      </pc:docMkLst>
      <pc:sldChg chg="modSp mod">
        <pc:chgData name="Micaela Yori" userId="04ccc8c3188eb8e3" providerId="LiveId" clId="{D040CB91-8877-4558-B1B1-D9BD4941D05C}" dt="2023-09-13T04:59:51.063" v="1396" actId="20577"/>
        <pc:sldMkLst>
          <pc:docMk/>
          <pc:sldMk cId="2836970820" sldId="257"/>
        </pc:sldMkLst>
        <pc:spChg chg="mod">
          <ac:chgData name="Micaela Yori" userId="04ccc8c3188eb8e3" providerId="LiveId" clId="{D040CB91-8877-4558-B1B1-D9BD4941D05C}" dt="2023-09-13T04:59:51.063" v="1396" actId="20577"/>
          <ac:spMkLst>
            <pc:docMk/>
            <pc:sldMk cId="2836970820" sldId="257"/>
            <ac:spMk id="3" creationId="{00000000-0000-0000-0000-000000000000}"/>
          </ac:spMkLst>
        </pc:spChg>
      </pc:sldChg>
      <pc:sldChg chg="addSp delSp modSp mod">
        <pc:chgData name="Micaela Yori" userId="04ccc8c3188eb8e3" providerId="LiveId" clId="{D040CB91-8877-4558-B1B1-D9BD4941D05C}" dt="2023-09-13T04:39:59.571" v="568" actId="27636"/>
        <pc:sldMkLst>
          <pc:docMk/>
          <pc:sldMk cId="4260464928" sldId="261"/>
        </pc:sldMkLst>
        <pc:spChg chg="mod">
          <ac:chgData name="Micaela Yori" userId="04ccc8c3188eb8e3" providerId="LiveId" clId="{D040CB91-8877-4558-B1B1-D9BD4941D05C}" dt="2023-09-13T04:39:59.571" v="568" actId="27636"/>
          <ac:spMkLst>
            <pc:docMk/>
            <pc:sldMk cId="4260464928" sldId="261"/>
            <ac:spMk id="3" creationId="{00000000-0000-0000-0000-000000000000}"/>
          </ac:spMkLst>
        </pc:spChg>
        <pc:spChg chg="add del mod">
          <ac:chgData name="Micaela Yori" userId="04ccc8c3188eb8e3" providerId="LiveId" clId="{D040CB91-8877-4558-B1B1-D9BD4941D05C}" dt="2023-09-13T04:38:49.691" v="553" actId="22"/>
          <ac:spMkLst>
            <pc:docMk/>
            <pc:sldMk cId="4260464928" sldId="261"/>
            <ac:spMk id="6" creationId="{73F98FDA-1A8A-9C44-5F59-1DEDB2A2483D}"/>
          </ac:spMkLst>
        </pc:spChg>
        <pc:graphicFrameChg chg="del modGraphic">
          <ac:chgData name="Micaela Yori" userId="04ccc8c3188eb8e3" providerId="LiveId" clId="{D040CB91-8877-4558-B1B1-D9BD4941D05C}" dt="2023-09-13T04:28:08.696" v="552" actId="478"/>
          <ac:graphicFrameMkLst>
            <pc:docMk/>
            <pc:sldMk cId="4260464928" sldId="261"/>
            <ac:graphicFrameMk id="5" creationId="{00000000-0000-0000-0000-000000000000}"/>
          </ac:graphicFrameMkLst>
        </pc:graphicFrameChg>
        <pc:picChg chg="add mod ord">
          <ac:chgData name="Micaela Yori" userId="04ccc8c3188eb8e3" providerId="LiveId" clId="{D040CB91-8877-4558-B1B1-D9BD4941D05C}" dt="2023-09-13T04:39:22.033" v="561" actId="14100"/>
          <ac:picMkLst>
            <pc:docMk/>
            <pc:sldMk cId="4260464928" sldId="261"/>
            <ac:picMk id="8" creationId="{37DC3A06-0F4B-EC91-1B51-57FB120BFA51}"/>
          </ac:picMkLst>
        </pc:picChg>
      </pc:sldChg>
      <pc:sldChg chg="modSp mod">
        <pc:chgData name="Micaela Yori" userId="04ccc8c3188eb8e3" providerId="LiveId" clId="{D040CB91-8877-4558-B1B1-D9BD4941D05C}" dt="2023-09-13T04:58:30.136" v="1286" actId="2"/>
        <pc:sldMkLst>
          <pc:docMk/>
          <pc:sldMk cId="3034687750" sldId="262"/>
        </pc:sldMkLst>
        <pc:spChg chg="mod">
          <ac:chgData name="Micaela Yori" userId="04ccc8c3188eb8e3" providerId="LiveId" clId="{D040CB91-8877-4558-B1B1-D9BD4941D05C}" dt="2023-09-13T04:58:30.136" v="1286" actId="2"/>
          <ac:spMkLst>
            <pc:docMk/>
            <pc:sldMk cId="3034687750" sldId="262"/>
            <ac:spMk id="2" creationId="{00000000-0000-0000-0000-000000000000}"/>
          </ac:spMkLst>
        </pc:spChg>
      </pc:sldChg>
      <pc:sldChg chg="modSp mod">
        <pc:chgData name="Micaela Yori" userId="04ccc8c3188eb8e3" providerId="LiveId" clId="{D040CB91-8877-4558-B1B1-D9BD4941D05C}" dt="2023-09-13T04:58:34.901" v="1287" actId="313"/>
        <pc:sldMkLst>
          <pc:docMk/>
          <pc:sldMk cId="1382416307" sldId="271"/>
        </pc:sldMkLst>
        <pc:spChg chg="mod">
          <ac:chgData name="Micaela Yori" userId="04ccc8c3188eb8e3" providerId="LiveId" clId="{D040CB91-8877-4558-B1B1-D9BD4941D05C}" dt="2023-09-13T04:58:34.901" v="1287" actId="313"/>
          <ac:spMkLst>
            <pc:docMk/>
            <pc:sldMk cId="1382416307" sldId="271"/>
            <ac:spMk id="3" creationId="{00000000-0000-0000-0000-000000000000}"/>
          </ac:spMkLst>
        </pc:spChg>
      </pc:sldChg>
      <pc:sldChg chg="modSp mod">
        <pc:chgData name="Micaela Yori" userId="04ccc8c3188eb8e3" providerId="LiveId" clId="{D040CB91-8877-4558-B1B1-D9BD4941D05C}" dt="2023-09-13T04:58:42.848" v="1291" actId="2"/>
        <pc:sldMkLst>
          <pc:docMk/>
          <pc:sldMk cId="2566160299" sldId="278"/>
        </pc:sldMkLst>
        <pc:spChg chg="mod">
          <ac:chgData name="Micaela Yori" userId="04ccc8c3188eb8e3" providerId="LiveId" clId="{D040CB91-8877-4558-B1B1-D9BD4941D05C}" dt="2023-09-13T04:58:42.848" v="1291" actId="2"/>
          <ac:spMkLst>
            <pc:docMk/>
            <pc:sldMk cId="2566160299" sldId="278"/>
            <ac:spMk id="4" creationId="{1C9949ED-9370-C761-972B-CBE285E01FEA}"/>
          </ac:spMkLst>
        </pc:spChg>
      </pc:sldChg>
      <pc:sldChg chg="modSp mod">
        <pc:chgData name="Micaela Yori" userId="04ccc8c3188eb8e3" providerId="LiveId" clId="{D040CB91-8877-4558-B1B1-D9BD4941D05C}" dt="2023-09-13T04:24:07.968" v="541" actId="20577"/>
        <pc:sldMkLst>
          <pc:docMk/>
          <pc:sldMk cId="1013073587" sldId="279"/>
        </pc:sldMkLst>
        <pc:spChg chg="mod">
          <ac:chgData name="Micaela Yori" userId="04ccc8c3188eb8e3" providerId="LiveId" clId="{D040CB91-8877-4558-B1B1-D9BD4941D05C}" dt="2023-09-13T04:24:07.968" v="541" actId="20577"/>
          <ac:spMkLst>
            <pc:docMk/>
            <pc:sldMk cId="1013073587" sldId="279"/>
            <ac:spMk id="3" creationId="{00000000-0000-0000-0000-000000000000}"/>
          </ac:spMkLst>
        </pc:spChg>
      </pc:sldChg>
      <pc:sldChg chg="addSp delSp modSp mod">
        <pc:chgData name="Micaela Yori" userId="04ccc8c3188eb8e3" providerId="LiveId" clId="{D040CB91-8877-4558-B1B1-D9BD4941D05C}" dt="2023-09-13T04:58:39.578" v="1290" actId="313"/>
        <pc:sldMkLst>
          <pc:docMk/>
          <pc:sldMk cId="1687372432" sldId="283"/>
        </pc:sldMkLst>
        <pc:spChg chg="add del mod">
          <ac:chgData name="Micaela Yori" userId="04ccc8c3188eb8e3" providerId="LiveId" clId="{D040CB91-8877-4558-B1B1-D9BD4941D05C}" dt="2023-09-13T04:27:27.563" v="543" actId="22"/>
          <ac:spMkLst>
            <pc:docMk/>
            <pc:sldMk cId="1687372432" sldId="283"/>
            <ac:spMk id="4" creationId="{BADB5BE5-E078-4D39-F872-6119E6677C36}"/>
          </ac:spMkLst>
        </pc:spChg>
        <pc:spChg chg="mod">
          <ac:chgData name="Micaela Yori" userId="04ccc8c3188eb8e3" providerId="LiveId" clId="{D040CB91-8877-4558-B1B1-D9BD4941D05C}" dt="2023-09-13T04:58:39.578" v="1290" actId="313"/>
          <ac:spMkLst>
            <pc:docMk/>
            <pc:sldMk cId="1687372432" sldId="283"/>
            <ac:spMk id="11" creationId="{5AA1EA9A-211F-848F-D8DE-23F603C60E2A}"/>
          </ac:spMkLst>
        </pc:spChg>
        <pc:picChg chg="add mod ord">
          <ac:chgData name="Micaela Yori" userId="04ccc8c3188eb8e3" providerId="LiveId" clId="{D040CB91-8877-4558-B1B1-D9BD4941D05C}" dt="2023-09-13T04:27:53.312" v="550" actId="14100"/>
          <ac:picMkLst>
            <pc:docMk/>
            <pc:sldMk cId="1687372432" sldId="283"/>
            <ac:picMk id="6" creationId="{CEC1ED23-0037-4806-B8D2-BFF2ADCF1EC2}"/>
          </ac:picMkLst>
        </pc:picChg>
        <pc:picChg chg="del">
          <ac:chgData name="Micaela Yori" userId="04ccc8c3188eb8e3" providerId="LiveId" clId="{D040CB91-8877-4558-B1B1-D9BD4941D05C}" dt="2023-09-13T04:27:23.573" v="542" actId="478"/>
          <ac:picMkLst>
            <pc:docMk/>
            <pc:sldMk cId="1687372432" sldId="283"/>
            <ac:picMk id="9" creationId="{8C370BA6-C8B9-CED0-D1AD-473694324299}"/>
          </ac:picMkLst>
        </pc:picChg>
      </pc:sldChg>
      <pc:sldChg chg="addSp delSp modSp mod">
        <pc:chgData name="Micaela Yori" userId="04ccc8c3188eb8e3" providerId="LiveId" clId="{D040CB91-8877-4558-B1B1-D9BD4941D05C}" dt="2023-09-13T04:42:18.827" v="619" actId="20577"/>
        <pc:sldMkLst>
          <pc:docMk/>
          <pc:sldMk cId="597400570" sldId="284"/>
        </pc:sldMkLst>
        <pc:spChg chg="add del mod">
          <ac:chgData name="Micaela Yori" userId="04ccc8c3188eb8e3" providerId="LiveId" clId="{D040CB91-8877-4558-B1B1-D9BD4941D05C}" dt="2023-09-13T04:41:52.397" v="577" actId="22"/>
          <ac:spMkLst>
            <pc:docMk/>
            <pc:sldMk cId="597400570" sldId="284"/>
            <ac:spMk id="4" creationId="{129C2C14-ED4E-98CA-B187-1C536FB398D8}"/>
          </ac:spMkLst>
        </pc:spChg>
        <pc:spChg chg="mod">
          <ac:chgData name="Micaela Yori" userId="04ccc8c3188eb8e3" providerId="LiveId" clId="{D040CB91-8877-4558-B1B1-D9BD4941D05C}" dt="2023-09-13T04:42:18.827" v="619" actId="20577"/>
          <ac:spMkLst>
            <pc:docMk/>
            <pc:sldMk cId="597400570" sldId="284"/>
            <ac:spMk id="11" creationId="{5AA1EA9A-211F-848F-D8DE-23F603C60E2A}"/>
          </ac:spMkLst>
        </pc:spChg>
        <pc:picChg chg="add mod ord">
          <ac:chgData name="Micaela Yori" userId="04ccc8c3188eb8e3" providerId="LiveId" clId="{D040CB91-8877-4558-B1B1-D9BD4941D05C}" dt="2023-09-13T04:42:01.992" v="579" actId="14100"/>
          <ac:picMkLst>
            <pc:docMk/>
            <pc:sldMk cId="597400570" sldId="284"/>
            <ac:picMk id="6" creationId="{FC541B56-5857-A395-2042-3C5C1FC35160}"/>
          </ac:picMkLst>
        </pc:picChg>
        <pc:picChg chg="del">
          <ac:chgData name="Micaela Yori" userId="04ccc8c3188eb8e3" providerId="LiveId" clId="{D040CB91-8877-4558-B1B1-D9BD4941D05C}" dt="2023-09-13T04:41:17.460" v="576" actId="478"/>
          <ac:picMkLst>
            <pc:docMk/>
            <pc:sldMk cId="597400570" sldId="284"/>
            <ac:picMk id="7" creationId="{4E8DC4EC-A750-CA17-3548-02B2DC2CF35B}"/>
          </ac:picMkLst>
        </pc:picChg>
      </pc:sldChg>
      <pc:sldChg chg="modSp mod">
        <pc:chgData name="Micaela Yori" userId="04ccc8c3188eb8e3" providerId="LiveId" clId="{D040CB91-8877-4558-B1B1-D9BD4941D05C}" dt="2023-09-13T04:58:44.395" v="1292" actId="2"/>
        <pc:sldMkLst>
          <pc:docMk/>
          <pc:sldMk cId="2270678417" sldId="286"/>
        </pc:sldMkLst>
        <pc:spChg chg="mod">
          <ac:chgData name="Micaela Yori" userId="04ccc8c3188eb8e3" providerId="LiveId" clId="{D040CB91-8877-4558-B1B1-D9BD4941D05C}" dt="2023-09-13T04:58:44.395" v="1292" actId="2"/>
          <ac:spMkLst>
            <pc:docMk/>
            <pc:sldMk cId="2270678417" sldId="286"/>
            <ac:spMk id="4" creationId="{C0034A25-45AC-86D2-9B13-7FE968B09AB9}"/>
          </ac:spMkLst>
        </pc:spChg>
      </pc:sldChg>
      <pc:sldChg chg="modSp add mod">
        <pc:chgData name="Micaela Yori" userId="04ccc8c3188eb8e3" providerId="LiveId" clId="{D040CB91-8877-4558-B1B1-D9BD4941D05C}" dt="2023-09-13T04:59:07.935" v="1312" actId="14100"/>
        <pc:sldMkLst>
          <pc:docMk/>
          <pc:sldMk cId="2521186662" sldId="287"/>
        </pc:sldMkLst>
        <pc:spChg chg="mod">
          <ac:chgData name="Micaela Yori" userId="04ccc8c3188eb8e3" providerId="LiveId" clId="{D040CB91-8877-4558-B1B1-D9BD4941D05C}" dt="2023-09-13T04:59:07.935" v="1312" actId="14100"/>
          <ac:spMkLst>
            <pc:docMk/>
            <pc:sldMk cId="2521186662" sldId="287"/>
            <ac:spMk id="4" creationId="{00000000-0000-0000-0000-000000000000}"/>
          </ac:spMkLst>
        </pc:spChg>
      </pc:sldChg>
      <pc:sldChg chg="addSp delSp modSp new mod chgLayout">
        <pc:chgData name="Micaela Yori" userId="04ccc8c3188eb8e3" providerId="LiveId" clId="{D040CB91-8877-4558-B1B1-D9BD4941D05C}" dt="2023-09-13T04:58:27.275" v="1285" actId="2"/>
        <pc:sldMkLst>
          <pc:docMk/>
          <pc:sldMk cId="3567594330" sldId="288"/>
        </pc:sldMkLst>
        <pc:spChg chg="del mod ord">
          <ac:chgData name="Micaela Yori" userId="04ccc8c3188eb8e3" providerId="LiveId" clId="{D040CB91-8877-4558-B1B1-D9BD4941D05C}" dt="2023-09-13T04:51:28.755" v="667" actId="700"/>
          <ac:spMkLst>
            <pc:docMk/>
            <pc:sldMk cId="3567594330" sldId="288"/>
            <ac:spMk id="2" creationId="{13B011FE-7D4D-1404-08EA-5B99309F04FE}"/>
          </ac:spMkLst>
        </pc:spChg>
        <pc:spChg chg="del mod ord">
          <ac:chgData name="Micaela Yori" userId="04ccc8c3188eb8e3" providerId="LiveId" clId="{D040CB91-8877-4558-B1B1-D9BD4941D05C}" dt="2023-09-13T04:51:28.755" v="667" actId="700"/>
          <ac:spMkLst>
            <pc:docMk/>
            <pc:sldMk cId="3567594330" sldId="288"/>
            <ac:spMk id="3" creationId="{2A527FB8-2555-2F8E-47FE-26CCC6EC210F}"/>
          </ac:spMkLst>
        </pc:spChg>
        <pc:spChg chg="del">
          <ac:chgData name="Micaela Yori" userId="04ccc8c3188eb8e3" providerId="LiveId" clId="{D040CB91-8877-4558-B1B1-D9BD4941D05C}" dt="2023-09-13T04:51:28.755" v="667" actId="700"/>
          <ac:spMkLst>
            <pc:docMk/>
            <pc:sldMk cId="3567594330" sldId="288"/>
            <ac:spMk id="4" creationId="{4E4B6A41-A7B0-F2D0-F8D3-3F6B88E7ABF4}"/>
          </ac:spMkLst>
        </pc:spChg>
        <pc:spChg chg="del">
          <ac:chgData name="Micaela Yori" userId="04ccc8c3188eb8e3" providerId="LiveId" clId="{D040CB91-8877-4558-B1B1-D9BD4941D05C}" dt="2023-09-13T04:51:28.755" v="667" actId="700"/>
          <ac:spMkLst>
            <pc:docMk/>
            <pc:sldMk cId="3567594330" sldId="288"/>
            <ac:spMk id="5" creationId="{0D060952-A8FF-2CD4-AF29-ABE50D2DF682}"/>
          </ac:spMkLst>
        </pc:spChg>
        <pc:spChg chg="del mod ord">
          <ac:chgData name="Micaela Yori" userId="04ccc8c3188eb8e3" providerId="LiveId" clId="{D040CB91-8877-4558-B1B1-D9BD4941D05C}" dt="2023-09-13T04:51:28.755" v="667" actId="700"/>
          <ac:spMkLst>
            <pc:docMk/>
            <pc:sldMk cId="3567594330" sldId="288"/>
            <ac:spMk id="6" creationId="{DDE82C59-013C-6C5C-4E61-EAC20415F1F6}"/>
          </ac:spMkLst>
        </pc:spChg>
        <pc:spChg chg="add mod ord">
          <ac:chgData name="Micaela Yori" userId="04ccc8c3188eb8e3" providerId="LiveId" clId="{D040CB91-8877-4558-B1B1-D9BD4941D05C}" dt="2023-09-13T04:58:17.238" v="1280" actId="2"/>
          <ac:spMkLst>
            <pc:docMk/>
            <pc:sldMk cId="3567594330" sldId="288"/>
            <ac:spMk id="7" creationId="{2567A04C-E29C-05B0-0CAB-67EE225DA055}"/>
          </ac:spMkLst>
        </pc:spChg>
        <pc:spChg chg="add mod ord">
          <ac:chgData name="Micaela Yori" userId="04ccc8c3188eb8e3" providerId="LiveId" clId="{D040CB91-8877-4558-B1B1-D9BD4941D05C}" dt="2023-09-13T04:58:27.275" v="1285" actId="2"/>
          <ac:spMkLst>
            <pc:docMk/>
            <pc:sldMk cId="3567594330" sldId="288"/>
            <ac:spMk id="8" creationId="{4A66840C-65F1-0007-C179-CBB1ACBA188C}"/>
          </ac:spMkLst>
        </pc:spChg>
        <pc:spChg chg="add mod ord">
          <ac:chgData name="Micaela Yori" userId="04ccc8c3188eb8e3" providerId="LiveId" clId="{D040CB91-8877-4558-B1B1-D9BD4941D05C}" dt="2023-09-13T04:51:28.755" v="667" actId="700"/>
          <ac:spMkLst>
            <pc:docMk/>
            <pc:sldMk cId="3567594330" sldId="288"/>
            <ac:spMk id="9" creationId="{40A60928-8244-96F4-58F7-F14D0A37B3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69E50-24C6-4156-8DAA-6DD0C1079C89}" type="doc">
      <dgm:prSet loTypeId="urn:microsoft.com/office/officeart/2005/8/layout/gear1" loCatId="relationship" qsTypeId="urn:microsoft.com/office/officeart/2005/8/quickstyle/simple1" qsCatId="simple" csTypeId="urn:microsoft.com/office/officeart/2005/8/colors/accent1_1" csCatId="accent1" phldr="1"/>
      <dgm:spPr/>
    </dgm:pt>
    <dgm:pt modelId="{D0115B0F-FDFB-494B-AC0A-E04A5EC234DA}">
      <dgm:prSet phldrT="[Text]"/>
      <dgm:spPr/>
      <dgm:t>
        <a:bodyPr rtlCol="0"/>
        <a:lstStyle/>
        <a:p>
          <a:pPr rtl="0"/>
          <a:r>
            <a:rPr lang="es-ES" noProof="0" dirty="0"/>
            <a:t>Repita los últimos pasos dos veces para estudios y para análisis del doctor</a:t>
          </a:r>
        </a:p>
      </dgm:t>
      <dgm:extLst>
        <a:ext uri="{E40237B7-FDA0-4F09-8148-C483321AD2D9}">
          <dgm14:cNvPr xmlns:dgm14="http://schemas.microsoft.com/office/drawing/2010/diagram" id="0" name="" title="Step 3 title"/>
        </a:ext>
      </dgm:extLst>
    </dgm:pt>
    <dgm:pt modelId="{F3ECE90F-7A47-4472-9560-98DC857F992F}" type="parTrans" cxnId="{CD5AA65A-6000-4F48-85D3-EB084B6F41D0}">
      <dgm:prSet/>
      <dgm:spPr/>
      <dgm:t>
        <a:bodyPr rtlCol="0"/>
        <a:lstStyle/>
        <a:p>
          <a:pPr rtl="0"/>
          <a:endParaRPr lang="en-US"/>
        </a:p>
      </dgm:t>
    </dgm:pt>
    <dgm:pt modelId="{39A3B9F5-08CD-49EE-B590-A9FA60312E8F}" type="sibTrans" cxnId="{CD5AA65A-6000-4F48-85D3-EB084B6F41D0}">
      <dgm:prSet/>
      <dgm:spPr/>
      <dgm:t>
        <a:bodyPr rtlCol="0"/>
        <a:lstStyle/>
        <a:p>
          <a:pPr rtl="0"/>
          <a:endParaRPr lang="es-ES" noProof="0" dirty="0"/>
        </a:p>
      </dgm:t>
      <dgm:extLst>
        <a:ext uri="{E40237B7-FDA0-4F09-8148-C483321AD2D9}">
          <dgm14:cNvPr xmlns:dgm14="http://schemas.microsoft.com/office/drawing/2010/diagram" id="0" name="" title="Arrow pointing in clockwise direction for step 3"/>
        </a:ext>
      </dgm:extLst>
    </dgm:pt>
    <dgm:pt modelId="{B294A45F-A097-47D5-8F55-FC668EB3C982}">
      <dgm:prSet phldrT="[Text]"/>
      <dgm:spPr/>
      <dgm:t>
        <a:bodyPr rtlCol="0"/>
        <a:lstStyle/>
        <a:p>
          <a:pPr rtl="0"/>
          <a:r>
            <a:rPr lang="es-ES" noProof="0" dirty="0"/>
            <a:t>Aguardar a ser atendido en salda de espera</a:t>
          </a:r>
        </a:p>
      </dgm:t>
      <dgm:extLst>
        <a:ext uri="{E40237B7-FDA0-4F09-8148-C483321AD2D9}">
          <dgm14:cNvPr xmlns:dgm14="http://schemas.microsoft.com/office/drawing/2010/diagram" id="0" name="" title="Step 2 title"/>
        </a:ext>
      </dgm:extLst>
    </dgm:pt>
    <dgm:pt modelId="{ACBA6356-2F80-466D-9121-489D204B80B8}" type="parTrans" cxnId="{38A955D8-3C8B-463D-BA25-2C9E34FDDEBB}">
      <dgm:prSet/>
      <dgm:spPr/>
      <dgm:t>
        <a:bodyPr rtlCol="0"/>
        <a:lstStyle/>
        <a:p>
          <a:pPr rtl="0"/>
          <a:endParaRPr lang="en-US"/>
        </a:p>
      </dgm:t>
    </dgm:pt>
    <dgm:pt modelId="{881A9571-C437-40E4-90E1-61734033862D}" type="sibTrans" cxnId="{38A955D8-3C8B-463D-BA25-2C9E34FDDEBB}">
      <dgm:prSet/>
      <dgm:spPr/>
      <dgm:t>
        <a:bodyPr rtlCol="0"/>
        <a:lstStyle/>
        <a:p>
          <a:pPr rtl="0"/>
          <a:endParaRPr lang="es-ES" noProof="0" dirty="0"/>
        </a:p>
      </dgm:t>
      <dgm:extLst>
        <a:ext uri="{E40237B7-FDA0-4F09-8148-C483321AD2D9}">
          <dgm14:cNvPr xmlns:dgm14="http://schemas.microsoft.com/office/drawing/2010/diagram" id="0" name="" title="Arrow pointing in counterclockwise direction for step 2"/>
        </a:ext>
      </dgm:extLst>
    </dgm:pt>
    <dgm:pt modelId="{A72F579A-815F-4730-AEB0-052A4E2EADB2}">
      <dgm:prSet phldrT="[Text]"/>
      <dgm:spPr/>
      <dgm:t>
        <a:bodyPr rtlCol="0"/>
        <a:lstStyle/>
        <a:p>
          <a:pPr rtl="0"/>
          <a:r>
            <a:rPr lang="es-ES" noProof="0" dirty="0"/>
            <a:t>Sacar el turno</a:t>
          </a:r>
        </a:p>
      </dgm:t>
      <dgm:extLst>
        <a:ext uri="{E40237B7-FDA0-4F09-8148-C483321AD2D9}">
          <dgm14:cNvPr xmlns:dgm14="http://schemas.microsoft.com/office/drawing/2010/diagram" id="0" name="" title="Step 1 title"/>
        </a:ext>
      </dgm:extLst>
    </dgm:pt>
    <dgm:pt modelId="{8EA6516C-EB3A-4FC0-BB44-265A3652D4BC}" type="parTrans" cxnId="{D2ECF758-131A-41EE-A789-9D6FDC186481}">
      <dgm:prSet/>
      <dgm:spPr/>
      <dgm:t>
        <a:bodyPr rtlCol="0"/>
        <a:lstStyle/>
        <a:p>
          <a:pPr rtl="0"/>
          <a:endParaRPr lang="en-US"/>
        </a:p>
      </dgm:t>
    </dgm:pt>
    <dgm:pt modelId="{6B184F14-5261-4D1F-8701-947EAF068BB3}" type="sibTrans" cxnId="{D2ECF758-131A-41EE-A789-9D6FDC186481}">
      <dgm:prSet/>
      <dgm:spPr/>
      <dgm:t>
        <a:bodyPr rtlCol="0"/>
        <a:lstStyle/>
        <a:p>
          <a:pPr rtl="0"/>
          <a:endParaRPr lang="es-ES" noProof="0" dirty="0"/>
        </a:p>
      </dgm:t>
      <dgm:extLst>
        <a:ext uri="{E40237B7-FDA0-4F09-8148-C483321AD2D9}">
          <dgm14:cNvPr xmlns:dgm14="http://schemas.microsoft.com/office/drawing/2010/diagram" id="0" name="" title="Arrow pointing in clockwise direction for step 1"/>
        </a:ext>
      </dgm:extLst>
    </dgm:pt>
    <dgm:pt modelId="{DF72D2A9-E721-47DF-A758-78A445E0F3CE}" type="pres">
      <dgm:prSet presAssocID="{F1469E50-24C6-4156-8DAA-6DD0C1079C89}" presName="composite" presStyleCnt="0">
        <dgm:presLayoutVars>
          <dgm:chMax val="3"/>
          <dgm:animLvl val="lvl"/>
          <dgm:resizeHandles val="exact"/>
        </dgm:presLayoutVars>
      </dgm:prSet>
      <dgm:spPr/>
    </dgm:pt>
    <dgm:pt modelId="{519C9BB9-1ADD-4304-93EC-C9FE618B8492}" type="pres">
      <dgm:prSet presAssocID="{D0115B0F-FDFB-494B-AC0A-E04A5EC234DA}" presName="gear1" presStyleLbl="node1" presStyleIdx="0" presStyleCnt="3">
        <dgm:presLayoutVars>
          <dgm:chMax val="1"/>
          <dgm:bulletEnabled val="1"/>
        </dgm:presLayoutVars>
      </dgm:prSet>
      <dgm:spPr/>
    </dgm:pt>
    <dgm:pt modelId="{491B49C7-064E-438E-A5AF-D06F604607BC}" type="pres">
      <dgm:prSet presAssocID="{D0115B0F-FDFB-494B-AC0A-E04A5EC234DA}" presName="gear1srcNode" presStyleLbl="node1" presStyleIdx="0" presStyleCnt="3"/>
      <dgm:spPr/>
    </dgm:pt>
    <dgm:pt modelId="{A8AE7A62-856E-43C0-A01E-AB2F291FD15A}" type="pres">
      <dgm:prSet presAssocID="{D0115B0F-FDFB-494B-AC0A-E04A5EC234DA}" presName="gear1dstNode" presStyleLbl="node1" presStyleIdx="0" presStyleCnt="3"/>
      <dgm:spPr/>
    </dgm:pt>
    <dgm:pt modelId="{1CA3202A-9CD1-47F7-9D42-23E46A72BBFC}" type="pres">
      <dgm:prSet presAssocID="{B294A45F-A097-47D5-8F55-FC668EB3C982}" presName="gear2" presStyleLbl="node1" presStyleIdx="1" presStyleCnt="3">
        <dgm:presLayoutVars>
          <dgm:chMax val="1"/>
          <dgm:bulletEnabled val="1"/>
        </dgm:presLayoutVars>
      </dgm:prSet>
      <dgm:spPr/>
    </dgm:pt>
    <dgm:pt modelId="{142EE68D-5808-445A-B73B-CEFF75A2773F}" type="pres">
      <dgm:prSet presAssocID="{B294A45F-A097-47D5-8F55-FC668EB3C982}" presName="gear2srcNode" presStyleLbl="node1" presStyleIdx="1" presStyleCnt="3"/>
      <dgm:spPr/>
    </dgm:pt>
    <dgm:pt modelId="{706E9A05-70AC-494E-B29F-F414922DE00D}" type="pres">
      <dgm:prSet presAssocID="{B294A45F-A097-47D5-8F55-FC668EB3C982}" presName="gear2dstNode" presStyleLbl="node1" presStyleIdx="1" presStyleCnt="3"/>
      <dgm:spPr/>
    </dgm:pt>
    <dgm:pt modelId="{11E70583-C9D9-4A1B-9215-04DC48DCBD8D}" type="pres">
      <dgm:prSet presAssocID="{A72F579A-815F-4730-AEB0-052A4E2EADB2}" presName="gear3" presStyleLbl="node1" presStyleIdx="2" presStyleCnt="3"/>
      <dgm:spPr/>
    </dgm:pt>
    <dgm:pt modelId="{1DC90457-DB2A-4C95-A36F-0563F25B6D53}" type="pres">
      <dgm:prSet presAssocID="{A72F579A-815F-4730-AEB0-052A4E2EADB2}" presName="gear3tx" presStyleLbl="node1" presStyleIdx="2" presStyleCnt="3">
        <dgm:presLayoutVars>
          <dgm:chMax val="1"/>
          <dgm:bulletEnabled val="1"/>
        </dgm:presLayoutVars>
      </dgm:prSet>
      <dgm:spPr/>
    </dgm:pt>
    <dgm:pt modelId="{E9EE43DE-00F8-4019-BA85-9AFF0B3069A7}" type="pres">
      <dgm:prSet presAssocID="{A72F579A-815F-4730-AEB0-052A4E2EADB2}" presName="gear3srcNode" presStyleLbl="node1" presStyleIdx="2" presStyleCnt="3"/>
      <dgm:spPr/>
    </dgm:pt>
    <dgm:pt modelId="{F86AD8D8-4A96-48C0-A843-3A718641AD56}" type="pres">
      <dgm:prSet presAssocID="{A72F579A-815F-4730-AEB0-052A4E2EADB2}" presName="gear3dstNode" presStyleLbl="node1" presStyleIdx="2" presStyleCnt="3"/>
      <dgm:spPr/>
    </dgm:pt>
    <dgm:pt modelId="{1E72715E-7366-4E78-A512-24F37F5D23DC}" type="pres">
      <dgm:prSet presAssocID="{39A3B9F5-08CD-49EE-B590-A9FA60312E8F}" presName="connector1" presStyleLbl="sibTrans2D1" presStyleIdx="0" presStyleCnt="3"/>
      <dgm:spPr/>
    </dgm:pt>
    <dgm:pt modelId="{BE287C59-37F8-4A31-B5A2-F56A3CB15957}" type="pres">
      <dgm:prSet presAssocID="{881A9571-C437-40E4-90E1-61734033862D}" presName="connector2" presStyleLbl="sibTrans2D1" presStyleIdx="1" presStyleCnt="3"/>
      <dgm:spPr/>
    </dgm:pt>
    <dgm:pt modelId="{2A80456C-D6A1-43C9-80B2-09334D6E033A}" type="pres">
      <dgm:prSet presAssocID="{6B184F14-5261-4D1F-8701-947EAF068BB3}" presName="connector3" presStyleLbl="sibTrans2D1" presStyleIdx="2" presStyleCnt="3"/>
      <dgm:spPr/>
    </dgm:pt>
  </dgm:ptLst>
  <dgm:cxnLst>
    <dgm:cxn modelId="{C2825D01-7009-4C7A-9735-E3DA9B56907F}" type="presOf" srcId="{F1469E50-24C6-4156-8DAA-6DD0C1079C89}" destId="{DF72D2A9-E721-47DF-A758-78A445E0F3CE}" srcOrd="0" destOrd="0" presId="urn:microsoft.com/office/officeart/2005/8/layout/gear1"/>
    <dgm:cxn modelId="{05A23107-95A6-48BA-9C15-320B2C8DBD9C}" type="presOf" srcId="{D0115B0F-FDFB-494B-AC0A-E04A5EC234DA}" destId="{A8AE7A62-856E-43C0-A01E-AB2F291FD15A}" srcOrd="2" destOrd="0" presId="urn:microsoft.com/office/officeart/2005/8/layout/gear1"/>
    <dgm:cxn modelId="{E0F29509-14D9-447A-A12F-C58EB915A87F}" type="presOf" srcId="{D0115B0F-FDFB-494B-AC0A-E04A5EC234DA}" destId="{519C9BB9-1ADD-4304-93EC-C9FE618B8492}" srcOrd="0" destOrd="0" presId="urn:microsoft.com/office/officeart/2005/8/layout/gear1"/>
    <dgm:cxn modelId="{A67BBC1F-E27A-45A3-97D8-DB5273212B10}" type="presOf" srcId="{B294A45F-A097-47D5-8F55-FC668EB3C982}" destId="{1CA3202A-9CD1-47F7-9D42-23E46A72BBFC}" srcOrd="0" destOrd="0" presId="urn:microsoft.com/office/officeart/2005/8/layout/gear1"/>
    <dgm:cxn modelId="{F848FB20-E105-42B8-A2CB-C9B380751AC8}" type="presOf" srcId="{B294A45F-A097-47D5-8F55-FC668EB3C982}" destId="{142EE68D-5808-445A-B73B-CEFF75A2773F}" srcOrd="1" destOrd="0" presId="urn:microsoft.com/office/officeart/2005/8/layout/gear1"/>
    <dgm:cxn modelId="{723C8F22-4AB3-42CC-89EC-756A6438D4F8}" type="presOf" srcId="{B294A45F-A097-47D5-8F55-FC668EB3C982}" destId="{706E9A05-70AC-494E-B29F-F414922DE00D}" srcOrd="2" destOrd="0" presId="urn:microsoft.com/office/officeart/2005/8/layout/gear1"/>
    <dgm:cxn modelId="{D3CAA15F-809B-449B-B4C7-F52EC4A84ECE}" type="presOf" srcId="{D0115B0F-FDFB-494B-AC0A-E04A5EC234DA}" destId="{491B49C7-064E-438E-A5AF-D06F604607BC}" srcOrd="1" destOrd="0" presId="urn:microsoft.com/office/officeart/2005/8/layout/gear1"/>
    <dgm:cxn modelId="{EBF6C241-6C40-4A2E-84BC-B52B0944EC7E}" type="presOf" srcId="{A72F579A-815F-4730-AEB0-052A4E2EADB2}" destId="{1DC90457-DB2A-4C95-A36F-0563F25B6D53}" srcOrd="1" destOrd="0" presId="urn:microsoft.com/office/officeart/2005/8/layout/gear1"/>
    <dgm:cxn modelId="{5C012A6F-492C-4216-8D98-1C9CED36B44C}" type="presOf" srcId="{A72F579A-815F-4730-AEB0-052A4E2EADB2}" destId="{E9EE43DE-00F8-4019-BA85-9AFF0B3069A7}" srcOrd="2" destOrd="0" presId="urn:microsoft.com/office/officeart/2005/8/layout/gear1"/>
    <dgm:cxn modelId="{64245054-BF6B-45A8-B6B4-5E3294B19593}" type="presOf" srcId="{A72F579A-815F-4730-AEB0-052A4E2EADB2}" destId="{11E70583-C9D9-4A1B-9215-04DC48DCBD8D}" srcOrd="0" destOrd="0" presId="urn:microsoft.com/office/officeart/2005/8/layout/gear1"/>
    <dgm:cxn modelId="{D2ECF758-131A-41EE-A789-9D6FDC186481}" srcId="{F1469E50-24C6-4156-8DAA-6DD0C1079C89}" destId="{A72F579A-815F-4730-AEB0-052A4E2EADB2}" srcOrd="2" destOrd="0" parTransId="{8EA6516C-EB3A-4FC0-BB44-265A3652D4BC}" sibTransId="{6B184F14-5261-4D1F-8701-947EAF068BB3}"/>
    <dgm:cxn modelId="{B9B0E059-D79B-4376-8D5C-22FF356A77D3}" type="presOf" srcId="{881A9571-C437-40E4-90E1-61734033862D}" destId="{BE287C59-37F8-4A31-B5A2-F56A3CB15957}" srcOrd="0" destOrd="0" presId="urn:microsoft.com/office/officeart/2005/8/layout/gear1"/>
    <dgm:cxn modelId="{CD5AA65A-6000-4F48-85D3-EB084B6F41D0}" srcId="{F1469E50-24C6-4156-8DAA-6DD0C1079C89}" destId="{D0115B0F-FDFB-494B-AC0A-E04A5EC234DA}" srcOrd="0" destOrd="0" parTransId="{F3ECE90F-7A47-4472-9560-98DC857F992F}" sibTransId="{39A3B9F5-08CD-49EE-B590-A9FA60312E8F}"/>
    <dgm:cxn modelId="{78D93DA3-71DA-4B27-AF7D-4F6F06818383}" type="presOf" srcId="{6B184F14-5261-4D1F-8701-947EAF068BB3}" destId="{2A80456C-D6A1-43C9-80B2-09334D6E033A}" srcOrd="0" destOrd="0" presId="urn:microsoft.com/office/officeart/2005/8/layout/gear1"/>
    <dgm:cxn modelId="{38A955D8-3C8B-463D-BA25-2C9E34FDDEBB}" srcId="{F1469E50-24C6-4156-8DAA-6DD0C1079C89}" destId="{B294A45F-A097-47D5-8F55-FC668EB3C982}" srcOrd="1" destOrd="0" parTransId="{ACBA6356-2F80-466D-9121-489D204B80B8}" sibTransId="{881A9571-C437-40E4-90E1-61734033862D}"/>
    <dgm:cxn modelId="{5642BDE9-C21A-403B-9DBE-C06C15AD6197}" type="presOf" srcId="{A72F579A-815F-4730-AEB0-052A4E2EADB2}" destId="{F86AD8D8-4A96-48C0-A843-3A718641AD56}" srcOrd="3" destOrd="0" presId="urn:microsoft.com/office/officeart/2005/8/layout/gear1"/>
    <dgm:cxn modelId="{F00F5FF9-8EEF-4575-883E-9FECBCDECA1B}" type="presOf" srcId="{39A3B9F5-08CD-49EE-B590-A9FA60312E8F}" destId="{1E72715E-7366-4E78-A512-24F37F5D23DC}" srcOrd="0" destOrd="0" presId="urn:microsoft.com/office/officeart/2005/8/layout/gear1"/>
    <dgm:cxn modelId="{AD820DF2-DF49-4404-8EB2-21B39A3FB116}" type="presParOf" srcId="{DF72D2A9-E721-47DF-A758-78A445E0F3CE}" destId="{519C9BB9-1ADD-4304-93EC-C9FE618B8492}" srcOrd="0" destOrd="0" presId="urn:microsoft.com/office/officeart/2005/8/layout/gear1"/>
    <dgm:cxn modelId="{5FCC70D7-F25D-4F83-B73B-CC9743E22AA2}" type="presParOf" srcId="{DF72D2A9-E721-47DF-A758-78A445E0F3CE}" destId="{491B49C7-064E-438E-A5AF-D06F604607BC}" srcOrd="1" destOrd="0" presId="urn:microsoft.com/office/officeart/2005/8/layout/gear1"/>
    <dgm:cxn modelId="{99063BC2-9488-46FC-8DF6-8441C24C3965}" type="presParOf" srcId="{DF72D2A9-E721-47DF-A758-78A445E0F3CE}" destId="{A8AE7A62-856E-43C0-A01E-AB2F291FD15A}" srcOrd="2" destOrd="0" presId="urn:microsoft.com/office/officeart/2005/8/layout/gear1"/>
    <dgm:cxn modelId="{A0BC6D19-907A-47D7-A08F-5D179F64EECA}" type="presParOf" srcId="{DF72D2A9-E721-47DF-A758-78A445E0F3CE}" destId="{1CA3202A-9CD1-47F7-9D42-23E46A72BBFC}" srcOrd="3" destOrd="0" presId="urn:microsoft.com/office/officeart/2005/8/layout/gear1"/>
    <dgm:cxn modelId="{A3B8BF3C-AC9A-49CC-B2EF-B4679D8DF0C6}" type="presParOf" srcId="{DF72D2A9-E721-47DF-A758-78A445E0F3CE}" destId="{142EE68D-5808-445A-B73B-CEFF75A2773F}" srcOrd="4" destOrd="0" presId="urn:microsoft.com/office/officeart/2005/8/layout/gear1"/>
    <dgm:cxn modelId="{F5C1E3F4-99F8-4BD4-BD0B-C5FE69FE5223}" type="presParOf" srcId="{DF72D2A9-E721-47DF-A758-78A445E0F3CE}" destId="{706E9A05-70AC-494E-B29F-F414922DE00D}" srcOrd="5" destOrd="0" presId="urn:microsoft.com/office/officeart/2005/8/layout/gear1"/>
    <dgm:cxn modelId="{FCC3D189-BC5D-47B0-92BA-5A107E436E22}" type="presParOf" srcId="{DF72D2A9-E721-47DF-A758-78A445E0F3CE}" destId="{11E70583-C9D9-4A1B-9215-04DC48DCBD8D}" srcOrd="6" destOrd="0" presId="urn:microsoft.com/office/officeart/2005/8/layout/gear1"/>
    <dgm:cxn modelId="{DFFA59B1-FFDD-46BE-8FA1-73C7504494F7}" type="presParOf" srcId="{DF72D2A9-E721-47DF-A758-78A445E0F3CE}" destId="{1DC90457-DB2A-4C95-A36F-0563F25B6D53}" srcOrd="7" destOrd="0" presId="urn:microsoft.com/office/officeart/2005/8/layout/gear1"/>
    <dgm:cxn modelId="{FB52C3EF-7F00-44BF-9DC3-4F3DB8AE4938}" type="presParOf" srcId="{DF72D2A9-E721-47DF-A758-78A445E0F3CE}" destId="{E9EE43DE-00F8-4019-BA85-9AFF0B3069A7}" srcOrd="8" destOrd="0" presId="urn:microsoft.com/office/officeart/2005/8/layout/gear1"/>
    <dgm:cxn modelId="{A0EEF6B1-DF0D-4309-97B7-44A898FB6001}" type="presParOf" srcId="{DF72D2A9-E721-47DF-A758-78A445E0F3CE}" destId="{F86AD8D8-4A96-48C0-A843-3A718641AD56}" srcOrd="9" destOrd="0" presId="urn:microsoft.com/office/officeart/2005/8/layout/gear1"/>
    <dgm:cxn modelId="{2B9DD819-AFC3-413F-B930-1FC87889253A}" type="presParOf" srcId="{DF72D2A9-E721-47DF-A758-78A445E0F3CE}" destId="{1E72715E-7366-4E78-A512-24F37F5D23DC}" srcOrd="10" destOrd="0" presId="urn:microsoft.com/office/officeart/2005/8/layout/gear1"/>
    <dgm:cxn modelId="{E12A6285-B30D-4A0B-9086-69D1D9BB4F11}" type="presParOf" srcId="{DF72D2A9-E721-47DF-A758-78A445E0F3CE}" destId="{BE287C59-37F8-4A31-B5A2-F56A3CB15957}" srcOrd="11" destOrd="0" presId="urn:microsoft.com/office/officeart/2005/8/layout/gear1"/>
    <dgm:cxn modelId="{AE1DDF6A-5091-4106-9D09-6702BC865C7A}" type="presParOf" srcId="{DF72D2A9-E721-47DF-A758-78A445E0F3CE}" destId="{2A80456C-D6A1-43C9-80B2-09334D6E033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469E50-24C6-4156-8DAA-6DD0C1079C89}" type="doc">
      <dgm:prSet loTypeId="urn:microsoft.com/office/officeart/2005/8/layout/gear1" loCatId="relationship" qsTypeId="urn:microsoft.com/office/officeart/2005/8/quickstyle/simple1" qsCatId="simple" csTypeId="urn:microsoft.com/office/officeart/2005/8/colors/accent1_1" csCatId="accent1" phldr="1"/>
      <dgm:spPr/>
    </dgm:pt>
    <dgm:pt modelId="{D0115B0F-FDFB-494B-AC0A-E04A5EC234DA}">
      <dgm:prSet phldrT="[Text]"/>
      <dgm:spPr/>
      <dgm:t>
        <a:bodyPr rtlCol="0"/>
        <a:lstStyle/>
        <a:p>
          <a:pPr rtl="0"/>
          <a:r>
            <a:rPr lang="es-ES" noProof="0" dirty="0"/>
            <a:t>Repita los últimos pasos dos veces para estudios y para análisis del doctor</a:t>
          </a:r>
        </a:p>
      </dgm:t>
      <dgm:extLst>
        <a:ext uri="{E40237B7-FDA0-4F09-8148-C483321AD2D9}">
          <dgm14:cNvPr xmlns:dgm14="http://schemas.microsoft.com/office/drawing/2010/diagram" id="0" name="" title="Step 3 title"/>
        </a:ext>
      </dgm:extLst>
    </dgm:pt>
    <dgm:pt modelId="{F3ECE90F-7A47-4472-9560-98DC857F992F}" type="parTrans" cxnId="{CD5AA65A-6000-4F48-85D3-EB084B6F41D0}">
      <dgm:prSet/>
      <dgm:spPr/>
      <dgm:t>
        <a:bodyPr rtlCol="0"/>
        <a:lstStyle/>
        <a:p>
          <a:pPr rtl="0"/>
          <a:endParaRPr lang="en-US"/>
        </a:p>
      </dgm:t>
    </dgm:pt>
    <dgm:pt modelId="{39A3B9F5-08CD-49EE-B590-A9FA60312E8F}" type="sibTrans" cxnId="{CD5AA65A-6000-4F48-85D3-EB084B6F41D0}">
      <dgm:prSet/>
      <dgm:spPr/>
      <dgm:t>
        <a:bodyPr rtlCol="0"/>
        <a:lstStyle/>
        <a:p>
          <a:pPr rtl="0"/>
          <a:endParaRPr lang="es-ES" noProof="0" dirty="0"/>
        </a:p>
      </dgm:t>
      <dgm:extLst>
        <a:ext uri="{E40237B7-FDA0-4F09-8148-C483321AD2D9}">
          <dgm14:cNvPr xmlns:dgm14="http://schemas.microsoft.com/office/drawing/2010/diagram" id="0" name="" title="Arrow pointing in clockwise direction for step 3"/>
        </a:ext>
      </dgm:extLst>
    </dgm:pt>
    <dgm:pt modelId="{B294A45F-A097-47D5-8F55-FC668EB3C982}">
      <dgm:prSet phldrT="[Text]"/>
      <dgm:spPr/>
      <dgm:t>
        <a:bodyPr rtlCol="0"/>
        <a:lstStyle/>
        <a:p>
          <a:pPr rtl="0"/>
          <a:r>
            <a:rPr lang="es-ES" noProof="0" dirty="0"/>
            <a:t>Aguardar a ser atendido en salda de espera</a:t>
          </a:r>
        </a:p>
      </dgm:t>
      <dgm:extLst>
        <a:ext uri="{E40237B7-FDA0-4F09-8148-C483321AD2D9}">
          <dgm14:cNvPr xmlns:dgm14="http://schemas.microsoft.com/office/drawing/2010/diagram" id="0" name="" title="Step 2 title"/>
        </a:ext>
      </dgm:extLst>
    </dgm:pt>
    <dgm:pt modelId="{ACBA6356-2F80-466D-9121-489D204B80B8}" type="parTrans" cxnId="{38A955D8-3C8B-463D-BA25-2C9E34FDDEBB}">
      <dgm:prSet/>
      <dgm:spPr/>
      <dgm:t>
        <a:bodyPr rtlCol="0"/>
        <a:lstStyle/>
        <a:p>
          <a:pPr rtl="0"/>
          <a:endParaRPr lang="en-US"/>
        </a:p>
      </dgm:t>
    </dgm:pt>
    <dgm:pt modelId="{881A9571-C437-40E4-90E1-61734033862D}" type="sibTrans" cxnId="{38A955D8-3C8B-463D-BA25-2C9E34FDDEBB}">
      <dgm:prSet/>
      <dgm:spPr/>
      <dgm:t>
        <a:bodyPr rtlCol="0"/>
        <a:lstStyle/>
        <a:p>
          <a:pPr rtl="0"/>
          <a:endParaRPr lang="es-ES" noProof="0" dirty="0"/>
        </a:p>
      </dgm:t>
      <dgm:extLst>
        <a:ext uri="{E40237B7-FDA0-4F09-8148-C483321AD2D9}">
          <dgm14:cNvPr xmlns:dgm14="http://schemas.microsoft.com/office/drawing/2010/diagram" id="0" name="" title="Arrow pointing in counterclockwise direction for step 2"/>
        </a:ext>
      </dgm:extLst>
    </dgm:pt>
    <dgm:pt modelId="{A72F579A-815F-4730-AEB0-052A4E2EADB2}">
      <dgm:prSet phldrT="[Text]"/>
      <dgm:spPr/>
      <dgm:t>
        <a:bodyPr rtlCol="0"/>
        <a:lstStyle/>
        <a:p>
          <a:pPr rtl="0"/>
          <a:r>
            <a:rPr lang="es-ES" noProof="0" dirty="0"/>
            <a:t>Sacar el turno</a:t>
          </a:r>
        </a:p>
      </dgm:t>
      <dgm:extLst>
        <a:ext uri="{E40237B7-FDA0-4F09-8148-C483321AD2D9}">
          <dgm14:cNvPr xmlns:dgm14="http://schemas.microsoft.com/office/drawing/2010/diagram" id="0" name="" title="Step 1 title"/>
        </a:ext>
      </dgm:extLst>
    </dgm:pt>
    <dgm:pt modelId="{8EA6516C-EB3A-4FC0-BB44-265A3652D4BC}" type="parTrans" cxnId="{D2ECF758-131A-41EE-A789-9D6FDC186481}">
      <dgm:prSet/>
      <dgm:spPr/>
      <dgm:t>
        <a:bodyPr rtlCol="0"/>
        <a:lstStyle/>
        <a:p>
          <a:pPr rtl="0"/>
          <a:endParaRPr lang="en-US"/>
        </a:p>
      </dgm:t>
    </dgm:pt>
    <dgm:pt modelId="{6B184F14-5261-4D1F-8701-947EAF068BB3}" type="sibTrans" cxnId="{D2ECF758-131A-41EE-A789-9D6FDC186481}">
      <dgm:prSet/>
      <dgm:spPr/>
      <dgm:t>
        <a:bodyPr rtlCol="0"/>
        <a:lstStyle/>
        <a:p>
          <a:pPr rtl="0"/>
          <a:endParaRPr lang="es-ES" noProof="0" dirty="0"/>
        </a:p>
      </dgm:t>
      <dgm:extLst>
        <a:ext uri="{E40237B7-FDA0-4F09-8148-C483321AD2D9}">
          <dgm14:cNvPr xmlns:dgm14="http://schemas.microsoft.com/office/drawing/2010/diagram" id="0" name="" title="Arrow pointing in clockwise direction for step 1"/>
        </a:ext>
      </dgm:extLst>
    </dgm:pt>
    <dgm:pt modelId="{DF72D2A9-E721-47DF-A758-78A445E0F3CE}" type="pres">
      <dgm:prSet presAssocID="{F1469E50-24C6-4156-8DAA-6DD0C1079C89}" presName="composite" presStyleCnt="0">
        <dgm:presLayoutVars>
          <dgm:chMax val="3"/>
          <dgm:animLvl val="lvl"/>
          <dgm:resizeHandles val="exact"/>
        </dgm:presLayoutVars>
      </dgm:prSet>
      <dgm:spPr/>
    </dgm:pt>
    <dgm:pt modelId="{519C9BB9-1ADD-4304-93EC-C9FE618B8492}" type="pres">
      <dgm:prSet presAssocID="{D0115B0F-FDFB-494B-AC0A-E04A5EC234DA}" presName="gear1" presStyleLbl="node1" presStyleIdx="0" presStyleCnt="3">
        <dgm:presLayoutVars>
          <dgm:chMax val="1"/>
          <dgm:bulletEnabled val="1"/>
        </dgm:presLayoutVars>
      </dgm:prSet>
      <dgm:spPr/>
    </dgm:pt>
    <dgm:pt modelId="{491B49C7-064E-438E-A5AF-D06F604607BC}" type="pres">
      <dgm:prSet presAssocID="{D0115B0F-FDFB-494B-AC0A-E04A5EC234DA}" presName="gear1srcNode" presStyleLbl="node1" presStyleIdx="0" presStyleCnt="3"/>
      <dgm:spPr/>
    </dgm:pt>
    <dgm:pt modelId="{A8AE7A62-856E-43C0-A01E-AB2F291FD15A}" type="pres">
      <dgm:prSet presAssocID="{D0115B0F-FDFB-494B-AC0A-E04A5EC234DA}" presName="gear1dstNode" presStyleLbl="node1" presStyleIdx="0" presStyleCnt="3"/>
      <dgm:spPr/>
    </dgm:pt>
    <dgm:pt modelId="{1CA3202A-9CD1-47F7-9D42-23E46A72BBFC}" type="pres">
      <dgm:prSet presAssocID="{B294A45F-A097-47D5-8F55-FC668EB3C982}" presName="gear2" presStyleLbl="node1" presStyleIdx="1" presStyleCnt="3">
        <dgm:presLayoutVars>
          <dgm:chMax val="1"/>
          <dgm:bulletEnabled val="1"/>
        </dgm:presLayoutVars>
      </dgm:prSet>
      <dgm:spPr/>
    </dgm:pt>
    <dgm:pt modelId="{142EE68D-5808-445A-B73B-CEFF75A2773F}" type="pres">
      <dgm:prSet presAssocID="{B294A45F-A097-47D5-8F55-FC668EB3C982}" presName="gear2srcNode" presStyleLbl="node1" presStyleIdx="1" presStyleCnt="3"/>
      <dgm:spPr/>
    </dgm:pt>
    <dgm:pt modelId="{706E9A05-70AC-494E-B29F-F414922DE00D}" type="pres">
      <dgm:prSet presAssocID="{B294A45F-A097-47D5-8F55-FC668EB3C982}" presName="gear2dstNode" presStyleLbl="node1" presStyleIdx="1" presStyleCnt="3"/>
      <dgm:spPr/>
    </dgm:pt>
    <dgm:pt modelId="{11E70583-C9D9-4A1B-9215-04DC48DCBD8D}" type="pres">
      <dgm:prSet presAssocID="{A72F579A-815F-4730-AEB0-052A4E2EADB2}" presName="gear3" presStyleLbl="node1" presStyleIdx="2" presStyleCnt="3"/>
      <dgm:spPr/>
    </dgm:pt>
    <dgm:pt modelId="{1DC90457-DB2A-4C95-A36F-0563F25B6D53}" type="pres">
      <dgm:prSet presAssocID="{A72F579A-815F-4730-AEB0-052A4E2EADB2}" presName="gear3tx" presStyleLbl="node1" presStyleIdx="2" presStyleCnt="3">
        <dgm:presLayoutVars>
          <dgm:chMax val="1"/>
          <dgm:bulletEnabled val="1"/>
        </dgm:presLayoutVars>
      </dgm:prSet>
      <dgm:spPr/>
    </dgm:pt>
    <dgm:pt modelId="{E9EE43DE-00F8-4019-BA85-9AFF0B3069A7}" type="pres">
      <dgm:prSet presAssocID="{A72F579A-815F-4730-AEB0-052A4E2EADB2}" presName="gear3srcNode" presStyleLbl="node1" presStyleIdx="2" presStyleCnt="3"/>
      <dgm:spPr/>
    </dgm:pt>
    <dgm:pt modelId="{F86AD8D8-4A96-48C0-A843-3A718641AD56}" type="pres">
      <dgm:prSet presAssocID="{A72F579A-815F-4730-AEB0-052A4E2EADB2}" presName="gear3dstNode" presStyleLbl="node1" presStyleIdx="2" presStyleCnt="3"/>
      <dgm:spPr/>
    </dgm:pt>
    <dgm:pt modelId="{1E72715E-7366-4E78-A512-24F37F5D23DC}" type="pres">
      <dgm:prSet presAssocID="{39A3B9F5-08CD-49EE-B590-A9FA60312E8F}" presName="connector1" presStyleLbl="sibTrans2D1" presStyleIdx="0" presStyleCnt="3"/>
      <dgm:spPr/>
    </dgm:pt>
    <dgm:pt modelId="{BE287C59-37F8-4A31-B5A2-F56A3CB15957}" type="pres">
      <dgm:prSet presAssocID="{881A9571-C437-40E4-90E1-61734033862D}" presName="connector2" presStyleLbl="sibTrans2D1" presStyleIdx="1" presStyleCnt="3"/>
      <dgm:spPr/>
    </dgm:pt>
    <dgm:pt modelId="{2A80456C-D6A1-43C9-80B2-09334D6E033A}" type="pres">
      <dgm:prSet presAssocID="{6B184F14-5261-4D1F-8701-947EAF068BB3}" presName="connector3" presStyleLbl="sibTrans2D1" presStyleIdx="2" presStyleCnt="3"/>
      <dgm:spPr/>
    </dgm:pt>
  </dgm:ptLst>
  <dgm:cxnLst>
    <dgm:cxn modelId="{C2825D01-7009-4C7A-9735-E3DA9B56907F}" type="presOf" srcId="{F1469E50-24C6-4156-8DAA-6DD0C1079C89}" destId="{DF72D2A9-E721-47DF-A758-78A445E0F3CE}" srcOrd="0" destOrd="0" presId="urn:microsoft.com/office/officeart/2005/8/layout/gear1"/>
    <dgm:cxn modelId="{05A23107-95A6-48BA-9C15-320B2C8DBD9C}" type="presOf" srcId="{D0115B0F-FDFB-494B-AC0A-E04A5EC234DA}" destId="{A8AE7A62-856E-43C0-A01E-AB2F291FD15A}" srcOrd="2" destOrd="0" presId="urn:microsoft.com/office/officeart/2005/8/layout/gear1"/>
    <dgm:cxn modelId="{E0F29509-14D9-447A-A12F-C58EB915A87F}" type="presOf" srcId="{D0115B0F-FDFB-494B-AC0A-E04A5EC234DA}" destId="{519C9BB9-1ADD-4304-93EC-C9FE618B8492}" srcOrd="0" destOrd="0" presId="urn:microsoft.com/office/officeart/2005/8/layout/gear1"/>
    <dgm:cxn modelId="{A67BBC1F-E27A-45A3-97D8-DB5273212B10}" type="presOf" srcId="{B294A45F-A097-47D5-8F55-FC668EB3C982}" destId="{1CA3202A-9CD1-47F7-9D42-23E46A72BBFC}" srcOrd="0" destOrd="0" presId="urn:microsoft.com/office/officeart/2005/8/layout/gear1"/>
    <dgm:cxn modelId="{F848FB20-E105-42B8-A2CB-C9B380751AC8}" type="presOf" srcId="{B294A45F-A097-47D5-8F55-FC668EB3C982}" destId="{142EE68D-5808-445A-B73B-CEFF75A2773F}" srcOrd="1" destOrd="0" presId="urn:microsoft.com/office/officeart/2005/8/layout/gear1"/>
    <dgm:cxn modelId="{723C8F22-4AB3-42CC-89EC-756A6438D4F8}" type="presOf" srcId="{B294A45F-A097-47D5-8F55-FC668EB3C982}" destId="{706E9A05-70AC-494E-B29F-F414922DE00D}" srcOrd="2" destOrd="0" presId="urn:microsoft.com/office/officeart/2005/8/layout/gear1"/>
    <dgm:cxn modelId="{D3CAA15F-809B-449B-B4C7-F52EC4A84ECE}" type="presOf" srcId="{D0115B0F-FDFB-494B-AC0A-E04A5EC234DA}" destId="{491B49C7-064E-438E-A5AF-D06F604607BC}" srcOrd="1" destOrd="0" presId="urn:microsoft.com/office/officeart/2005/8/layout/gear1"/>
    <dgm:cxn modelId="{EBF6C241-6C40-4A2E-84BC-B52B0944EC7E}" type="presOf" srcId="{A72F579A-815F-4730-AEB0-052A4E2EADB2}" destId="{1DC90457-DB2A-4C95-A36F-0563F25B6D53}" srcOrd="1" destOrd="0" presId="urn:microsoft.com/office/officeart/2005/8/layout/gear1"/>
    <dgm:cxn modelId="{5C012A6F-492C-4216-8D98-1C9CED36B44C}" type="presOf" srcId="{A72F579A-815F-4730-AEB0-052A4E2EADB2}" destId="{E9EE43DE-00F8-4019-BA85-9AFF0B3069A7}" srcOrd="2" destOrd="0" presId="urn:microsoft.com/office/officeart/2005/8/layout/gear1"/>
    <dgm:cxn modelId="{64245054-BF6B-45A8-B6B4-5E3294B19593}" type="presOf" srcId="{A72F579A-815F-4730-AEB0-052A4E2EADB2}" destId="{11E70583-C9D9-4A1B-9215-04DC48DCBD8D}" srcOrd="0" destOrd="0" presId="urn:microsoft.com/office/officeart/2005/8/layout/gear1"/>
    <dgm:cxn modelId="{D2ECF758-131A-41EE-A789-9D6FDC186481}" srcId="{F1469E50-24C6-4156-8DAA-6DD0C1079C89}" destId="{A72F579A-815F-4730-AEB0-052A4E2EADB2}" srcOrd="2" destOrd="0" parTransId="{8EA6516C-EB3A-4FC0-BB44-265A3652D4BC}" sibTransId="{6B184F14-5261-4D1F-8701-947EAF068BB3}"/>
    <dgm:cxn modelId="{B9B0E059-D79B-4376-8D5C-22FF356A77D3}" type="presOf" srcId="{881A9571-C437-40E4-90E1-61734033862D}" destId="{BE287C59-37F8-4A31-B5A2-F56A3CB15957}" srcOrd="0" destOrd="0" presId="urn:microsoft.com/office/officeart/2005/8/layout/gear1"/>
    <dgm:cxn modelId="{CD5AA65A-6000-4F48-85D3-EB084B6F41D0}" srcId="{F1469E50-24C6-4156-8DAA-6DD0C1079C89}" destId="{D0115B0F-FDFB-494B-AC0A-E04A5EC234DA}" srcOrd="0" destOrd="0" parTransId="{F3ECE90F-7A47-4472-9560-98DC857F992F}" sibTransId="{39A3B9F5-08CD-49EE-B590-A9FA60312E8F}"/>
    <dgm:cxn modelId="{78D93DA3-71DA-4B27-AF7D-4F6F06818383}" type="presOf" srcId="{6B184F14-5261-4D1F-8701-947EAF068BB3}" destId="{2A80456C-D6A1-43C9-80B2-09334D6E033A}" srcOrd="0" destOrd="0" presId="urn:microsoft.com/office/officeart/2005/8/layout/gear1"/>
    <dgm:cxn modelId="{38A955D8-3C8B-463D-BA25-2C9E34FDDEBB}" srcId="{F1469E50-24C6-4156-8DAA-6DD0C1079C89}" destId="{B294A45F-A097-47D5-8F55-FC668EB3C982}" srcOrd="1" destOrd="0" parTransId="{ACBA6356-2F80-466D-9121-489D204B80B8}" sibTransId="{881A9571-C437-40E4-90E1-61734033862D}"/>
    <dgm:cxn modelId="{5642BDE9-C21A-403B-9DBE-C06C15AD6197}" type="presOf" srcId="{A72F579A-815F-4730-AEB0-052A4E2EADB2}" destId="{F86AD8D8-4A96-48C0-A843-3A718641AD56}" srcOrd="3" destOrd="0" presId="urn:microsoft.com/office/officeart/2005/8/layout/gear1"/>
    <dgm:cxn modelId="{F00F5FF9-8EEF-4575-883E-9FECBCDECA1B}" type="presOf" srcId="{39A3B9F5-08CD-49EE-B590-A9FA60312E8F}" destId="{1E72715E-7366-4E78-A512-24F37F5D23DC}" srcOrd="0" destOrd="0" presId="urn:microsoft.com/office/officeart/2005/8/layout/gear1"/>
    <dgm:cxn modelId="{AD820DF2-DF49-4404-8EB2-21B39A3FB116}" type="presParOf" srcId="{DF72D2A9-E721-47DF-A758-78A445E0F3CE}" destId="{519C9BB9-1ADD-4304-93EC-C9FE618B8492}" srcOrd="0" destOrd="0" presId="urn:microsoft.com/office/officeart/2005/8/layout/gear1"/>
    <dgm:cxn modelId="{5FCC70D7-F25D-4F83-B73B-CC9743E22AA2}" type="presParOf" srcId="{DF72D2A9-E721-47DF-A758-78A445E0F3CE}" destId="{491B49C7-064E-438E-A5AF-D06F604607BC}" srcOrd="1" destOrd="0" presId="urn:microsoft.com/office/officeart/2005/8/layout/gear1"/>
    <dgm:cxn modelId="{99063BC2-9488-46FC-8DF6-8441C24C3965}" type="presParOf" srcId="{DF72D2A9-E721-47DF-A758-78A445E0F3CE}" destId="{A8AE7A62-856E-43C0-A01E-AB2F291FD15A}" srcOrd="2" destOrd="0" presId="urn:microsoft.com/office/officeart/2005/8/layout/gear1"/>
    <dgm:cxn modelId="{A0BC6D19-907A-47D7-A08F-5D179F64EECA}" type="presParOf" srcId="{DF72D2A9-E721-47DF-A758-78A445E0F3CE}" destId="{1CA3202A-9CD1-47F7-9D42-23E46A72BBFC}" srcOrd="3" destOrd="0" presId="urn:microsoft.com/office/officeart/2005/8/layout/gear1"/>
    <dgm:cxn modelId="{A3B8BF3C-AC9A-49CC-B2EF-B4679D8DF0C6}" type="presParOf" srcId="{DF72D2A9-E721-47DF-A758-78A445E0F3CE}" destId="{142EE68D-5808-445A-B73B-CEFF75A2773F}" srcOrd="4" destOrd="0" presId="urn:microsoft.com/office/officeart/2005/8/layout/gear1"/>
    <dgm:cxn modelId="{F5C1E3F4-99F8-4BD4-BD0B-C5FE69FE5223}" type="presParOf" srcId="{DF72D2A9-E721-47DF-A758-78A445E0F3CE}" destId="{706E9A05-70AC-494E-B29F-F414922DE00D}" srcOrd="5" destOrd="0" presId="urn:microsoft.com/office/officeart/2005/8/layout/gear1"/>
    <dgm:cxn modelId="{FCC3D189-BC5D-47B0-92BA-5A107E436E22}" type="presParOf" srcId="{DF72D2A9-E721-47DF-A758-78A445E0F3CE}" destId="{11E70583-C9D9-4A1B-9215-04DC48DCBD8D}" srcOrd="6" destOrd="0" presId="urn:microsoft.com/office/officeart/2005/8/layout/gear1"/>
    <dgm:cxn modelId="{DFFA59B1-FFDD-46BE-8FA1-73C7504494F7}" type="presParOf" srcId="{DF72D2A9-E721-47DF-A758-78A445E0F3CE}" destId="{1DC90457-DB2A-4C95-A36F-0563F25B6D53}" srcOrd="7" destOrd="0" presId="urn:microsoft.com/office/officeart/2005/8/layout/gear1"/>
    <dgm:cxn modelId="{FB52C3EF-7F00-44BF-9DC3-4F3DB8AE4938}" type="presParOf" srcId="{DF72D2A9-E721-47DF-A758-78A445E0F3CE}" destId="{E9EE43DE-00F8-4019-BA85-9AFF0B3069A7}" srcOrd="8" destOrd="0" presId="urn:microsoft.com/office/officeart/2005/8/layout/gear1"/>
    <dgm:cxn modelId="{A0EEF6B1-DF0D-4309-97B7-44A898FB6001}" type="presParOf" srcId="{DF72D2A9-E721-47DF-A758-78A445E0F3CE}" destId="{F86AD8D8-4A96-48C0-A843-3A718641AD56}" srcOrd="9" destOrd="0" presId="urn:microsoft.com/office/officeart/2005/8/layout/gear1"/>
    <dgm:cxn modelId="{2B9DD819-AFC3-413F-B930-1FC87889253A}" type="presParOf" srcId="{DF72D2A9-E721-47DF-A758-78A445E0F3CE}" destId="{1E72715E-7366-4E78-A512-24F37F5D23DC}" srcOrd="10" destOrd="0" presId="urn:microsoft.com/office/officeart/2005/8/layout/gear1"/>
    <dgm:cxn modelId="{E12A6285-B30D-4A0B-9086-69D1D9BB4F11}" type="presParOf" srcId="{DF72D2A9-E721-47DF-A758-78A445E0F3CE}" destId="{BE287C59-37F8-4A31-B5A2-F56A3CB15957}" srcOrd="11" destOrd="0" presId="urn:microsoft.com/office/officeart/2005/8/layout/gear1"/>
    <dgm:cxn modelId="{AE1DDF6A-5091-4106-9D09-6702BC865C7A}" type="presParOf" srcId="{DF72D2A9-E721-47DF-A758-78A445E0F3CE}" destId="{2A80456C-D6A1-43C9-80B2-09334D6E033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9BB9-1ADD-4304-93EC-C9FE618B8492}">
      <dsp:nvSpPr>
        <dsp:cNvPr id="0" name=""/>
        <dsp:cNvSpPr/>
      </dsp:nvSpPr>
      <dsp:spPr>
        <a:xfrm>
          <a:off x="2139695" y="2555316"/>
          <a:ext cx="2615184" cy="2615184"/>
        </a:xfrm>
        <a:prstGeom prst="gear9">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Repita los últimos pasos dos veces para estudios y para análisis del doctor</a:t>
          </a:r>
        </a:p>
      </dsp:txBody>
      <dsp:txXfrm>
        <a:off x="2665463" y="3167910"/>
        <a:ext cx="1563648" cy="1344259"/>
      </dsp:txXfrm>
    </dsp:sp>
    <dsp:sp modelId="{1CA3202A-9CD1-47F7-9D42-23E46A72BBFC}">
      <dsp:nvSpPr>
        <dsp:cNvPr id="0" name=""/>
        <dsp:cNvSpPr/>
      </dsp:nvSpPr>
      <dsp:spPr>
        <a:xfrm>
          <a:off x="618134" y="1937182"/>
          <a:ext cx="1901952" cy="1901952"/>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Aguardar a ser atendido en salda de espera</a:t>
          </a:r>
        </a:p>
      </dsp:txBody>
      <dsp:txXfrm>
        <a:off x="1096956" y="2418898"/>
        <a:ext cx="944308" cy="938520"/>
      </dsp:txXfrm>
    </dsp:sp>
    <dsp:sp modelId="{11E70583-C9D9-4A1B-9215-04DC48DCBD8D}">
      <dsp:nvSpPr>
        <dsp:cNvPr id="0" name=""/>
        <dsp:cNvSpPr/>
      </dsp:nvSpPr>
      <dsp:spPr>
        <a:xfrm rot="20700000">
          <a:off x="1683421" y="625029"/>
          <a:ext cx="1863524" cy="1863524"/>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Sacar el turno</a:t>
          </a:r>
        </a:p>
      </dsp:txBody>
      <dsp:txXfrm rot="-20700000">
        <a:off x="2092147" y="1033754"/>
        <a:ext cx="1046073" cy="1046073"/>
      </dsp:txXfrm>
    </dsp:sp>
    <dsp:sp modelId="{1E72715E-7366-4E78-A512-24F37F5D23DC}">
      <dsp:nvSpPr>
        <dsp:cNvPr id="0" name=""/>
        <dsp:cNvSpPr/>
      </dsp:nvSpPr>
      <dsp:spPr>
        <a:xfrm>
          <a:off x="1944806" y="2157154"/>
          <a:ext cx="3347435" cy="3347435"/>
        </a:xfrm>
        <a:prstGeom prst="circularArrow">
          <a:avLst>
            <a:gd name="adj1" fmla="val 4688"/>
            <a:gd name="adj2" fmla="val 299029"/>
            <a:gd name="adj3" fmla="val 2528102"/>
            <a:gd name="adj4" fmla="val 1583579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287C59-37F8-4A31-B5A2-F56A3CB15957}">
      <dsp:nvSpPr>
        <dsp:cNvPr id="0" name=""/>
        <dsp:cNvSpPr/>
      </dsp:nvSpPr>
      <dsp:spPr>
        <a:xfrm>
          <a:off x="281302" y="1513946"/>
          <a:ext cx="2432121" cy="243212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0456C-D6A1-43C9-80B2-09334D6E033A}">
      <dsp:nvSpPr>
        <dsp:cNvPr id="0" name=""/>
        <dsp:cNvSpPr/>
      </dsp:nvSpPr>
      <dsp:spPr>
        <a:xfrm>
          <a:off x="1252369" y="214441"/>
          <a:ext cx="2622316" cy="262231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9BB9-1ADD-4304-93EC-C9FE618B8492}">
      <dsp:nvSpPr>
        <dsp:cNvPr id="0" name=""/>
        <dsp:cNvSpPr/>
      </dsp:nvSpPr>
      <dsp:spPr>
        <a:xfrm>
          <a:off x="2139695" y="2555316"/>
          <a:ext cx="2615184" cy="2615184"/>
        </a:xfrm>
        <a:prstGeom prst="gear9">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Repita los últimos pasos dos veces para estudios y para análisis del doctor</a:t>
          </a:r>
        </a:p>
      </dsp:txBody>
      <dsp:txXfrm>
        <a:off x="2665463" y="3167910"/>
        <a:ext cx="1563648" cy="1344259"/>
      </dsp:txXfrm>
    </dsp:sp>
    <dsp:sp modelId="{1CA3202A-9CD1-47F7-9D42-23E46A72BBFC}">
      <dsp:nvSpPr>
        <dsp:cNvPr id="0" name=""/>
        <dsp:cNvSpPr/>
      </dsp:nvSpPr>
      <dsp:spPr>
        <a:xfrm>
          <a:off x="618134" y="1937182"/>
          <a:ext cx="1901952" cy="1901952"/>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Aguardar a ser atendido en salda de espera</a:t>
          </a:r>
        </a:p>
      </dsp:txBody>
      <dsp:txXfrm>
        <a:off x="1096956" y="2418898"/>
        <a:ext cx="944308" cy="938520"/>
      </dsp:txXfrm>
    </dsp:sp>
    <dsp:sp modelId="{11E70583-C9D9-4A1B-9215-04DC48DCBD8D}">
      <dsp:nvSpPr>
        <dsp:cNvPr id="0" name=""/>
        <dsp:cNvSpPr/>
      </dsp:nvSpPr>
      <dsp:spPr>
        <a:xfrm rot="20700000">
          <a:off x="1683421" y="625029"/>
          <a:ext cx="1863524" cy="1863524"/>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marL="0" lvl="0" indent="0" algn="ctr" defTabSz="622300" rtl="0">
            <a:lnSpc>
              <a:spcPct val="90000"/>
            </a:lnSpc>
            <a:spcBef>
              <a:spcPct val="0"/>
            </a:spcBef>
            <a:spcAft>
              <a:spcPct val="35000"/>
            </a:spcAft>
            <a:buNone/>
          </a:pPr>
          <a:r>
            <a:rPr lang="es-ES" sz="1400" kern="1200" noProof="0" dirty="0"/>
            <a:t>Sacar el turno</a:t>
          </a:r>
        </a:p>
      </dsp:txBody>
      <dsp:txXfrm rot="-20700000">
        <a:off x="2092147" y="1033754"/>
        <a:ext cx="1046073" cy="1046073"/>
      </dsp:txXfrm>
    </dsp:sp>
    <dsp:sp modelId="{1E72715E-7366-4E78-A512-24F37F5D23DC}">
      <dsp:nvSpPr>
        <dsp:cNvPr id="0" name=""/>
        <dsp:cNvSpPr/>
      </dsp:nvSpPr>
      <dsp:spPr>
        <a:xfrm>
          <a:off x="1944806" y="2157154"/>
          <a:ext cx="3347435" cy="3347435"/>
        </a:xfrm>
        <a:prstGeom prst="circularArrow">
          <a:avLst>
            <a:gd name="adj1" fmla="val 4688"/>
            <a:gd name="adj2" fmla="val 299029"/>
            <a:gd name="adj3" fmla="val 2528102"/>
            <a:gd name="adj4" fmla="val 1583579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287C59-37F8-4A31-B5A2-F56A3CB15957}">
      <dsp:nvSpPr>
        <dsp:cNvPr id="0" name=""/>
        <dsp:cNvSpPr/>
      </dsp:nvSpPr>
      <dsp:spPr>
        <a:xfrm>
          <a:off x="281302" y="1513946"/>
          <a:ext cx="2432121" cy="243212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0456C-D6A1-43C9-80B2-09334D6E033A}">
      <dsp:nvSpPr>
        <dsp:cNvPr id="0" name=""/>
        <dsp:cNvSpPr/>
      </dsp:nvSpPr>
      <dsp:spPr>
        <a:xfrm>
          <a:off x="1252369" y="214441"/>
          <a:ext cx="2622316" cy="262231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733433-91C9-4F25-89C5-2049FA2AC72A}" type="datetime1">
              <a:rPr lang="es-ES" smtClean="0"/>
              <a:t>13/09/2023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798501B-77B5-4365-9881-C6E19A3C1E42}" type="slidenum">
              <a:rPr lang="es-ES" smtClean="0"/>
              <a:t>‹Nº›</a:t>
            </a:fld>
            <a:endParaRPr lang="es-ES" dirty="0"/>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F42799A-0270-465F-BFBB-B1E8788AA761}" type="datetime1">
              <a:rPr lang="es-ES" noProof="0" smtClean="0"/>
              <a:t>13/09/2023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BD8E7-1312-41F3-99C4-6DA5AF891969}" type="slidenum">
              <a:rPr lang="es-ES" noProof="0" smtClean="0"/>
              <a:t>‹Nº›</a:t>
            </a:fld>
            <a:endParaRPr lang="es-ES" noProof="0" dirty="0"/>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a:t>
            </a:fld>
            <a:endParaRPr lang="es-ES" dirty="0"/>
          </a:p>
        </p:txBody>
      </p:sp>
    </p:spTree>
    <p:extLst>
      <p:ext uri="{BB962C8B-B14F-4D97-AF65-F5344CB8AC3E}">
        <p14:creationId xmlns:p14="http://schemas.microsoft.com/office/powerpoint/2010/main" val="397286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10</a:t>
            </a:fld>
            <a:endParaRPr lang="es-ES" dirty="0"/>
          </a:p>
        </p:txBody>
      </p:sp>
    </p:spTree>
    <p:extLst>
      <p:ext uri="{BB962C8B-B14F-4D97-AF65-F5344CB8AC3E}">
        <p14:creationId xmlns:p14="http://schemas.microsoft.com/office/powerpoint/2010/main" val="308199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11</a:t>
            </a:fld>
            <a:endParaRPr lang="es-ES" dirty="0"/>
          </a:p>
        </p:txBody>
      </p:sp>
    </p:spTree>
    <p:extLst>
      <p:ext uri="{BB962C8B-B14F-4D97-AF65-F5344CB8AC3E}">
        <p14:creationId xmlns:p14="http://schemas.microsoft.com/office/powerpoint/2010/main" val="41301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12</a:t>
            </a:fld>
            <a:endParaRPr lang="es-ES" dirty="0"/>
          </a:p>
        </p:txBody>
      </p:sp>
    </p:spTree>
    <p:extLst>
      <p:ext uri="{BB962C8B-B14F-4D97-AF65-F5344CB8AC3E}">
        <p14:creationId xmlns:p14="http://schemas.microsoft.com/office/powerpoint/2010/main" val="152851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13</a:t>
            </a:fld>
            <a:endParaRPr lang="es-ES" dirty="0"/>
          </a:p>
        </p:txBody>
      </p:sp>
    </p:spTree>
    <p:extLst>
      <p:ext uri="{BB962C8B-B14F-4D97-AF65-F5344CB8AC3E}">
        <p14:creationId xmlns:p14="http://schemas.microsoft.com/office/powerpoint/2010/main" val="1910390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14</a:t>
            </a:fld>
            <a:endParaRPr lang="es-ES" dirty="0"/>
          </a:p>
        </p:txBody>
      </p:sp>
    </p:spTree>
    <p:extLst>
      <p:ext uri="{BB962C8B-B14F-4D97-AF65-F5344CB8AC3E}">
        <p14:creationId xmlns:p14="http://schemas.microsoft.com/office/powerpoint/2010/main" val="338011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15</a:t>
            </a:fld>
            <a:endParaRPr lang="es-ES" dirty="0"/>
          </a:p>
        </p:txBody>
      </p:sp>
    </p:spTree>
    <p:extLst>
      <p:ext uri="{BB962C8B-B14F-4D97-AF65-F5344CB8AC3E}">
        <p14:creationId xmlns:p14="http://schemas.microsoft.com/office/powerpoint/2010/main" val="51236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16</a:t>
            </a:fld>
            <a:endParaRPr lang="es-ES" dirty="0"/>
          </a:p>
        </p:txBody>
      </p:sp>
    </p:spTree>
    <p:extLst>
      <p:ext uri="{BB962C8B-B14F-4D97-AF65-F5344CB8AC3E}">
        <p14:creationId xmlns:p14="http://schemas.microsoft.com/office/powerpoint/2010/main" val="202426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17</a:t>
            </a:fld>
            <a:endParaRPr lang="es-ES" dirty="0"/>
          </a:p>
        </p:txBody>
      </p:sp>
    </p:spTree>
    <p:extLst>
      <p:ext uri="{BB962C8B-B14F-4D97-AF65-F5344CB8AC3E}">
        <p14:creationId xmlns:p14="http://schemas.microsoft.com/office/powerpoint/2010/main" val="361212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18</a:t>
            </a:fld>
            <a:endParaRPr lang="es-ES" dirty="0"/>
          </a:p>
        </p:txBody>
      </p:sp>
    </p:spTree>
    <p:extLst>
      <p:ext uri="{BB962C8B-B14F-4D97-AF65-F5344CB8AC3E}">
        <p14:creationId xmlns:p14="http://schemas.microsoft.com/office/powerpoint/2010/main" val="256462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2</a:t>
            </a:fld>
            <a:endParaRPr lang="es-ES" dirty="0"/>
          </a:p>
        </p:txBody>
      </p:sp>
    </p:spTree>
    <p:extLst>
      <p:ext uri="{BB962C8B-B14F-4D97-AF65-F5344CB8AC3E}">
        <p14:creationId xmlns:p14="http://schemas.microsoft.com/office/powerpoint/2010/main" val="137687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3</a:t>
            </a:fld>
            <a:endParaRPr lang="es-ES" dirty="0"/>
          </a:p>
        </p:txBody>
      </p:sp>
    </p:spTree>
    <p:extLst>
      <p:ext uri="{BB962C8B-B14F-4D97-AF65-F5344CB8AC3E}">
        <p14:creationId xmlns:p14="http://schemas.microsoft.com/office/powerpoint/2010/main" val="405245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4</a:t>
            </a:fld>
            <a:endParaRPr lang="es-ES" dirty="0"/>
          </a:p>
        </p:txBody>
      </p:sp>
    </p:spTree>
    <p:extLst>
      <p:ext uri="{BB962C8B-B14F-4D97-AF65-F5344CB8AC3E}">
        <p14:creationId xmlns:p14="http://schemas.microsoft.com/office/powerpoint/2010/main" val="2842516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5</a:t>
            </a:fld>
            <a:endParaRPr lang="es-ES" dirty="0"/>
          </a:p>
        </p:txBody>
      </p:sp>
    </p:spTree>
    <p:extLst>
      <p:ext uri="{BB962C8B-B14F-4D97-AF65-F5344CB8AC3E}">
        <p14:creationId xmlns:p14="http://schemas.microsoft.com/office/powerpoint/2010/main" val="318707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6</a:t>
            </a:fld>
            <a:endParaRPr lang="es-ES" dirty="0"/>
          </a:p>
        </p:txBody>
      </p:sp>
    </p:spTree>
    <p:extLst>
      <p:ext uri="{BB962C8B-B14F-4D97-AF65-F5344CB8AC3E}">
        <p14:creationId xmlns:p14="http://schemas.microsoft.com/office/powerpoint/2010/main" val="14636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7</a:t>
            </a:fld>
            <a:endParaRPr lang="es-ES" dirty="0"/>
          </a:p>
        </p:txBody>
      </p:sp>
    </p:spTree>
    <p:extLst>
      <p:ext uri="{BB962C8B-B14F-4D97-AF65-F5344CB8AC3E}">
        <p14:creationId xmlns:p14="http://schemas.microsoft.com/office/powerpoint/2010/main" val="154974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8</a:t>
            </a:fld>
            <a:endParaRPr lang="es-ES" dirty="0"/>
          </a:p>
        </p:txBody>
      </p:sp>
    </p:spTree>
    <p:extLst>
      <p:ext uri="{BB962C8B-B14F-4D97-AF65-F5344CB8AC3E}">
        <p14:creationId xmlns:p14="http://schemas.microsoft.com/office/powerpoint/2010/main" val="59857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C8BD8E7-1312-41F3-99C4-6DA5AF891969}" type="slidenum">
              <a:rPr lang="es-ES" smtClean="0"/>
              <a:t>9</a:t>
            </a:fld>
            <a:endParaRPr lang="es-ES" dirty="0"/>
          </a:p>
        </p:txBody>
      </p:sp>
    </p:spTree>
    <p:extLst>
      <p:ext uri="{BB962C8B-B14F-4D97-AF65-F5344CB8AC3E}">
        <p14:creationId xmlns:p14="http://schemas.microsoft.com/office/powerpoint/2010/main" val="149923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ángulo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838200" y="1548245"/>
            <a:ext cx="10515600" cy="2240280"/>
          </a:xfrm>
        </p:spPr>
        <p:txBody>
          <a:bodyPr rtlCol="0" anchor="b">
            <a:normAutofit/>
          </a:bodyPr>
          <a:lstStyle>
            <a:lvl1pPr algn="ctr">
              <a:defRPr sz="4400">
                <a:solidFill>
                  <a:schemeClr val="bg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838200" y="3854659"/>
            <a:ext cx="10515600" cy="1143000"/>
          </a:xfrm>
        </p:spPr>
        <p:txBody>
          <a:bodyPr rtlCol="0">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n con leyenda">
    <p:spTree>
      <p:nvGrpSpPr>
        <p:cNvPr id="1" name=""/>
        <p:cNvGrpSpPr/>
        <p:nvPr/>
      </p:nvGrpSpPr>
      <p:grpSpPr>
        <a:xfrm>
          <a:off x="0" y="0"/>
          <a:ext cx="0" cy="0"/>
          <a:chOff x="0" y="0"/>
          <a:chExt cx="0" cy="0"/>
        </a:xfrm>
      </p:grpSpPr>
      <p:sp>
        <p:nvSpPr>
          <p:cNvPr id="8" name="Rectángulo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8532813" y="1683327"/>
            <a:ext cx="3125787" cy="2877260"/>
          </a:xfrm>
        </p:spPr>
        <p:txBody>
          <a:bodyPr rtlCol="0" anchor="b">
            <a:normAutofit/>
          </a:bodyPr>
          <a:lstStyle>
            <a:lvl1pPr>
              <a:defRPr sz="3000">
                <a:solidFill>
                  <a:schemeClr val="bg1"/>
                </a:solidFill>
              </a:defRPr>
            </a:lvl1pPr>
          </a:lstStyle>
          <a:p>
            <a:pPr rtl="0"/>
            <a:r>
              <a:rPr lang="es-ES" noProof="0"/>
              <a:t>Haga clic para modificar el estilo de título del patrón</a:t>
            </a:r>
            <a:endParaRPr lang="es-ES" noProof="0" dirty="0"/>
          </a:p>
        </p:txBody>
      </p:sp>
      <p:sp>
        <p:nvSpPr>
          <p:cNvPr id="6" name="Marcador de posición de imagen 2" descr="Marcador de posición vacío para agregar una imagen. Haga clic en el marcador de posición y seleccione la imagen que desee agregar"/>
          <p:cNvSpPr>
            <a:spLocks noGrp="1"/>
          </p:cNvSpPr>
          <p:nvPr>
            <p:ph type="pic" idx="1"/>
          </p:nvPr>
        </p:nvSpPr>
        <p:spPr>
          <a:xfrm>
            <a:off x="0" y="0"/>
            <a:ext cx="8101584" cy="6857999"/>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8532813" y="4591761"/>
            <a:ext cx="3125787" cy="1580440"/>
          </a:xfrm>
        </p:spPr>
        <p:txBody>
          <a:bodyPr rtlCol="0"/>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1pPr>
              <a:defRPr/>
            </a:lvl1pPr>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A49C5101-B6E1-4C2F-96CC-D4D7C5FEAAF7}" type="datetime1">
              <a:rPr lang="es-ES" noProof="0" smtClean="0"/>
              <a:t>13/09/2023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200"/>
            <a:ext cx="1943100" cy="5719762"/>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200"/>
            <a:ext cx="7048500" cy="5719762"/>
          </a:xfrm>
        </p:spPr>
        <p:txBody>
          <a:bodyPr vert="eaVert" rtlCol="0"/>
          <a:lstStyle>
            <a:lvl1pPr>
              <a:defRPr/>
            </a:lvl1pPr>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AE3F2578-7180-4CCB-9A96-7D1B03AD95AA}" type="datetime1">
              <a:rPr lang="es-ES" noProof="0" smtClean="0"/>
              <a:t>13/09/2023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ágenes">
    <p:bg>
      <p:bgRef idx="1001">
        <a:schemeClr val="bg1"/>
      </p:bgRef>
    </p:bg>
    <p:spTree>
      <p:nvGrpSpPr>
        <p:cNvPr id="1" name=""/>
        <p:cNvGrpSpPr/>
        <p:nvPr/>
      </p:nvGrpSpPr>
      <p:grpSpPr>
        <a:xfrm>
          <a:off x="0" y="0"/>
          <a:ext cx="0" cy="0"/>
          <a:chOff x="0" y="0"/>
          <a:chExt cx="0" cy="0"/>
        </a:xfrm>
      </p:grpSpPr>
      <p:sp>
        <p:nvSpPr>
          <p:cNvPr id="8" name="Rectángulo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533400" y="5084483"/>
            <a:ext cx="11125200" cy="914400"/>
          </a:xfrm>
        </p:spPr>
        <p:txBody>
          <a:bodyPr rtlCol="0" anchor="b">
            <a:normAutofit/>
          </a:bodyPr>
          <a:lstStyle>
            <a:lvl1pPr algn="ctr">
              <a:defRPr sz="4400" spc="-50" baseline="0">
                <a:solidFill>
                  <a:schemeClr val="bg1"/>
                </a:solidFill>
              </a:defRPr>
            </a:lvl1pPr>
          </a:lstStyle>
          <a:p>
            <a:pPr rtl="0"/>
            <a:r>
              <a:rPr lang="es-ES" noProof="0"/>
              <a:t>Haga clic para modificar el estilo de título del patrón</a:t>
            </a:r>
            <a:endParaRPr lang="es-ES" noProof="0" dirty="0"/>
          </a:p>
        </p:txBody>
      </p:sp>
      <p:sp>
        <p:nvSpPr>
          <p:cNvPr id="9" name="Marcador de posición de imagen 2" descr="Marcador de posición vacío para agregar una imagen. Haga clic en el marcador de posición y seleccione la imagen que desee agregar"/>
          <p:cNvSpPr>
            <a:spLocks noGrp="1"/>
          </p:cNvSpPr>
          <p:nvPr>
            <p:ph type="pic" idx="10"/>
          </p:nvPr>
        </p:nvSpPr>
        <p:spPr>
          <a:xfrm>
            <a:off x="1"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13" name="Marcador de posición de imagen 2" descr="Marcador de posición vacío para agregar una imagen. Haga clic en el marcador de posición y seleccione la imagen que desee agregar"/>
          <p:cNvSpPr>
            <a:spLocks noGrp="1"/>
          </p:cNvSpPr>
          <p:nvPr>
            <p:ph type="pic" idx="11"/>
          </p:nvPr>
        </p:nvSpPr>
        <p:spPr>
          <a:xfrm>
            <a:off x="4084320"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14" name="Marcador de posición de imagen 2" descr="Marcador de posición vacío para agregar una imagen. Haga clic en el marcador de posición y seleccione la imagen que desee agregar"/>
          <p:cNvSpPr>
            <a:spLocks noGrp="1"/>
          </p:cNvSpPr>
          <p:nvPr>
            <p:ph type="pic" idx="12"/>
          </p:nvPr>
        </p:nvSpPr>
        <p:spPr>
          <a:xfrm>
            <a:off x="8168640" y="1"/>
            <a:ext cx="4023360" cy="4745736"/>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3" name="Subtítulo 2"/>
          <p:cNvSpPr>
            <a:spLocks noGrp="1"/>
          </p:cNvSpPr>
          <p:nvPr>
            <p:ph type="subTitle" idx="1"/>
          </p:nvPr>
        </p:nvSpPr>
        <p:spPr>
          <a:xfrm>
            <a:off x="533400" y="6043123"/>
            <a:ext cx="11125200" cy="571500"/>
          </a:xfrm>
        </p:spPr>
        <p:txBody>
          <a:bodyPr rtlCol="0">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1pPr>
              <a:defRPr/>
            </a:lvl1pPr>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930C7336-B85B-4E7E-BC21-81D785E9499B}" type="datetime1">
              <a:rPr lang="es-ES" noProof="0" smtClean="0"/>
              <a:t>13/09/2023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ángulo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831850" y="2483427"/>
            <a:ext cx="10515600" cy="2743200"/>
          </a:xfrm>
        </p:spPr>
        <p:txBody>
          <a:bodyPr rtlCol="0" anchor="b">
            <a:normAutofit/>
          </a:bodyPr>
          <a:lstStyle>
            <a:lvl1pPr algn="ctr">
              <a:defRPr sz="4400" spc="-50" baseline="0">
                <a:solidFill>
                  <a:schemeClr val="bg1"/>
                </a:solidFill>
              </a:defRPr>
            </a:lvl1pPr>
          </a:lstStyle>
          <a:p>
            <a:pPr rtl="0"/>
            <a:r>
              <a:rPr lang="es-ES" noProof="0"/>
              <a:t>Haga clic para modificar el estilo de título del patrón</a:t>
            </a:r>
            <a:endParaRPr lang="es-ES" noProof="0" dirty="0"/>
          </a:p>
        </p:txBody>
      </p:sp>
      <p:sp>
        <p:nvSpPr>
          <p:cNvPr id="5" name="Marcador de posición de texto 4"/>
          <p:cNvSpPr>
            <a:spLocks noGrp="1"/>
          </p:cNvSpPr>
          <p:nvPr>
            <p:ph type="body" sz="quarter" idx="10"/>
          </p:nvPr>
        </p:nvSpPr>
        <p:spPr>
          <a:xfrm>
            <a:off x="835025" y="5257800"/>
            <a:ext cx="10515600" cy="914400"/>
          </a:xfrm>
        </p:spPr>
        <p:txBody>
          <a:bodyPr rtlCol="0">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rtl="0"/>
            <a:r>
              <a:rPr lang="es-ES" noProof="0"/>
              <a:t>Haga clic para modificar los estilos de texto del patrón</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714500"/>
            <a:ext cx="4495800" cy="446227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172200" y="1714500"/>
            <a:ext cx="4495800" cy="446227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28D2FC1E-83DA-4E03-9666-93C59D8ACCEA}" type="datetime1">
              <a:rPr lang="es-ES" noProof="0" smtClean="0"/>
              <a:t>13/09/2023</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7048" y="1733162"/>
            <a:ext cx="4498848" cy="685800"/>
          </a:xfrm>
        </p:spPr>
        <p:txBody>
          <a:bodyPr rtlCol="0"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7048" y="2481943"/>
            <a:ext cx="4498848" cy="369025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72200" y="1733162"/>
            <a:ext cx="4498848" cy="685800"/>
          </a:xfrm>
        </p:spPr>
        <p:txBody>
          <a:bodyPr rtlCol="0"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172200" y="2481943"/>
            <a:ext cx="4498848" cy="369025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CA1153A9-469E-4B41-9F8D-6E09C4AFB7F0}" type="datetime1">
              <a:rPr lang="es-ES" noProof="0" smtClean="0"/>
              <a:t>13/09/2023</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C9ADA510-67ED-4878-A088-E9242C8AA6FD}" type="datetime1">
              <a:rPr lang="es-ES" noProof="0" smtClean="0"/>
              <a:t>13/09/2023</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51812" y="1672934"/>
            <a:ext cx="3506788" cy="2880360"/>
          </a:xfrm>
        </p:spPr>
        <p:txBody>
          <a:bodyPr rtlCol="0" anchor="b">
            <a:normAutofit/>
          </a:bodyPr>
          <a:lstStyle>
            <a:lvl1pPr>
              <a:defRPr sz="30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30352" y="457200"/>
            <a:ext cx="7242111" cy="5715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151812" y="4590288"/>
            <a:ext cx="3514564" cy="1581912"/>
          </a:xfrm>
        </p:spPr>
        <p:txBody>
          <a:bodyPr rtlCol="0"/>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097FFF32-C91A-4880-A5BC-2E29719B4A91}" type="datetime1">
              <a:rPr lang="es-ES" noProof="0" smtClean="0"/>
              <a:t>13/09/2023</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7" name="Rectángulo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posición de pie de página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pPr rtl="0"/>
            <a:r>
              <a:rPr lang="es-ES" noProof="0" dirty="0"/>
              <a:t>Agregar un pie de página</a:t>
            </a:r>
          </a:p>
        </p:txBody>
      </p:sp>
      <p:sp>
        <p:nvSpPr>
          <p:cNvPr id="4" name="Marcador de posición de fecha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pPr rtl="0"/>
            <a:fld id="{5E879E85-5BBE-4DC3-949C-B551255CCB64}" type="datetime1">
              <a:rPr lang="es-ES" noProof="0" smtClean="0"/>
              <a:t>13/09/2023</a:t>
            </a:fld>
            <a:endParaRPr lang="es-ES" noProof="0" dirty="0"/>
          </a:p>
        </p:txBody>
      </p:sp>
      <p:sp>
        <p:nvSpPr>
          <p:cNvPr id="6" name="Marcador de posición de número de diapositiva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400" y="5351775"/>
            <a:ext cx="11125200" cy="914400"/>
          </a:xfrm>
        </p:spPr>
        <p:txBody>
          <a:bodyPr rtlCol="0">
            <a:normAutofit fontScale="90000"/>
          </a:bodyPr>
          <a:lstStyle/>
          <a:p>
            <a:pPr rtl="0"/>
            <a:r>
              <a:rPr lang="es-ES" dirty="0"/>
              <a:t>Presentación de proyecto final Data Science</a:t>
            </a:r>
            <a:br>
              <a:rPr lang="es-ES" dirty="0"/>
            </a:br>
            <a:r>
              <a:rPr lang="es-ES" dirty="0"/>
              <a:t>¿Podremos optimizar el sistema de salud?</a:t>
            </a:r>
          </a:p>
        </p:txBody>
      </p:sp>
      <p:pic>
        <p:nvPicPr>
          <p:cNvPr id="7" name="Marcador de posición de imagen 6" descr="Dos personas levantando pesas"/>
          <p:cNvPicPr>
            <a:picLocks noGrp="1" noChangeAspect="1"/>
          </p:cNvPicPr>
          <p:nvPr>
            <p:ph type="pic" idx="10"/>
          </p:nvPr>
        </p:nvPicPr>
        <p:blipFill rotWithShape="1">
          <a:blip r:embed="rId3" cstate="print">
            <a:extLst>
              <a:ext uri="{28A0092B-C50C-407E-A947-70E740481C1C}">
                <a14:useLocalDpi xmlns:a14="http://schemas.microsoft.com/office/drawing/2010/main" val="0"/>
              </a:ext>
            </a:extLst>
          </a:blip>
          <a:srcRect/>
          <a:stretch/>
        </p:blipFill>
        <p:spPr/>
      </p:pic>
      <p:pic>
        <p:nvPicPr>
          <p:cNvPr id="8" name="Marcador de posición de imagen 7" descr="Primer plano de una manzana Granny Smith y una cinta métrica"/>
          <p:cNvPicPr>
            <a:picLocks noGrp="1" noChangeAspect="1"/>
          </p:cNvPicPr>
          <p:nvPr>
            <p:ph type="pic" idx="11"/>
          </p:nvPr>
        </p:nvPicPr>
        <p:blipFill rotWithShape="1">
          <a:blip r:embed="rId4" cstate="print">
            <a:extLst>
              <a:ext uri="{28A0092B-C50C-407E-A947-70E740481C1C}">
                <a14:useLocalDpi xmlns:a14="http://schemas.microsoft.com/office/drawing/2010/main" val="0"/>
              </a:ext>
            </a:extLst>
          </a:blip>
          <a:srcRect t="19" b="19"/>
          <a:stretch/>
        </p:blipFill>
        <p:spPr/>
      </p:pic>
      <p:pic>
        <p:nvPicPr>
          <p:cNvPr id="9" name="Marcador de posición de imagen 8" descr="Un hombre y una mujer corriendo en una pista cubierta"/>
          <p:cNvPicPr>
            <a:picLocks noGrp="1" noChangeAspect="1"/>
          </p:cNvPicPr>
          <p:nvPr>
            <p:ph type="pic" idx="12"/>
          </p:nvPr>
        </p:nvPicPr>
        <p:blipFill rotWithShape="1">
          <a:blip r:embed="rId5" cstate="print">
            <a:extLst>
              <a:ext uri="{28A0092B-C50C-407E-A947-70E740481C1C}">
                <a14:useLocalDpi xmlns:a14="http://schemas.microsoft.com/office/drawing/2010/main" val="0"/>
              </a:ext>
            </a:extLst>
          </a:blip>
          <a:srcRect t="39" b="39"/>
          <a:stretch/>
        </p:blipFill>
        <p:spPr/>
      </p:pic>
      <p:sp>
        <p:nvSpPr>
          <p:cNvPr id="3" name="Subtítulo 2"/>
          <p:cNvSpPr>
            <a:spLocks noGrp="1"/>
          </p:cNvSpPr>
          <p:nvPr>
            <p:ph type="subTitle" idx="1"/>
          </p:nvPr>
        </p:nvSpPr>
        <p:spPr>
          <a:xfrm>
            <a:off x="533400" y="6211938"/>
            <a:ext cx="11125200" cy="571500"/>
          </a:xfrm>
        </p:spPr>
        <p:txBody>
          <a:bodyPr rtlCol="0"/>
          <a:lstStyle/>
          <a:p>
            <a:pPr rtl="0"/>
            <a:r>
              <a:rPr lang="es-ES" dirty="0"/>
              <a:t>Por Yori micaela </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Análisis exploratorio</a:t>
            </a:r>
          </a:p>
        </p:txBody>
      </p:sp>
    </p:spTree>
    <p:extLst>
      <p:ext uri="{BB962C8B-B14F-4D97-AF65-F5344CB8AC3E}">
        <p14:creationId xmlns:p14="http://schemas.microsoft.com/office/powerpoint/2010/main" val="65486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098" y="109728"/>
            <a:ext cx="11465170" cy="1143000"/>
          </a:xfrm>
        </p:spPr>
        <p:txBody>
          <a:bodyPr rtlCol="0" anchor="b">
            <a:normAutofit/>
          </a:bodyPr>
          <a:lstStyle/>
          <a:p>
            <a:pPr rtl="0"/>
            <a:r>
              <a:rPr lang="es-AR" sz="2600" dirty="0"/>
              <a:t>Valores altos de presión arterial sistólica y la presión arterial diastólica condicionan enfermedades cardíacas.</a:t>
            </a:r>
            <a:endParaRPr lang="es-ES" sz="2600" dirty="0"/>
          </a:p>
        </p:txBody>
      </p:sp>
      <p:pic>
        <p:nvPicPr>
          <p:cNvPr id="6" name="Marcador de contenido 5">
            <a:extLst>
              <a:ext uri="{FF2B5EF4-FFF2-40B4-BE49-F238E27FC236}">
                <a16:creationId xmlns:a16="http://schemas.microsoft.com/office/drawing/2014/main" id="{3F762AED-C9DD-B8FC-B342-5798C2D99C10}"/>
              </a:ext>
            </a:extLst>
          </p:cNvPr>
          <p:cNvPicPr>
            <a:picLocks noGrp="1" noChangeAspect="1"/>
          </p:cNvPicPr>
          <p:nvPr>
            <p:ph sz="half" idx="1"/>
          </p:nvPr>
        </p:nvPicPr>
        <p:blipFill>
          <a:blip r:embed="rId3"/>
          <a:stretch>
            <a:fillRect/>
          </a:stretch>
        </p:blipFill>
        <p:spPr>
          <a:xfrm>
            <a:off x="290732" y="1252728"/>
            <a:ext cx="7052604" cy="4425508"/>
          </a:xfrm>
          <a:noFill/>
        </p:spPr>
      </p:pic>
      <p:sp>
        <p:nvSpPr>
          <p:cNvPr id="11" name="Content Placeholder 3">
            <a:extLst>
              <a:ext uri="{FF2B5EF4-FFF2-40B4-BE49-F238E27FC236}">
                <a16:creationId xmlns:a16="http://schemas.microsoft.com/office/drawing/2014/main" id="{5AA1EA9A-211F-848F-D8DE-23F603C60E2A}"/>
              </a:ext>
            </a:extLst>
          </p:cNvPr>
          <p:cNvSpPr>
            <a:spLocks noGrp="1"/>
          </p:cNvSpPr>
          <p:nvPr>
            <p:ph sz="half" idx="2"/>
          </p:nvPr>
        </p:nvSpPr>
        <p:spPr>
          <a:xfrm>
            <a:off x="6284742" y="1700431"/>
            <a:ext cx="5729068" cy="4812909"/>
          </a:xfrm>
        </p:spPr>
        <p:txBody>
          <a:bodyPr>
            <a:normAutofit fontScale="92500" lnSpcReduction="20000"/>
          </a:bodyPr>
          <a:lstStyle/>
          <a:p>
            <a:r>
              <a:rPr lang="es-AR" sz="1600" dirty="0"/>
              <a:t>A partir del gráfico anterior podemos inducir que los individuos de presión sistólica (eje y) por encima de 125 tienen una mayor tendencia a expresar una enfermedad cardíaca siendo que 120 es el valor "normal".</a:t>
            </a:r>
          </a:p>
          <a:p>
            <a:r>
              <a:rPr lang="es-AR" sz="1600" dirty="0"/>
              <a:t>En cuando a presiones diastólicas (eje x), la mayor concentración de enfermos se haya entre 80 y 100, pese a que también son los valores considerados como "normal" lo cual nos indica que por sí solo no es un factor determinante.</a:t>
            </a:r>
          </a:p>
          <a:p>
            <a:r>
              <a:rPr lang="es-AR" sz="1600" dirty="0"/>
              <a:t>En situaciones donde tanto la presión sistólica como la diastólica tienen valores por encima de lo normal baja la probabilidad de ser un individuo sano.</a:t>
            </a:r>
          </a:p>
          <a:p>
            <a:r>
              <a:rPr lang="es-AR" sz="1600" dirty="0"/>
              <a:t>En individuos con ambas variables por debajo de lo normal no presentan enfermedades cardíacas en su mayoría.</a:t>
            </a:r>
          </a:p>
          <a:p>
            <a:r>
              <a:rPr lang="es-AR" sz="1600" dirty="0"/>
              <a:t>En casos donde la presión diastólica esta por debajo de 80-100 y la sistólica por encima 130, todos los individuos se encontraban enfermos.</a:t>
            </a:r>
          </a:p>
          <a:p>
            <a:r>
              <a:rPr lang="es-AR" sz="1600" dirty="0"/>
              <a:t>Y por ultimo, los individuos que presentan la presión diastólica por encima de 120 y la presión sistólica en menos de 100, son clara e intuitivamente 100% de individuos enfermos ya que desafían las leyes de la física cardíaca. Estos valores ya deberían corresponder a un edema pulmonar lo que conlleva a la muerte inmediata.</a:t>
            </a:r>
            <a:endParaRPr lang="en-US" sz="1600"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CEC1ED23-0037-4806-B8D2-BFF2ADCF1EC2}"/>
              </a:ext>
            </a:extLst>
          </p:cNvPr>
          <p:cNvPicPr>
            <a:picLocks noGrp="1" noChangeAspect="1"/>
          </p:cNvPicPr>
          <p:nvPr>
            <p:ph sz="half" idx="1"/>
          </p:nvPr>
        </p:nvPicPr>
        <p:blipFill>
          <a:blip r:embed="rId3"/>
          <a:stretch>
            <a:fillRect/>
          </a:stretch>
        </p:blipFill>
        <p:spPr>
          <a:xfrm>
            <a:off x="0" y="100941"/>
            <a:ext cx="5592417" cy="6478460"/>
          </a:xfrm>
        </p:spPr>
      </p:pic>
      <p:sp>
        <p:nvSpPr>
          <p:cNvPr id="2" name="Título 1"/>
          <p:cNvSpPr>
            <a:spLocks noGrp="1"/>
          </p:cNvSpPr>
          <p:nvPr>
            <p:ph type="title"/>
          </p:nvPr>
        </p:nvSpPr>
        <p:spPr>
          <a:xfrm>
            <a:off x="5331656" y="724488"/>
            <a:ext cx="6682154" cy="1143000"/>
          </a:xfrm>
        </p:spPr>
        <p:txBody>
          <a:bodyPr rtlCol="0" anchor="b">
            <a:normAutofit fontScale="90000"/>
          </a:bodyPr>
          <a:lstStyle/>
          <a:p>
            <a:pPr rtl="0"/>
            <a:r>
              <a:rPr lang="es-AR" sz="2600" dirty="0"/>
              <a:t>Presencia de colesterol en relación al índice de masa corporal, variables controlables con la dieta, son factores influyentes en el diagnostico</a:t>
            </a:r>
            <a:endParaRPr lang="es-ES" sz="2600" dirty="0"/>
          </a:p>
        </p:txBody>
      </p:sp>
      <p:sp>
        <p:nvSpPr>
          <p:cNvPr id="11" name="Content Placeholder 3">
            <a:extLst>
              <a:ext uri="{FF2B5EF4-FFF2-40B4-BE49-F238E27FC236}">
                <a16:creationId xmlns:a16="http://schemas.microsoft.com/office/drawing/2014/main" id="{5AA1EA9A-211F-848F-D8DE-23F603C60E2A}"/>
              </a:ext>
            </a:extLst>
          </p:cNvPr>
          <p:cNvSpPr>
            <a:spLocks noGrp="1"/>
          </p:cNvSpPr>
          <p:nvPr>
            <p:ph sz="half" idx="2"/>
          </p:nvPr>
        </p:nvSpPr>
        <p:spPr>
          <a:xfrm>
            <a:off x="6284742" y="2045091"/>
            <a:ext cx="5729068" cy="4812909"/>
          </a:xfrm>
        </p:spPr>
        <p:txBody>
          <a:bodyPr>
            <a:normAutofit/>
          </a:bodyPr>
          <a:lstStyle/>
          <a:p>
            <a:pPr marL="45720" indent="0">
              <a:buNone/>
            </a:pPr>
            <a:r>
              <a:rPr lang="es-AR" sz="1600" dirty="0"/>
              <a:t>Este grafico contiene la relación entre el índice de masa corporal según cada categorización de colesterol siendo 1 normal, 2 poco normal y 3 muy poco normal.</a:t>
            </a:r>
          </a:p>
          <a:p>
            <a:pPr marL="45720" indent="0">
              <a:buNone/>
            </a:pPr>
            <a:endParaRPr lang="es-AR" sz="1600" dirty="0"/>
          </a:p>
          <a:p>
            <a:r>
              <a:rPr lang="es-AR" sz="1600" dirty="0"/>
              <a:t>Podemos dilucidar que lo sujetos enfermos tienden presentar valores mayores de índice de masa corporal en las 3 valoraciones de colesterol.</a:t>
            </a:r>
          </a:p>
          <a:p>
            <a:r>
              <a:rPr lang="es-AR" sz="1600" dirty="0"/>
              <a:t>Mientras que los individuos obesos presentan enfermedad cardíaca en el 100% de los casos.</a:t>
            </a:r>
          </a:p>
          <a:p>
            <a:r>
              <a:rPr lang="es-AR" sz="1600" dirty="0"/>
              <a:t>Ambos parámetros son controlables con dieta y ejercicio.</a:t>
            </a:r>
            <a:endParaRPr lang="en-US" sz="1600" dirty="0"/>
          </a:p>
        </p:txBody>
      </p:sp>
    </p:spTree>
    <p:extLst>
      <p:ext uri="{BB962C8B-B14F-4D97-AF65-F5344CB8AC3E}">
        <p14:creationId xmlns:p14="http://schemas.microsoft.com/office/powerpoint/2010/main" val="168737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200" y="429065"/>
            <a:ext cx="9144000" cy="1143000"/>
          </a:xfrm>
        </p:spPr>
        <p:txBody>
          <a:bodyPr rtlCol="0">
            <a:normAutofit fontScale="90000"/>
          </a:bodyPr>
          <a:lstStyle/>
          <a:p>
            <a:pPr rtl="0"/>
            <a:r>
              <a:rPr lang="es-AR" dirty="0"/>
              <a:t>El alcoholismo y el tabaquismo son factores influyentes en el diagnostico de enfermedad.</a:t>
            </a:r>
            <a:endParaRPr lang="es-ES" dirty="0"/>
          </a:p>
        </p:txBody>
      </p:sp>
      <p:sp>
        <p:nvSpPr>
          <p:cNvPr id="3" name="Marcador de posición de contenido 2"/>
          <p:cNvSpPr>
            <a:spLocks noGrp="1"/>
          </p:cNvSpPr>
          <p:nvPr>
            <p:ph sz="half" idx="1"/>
          </p:nvPr>
        </p:nvSpPr>
        <p:spPr>
          <a:xfrm>
            <a:off x="343485" y="2039815"/>
            <a:ext cx="5621215" cy="4136957"/>
          </a:xfrm>
        </p:spPr>
        <p:txBody>
          <a:bodyPr rtlCol="0">
            <a:normAutofit fontScale="92500" lnSpcReduction="10000"/>
          </a:bodyPr>
          <a:lstStyle/>
          <a:p>
            <a:pPr marL="45720" indent="0" rtl="0">
              <a:buNone/>
            </a:pPr>
            <a:r>
              <a:rPr lang="es-AR" dirty="0"/>
              <a:t>En este gráfico encontramos datos de la probabilidad de ser un sujeto enfermo en relación al alcoholismo o actividad fumadora en conjunto.</a:t>
            </a:r>
          </a:p>
          <a:p>
            <a:pPr marL="45720" indent="0" rtl="0">
              <a:buNone/>
            </a:pPr>
            <a:r>
              <a:rPr lang="es-AR" dirty="0"/>
              <a:t>Podemos observar que los sujetos que no toman ni fuman tienen una probabilidad del 50% de presentar enfermedad cardíaca, mientras quienes sí fuman y no toman llegan a un 48%. Punto a favor de los fumadores.</a:t>
            </a:r>
          </a:p>
          <a:p>
            <a:pPr marL="45720" indent="0" rtl="0">
              <a:buNone/>
            </a:pPr>
            <a:r>
              <a:rPr lang="es-AR" dirty="0"/>
              <a:t>En el caso de los bebedores no fumadores tienen una tendencia del 51% de desarrollar la enfermedad, mientras que los que conllevan ambos vicios presentan un 44%. No será el camino seguro hacia la salud pero al parecer tener ambos vicios mejora las posibilidades del sujeto.</a:t>
            </a:r>
            <a:endParaRPr lang="es-ES" dirty="0"/>
          </a:p>
        </p:txBody>
      </p:sp>
      <p:pic>
        <p:nvPicPr>
          <p:cNvPr id="8" name="Marcador de contenido 7">
            <a:extLst>
              <a:ext uri="{FF2B5EF4-FFF2-40B4-BE49-F238E27FC236}">
                <a16:creationId xmlns:a16="http://schemas.microsoft.com/office/drawing/2014/main" id="{37DC3A06-0F4B-EC91-1B51-57FB120BFA51}"/>
              </a:ext>
            </a:extLst>
          </p:cNvPr>
          <p:cNvPicPr>
            <a:picLocks noGrp="1" noChangeAspect="1"/>
          </p:cNvPicPr>
          <p:nvPr>
            <p:ph sz="half" idx="2"/>
          </p:nvPr>
        </p:nvPicPr>
        <p:blipFill>
          <a:blip r:embed="rId3"/>
          <a:stretch>
            <a:fillRect/>
          </a:stretch>
        </p:blipFill>
        <p:spPr>
          <a:xfrm>
            <a:off x="5964701" y="1772530"/>
            <a:ext cx="6226126" cy="4404242"/>
          </a:xfrm>
        </p:spPr>
      </p:pic>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5140" y="1364567"/>
            <a:ext cx="4970583" cy="1143000"/>
          </a:xfrm>
        </p:spPr>
        <p:txBody>
          <a:bodyPr rtlCol="0" anchor="b">
            <a:normAutofit fontScale="90000"/>
          </a:bodyPr>
          <a:lstStyle/>
          <a:p>
            <a:pPr rtl="0"/>
            <a:r>
              <a:rPr lang="es-AR" dirty="0"/>
              <a:t>La actividad física según la edad (AGE) implica menor incidencia de enfermedad.</a:t>
            </a:r>
            <a:endParaRPr lang="es-ES" dirty="0"/>
          </a:p>
        </p:txBody>
      </p:sp>
      <p:sp>
        <p:nvSpPr>
          <p:cNvPr id="11" name="Content Placeholder 3">
            <a:extLst>
              <a:ext uri="{FF2B5EF4-FFF2-40B4-BE49-F238E27FC236}">
                <a16:creationId xmlns:a16="http://schemas.microsoft.com/office/drawing/2014/main" id="{5AA1EA9A-211F-848F-D8DE-23F603C60E2A}"/>
              </a:ext>
            </a:extLst>
          </p:cNvPr>
          <p:cNvSpPr>
            <a:spLocks noGrp="1"/>
          </p:cNvSpPr>
          <p:nvPr>
            <p:ph sz="half" idx="1"/>
          </p:nvPr>
        </p:nvSpPr>
        <p:spPr>
          <a:xfrm>
            <a:off x="555793" y="3429000"/>
            <a:ext cx="4495800" cy="4462272"/>
          </a:xfrm>
        </p:spPr>
        <p:txBody>
          <a:bodyPr>
            <a:normAutofit/>
          </a:bodyPr>
          <a:lstStyle/>
          <a:p>
            <a:r>
              <a:rPr lang="es-AR" dirty="0"/>
              <a:t>En el grafico de violines a la derecha podemos ver que no hay una gran diferencia entre individuos que realizan o no actividad física pero sí una mayor incidencia de enfermedad a mayor edad.</a:t>
            </a:r>
            <a:endParaRPr lang="en-US" dirty="0"/>
          </a:p>
        </p:txBody>
      </p:sp>
      <p:pic>
        <p:nvPicPr>
          <p:cNvPr id="6" name="Marcador de contenido 5">
            <a:extLst>
              <a:ext uri="{FF2B5EF4-FFF2-40B4-BE49-F238E27FC236}">
                <a16:creationId xmlns:a16="http://schemas.microsoft.com/office/drawing/2014/main" id="{FC541B56-5857-A395-2042-3C5C1FC35160}"/>
              </a:ext>
            </a:extLst>
          </p:cNvPr>
          <p:cNvPicPr>
            <a:picLocks noGrp="1" noChangeAspect="1"/>
          </p:cNvPicPr>
          <p:nvPr>
            <p:ph sz="half" idx="2"/>
          </p:nvPr>
        </p:nvPicPr>
        <p:blipFill>
          <a:blip r:embed="rId3"/>
          <a:stretch>
            <a:fillRect/>
          </a:stretch>
        </p:blipFill>
        <p:spPr>
          <a:xfrm>
            <a:off x="5345723" y="914399"/>
            <a:ext cx="6815027" cy="5522731"/>
          </a:xfrm>
        </p:spPr>
      </p:pic>
    </p:spTree>
    <p:extLst>
      <p:ext uri="{BB962C8B-B14F-4D97-AF65-F5344CB8AC3E}">
        <p14:creationId xmlns:p14="http://schemas.microsoft.com/office/powerpoint/2010/main" val="59740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INSIGHTS</a:t>
            </a:r>
          </a:p>
        </p:txBody>
      </p:sp>
    </p:spTree>
    <p:extLst>
      <p:ext uri="{BB962C8B-B14F-4D97-AF65-F5344CB8AC3E}">
        <p14:creationId xmlns:p14="http://schemas.microsoft.com/office/powerpoint/2010/main" val="949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532813" y="1463039"/>
            <a:ext cx="3125787" cy="2633313"/>
          </a:xfrm>
        </p:spPr>
        <p:txBody>
          <a:bodyPr rtlCol="0"/>
          <a:lstStyle/>
          <a:p>
            <a:pPr rtl="0"/>
            <a:r>
              <a:rPr lang="es-ES" dirty="0"/>
              <a:t>Mayor probabilidad de enfermedad</a:t>
            </a:r>
          </a:p>
        </p:txBody>
      </p:sp>
      <p:sp>
        <p:nvSpPr>
          <p:cNvPr id="2" name="Marcador de posición de imagen 1" descr="Marcador de posición vacío para agregar una imagen. Haga clic en el marcador de posición y seleccione la imagen que desee agregar"/>
          <p:cNvSpPr>
            <a:spLocks noGrp="1"/>
          </p:cNvSpPr>
          <p:nvPr>
            <p:ph type="pic" idx="1"/>
          </p:nvPr>
        </p:nvSpPr>
        <p:spPr>
          <a:xfrm>
            <a:off x="533400" y="998805"/>
            <a:ext cx="7173116" cy="5394960"/>
          </a:xfrm>
        </p:spPr>
        <p:txBody>
          <a:bodyPr>
            <a:normAutofit/>
          </a:bodyPr>
          <a:lstStyle/>
          <a:p>
            <a:pPr marL="342900" indent="-342900" algn="l">
              <a:buFont typeface="Arial" panose="020B0604020202020204" pitchFamily="34" charset="0"/>
              <a:buChar char="•"/>
            </a:pPr>
            <a:r>
              <a:rPr lang="es-AR" dirty="0"/>
              <a:t>P</a:t>
            </a:r>
            <a:r>
              <a:rPr lang="es-AR" sz="2000" dirty="0"/>
              <a:t>resión sistólica por encima de 125</a:t>
            </a:r>
          </a:p>
          <a:p>
            <a:pPr marL="342900" indent="-342900" algn="l">
              <a:buFont typeface="Arial" panose="020B0604020202020204" pitchFamily="34" charset="0"/>
              <a:buChar char="•"/>
            </a:pPr>
            <a:r>
              <a:rPr lang="es-AR" sz="2000" dirty="0"/>
              <a:t>Presión diastólica por sí solo no es un factor determinante.</a:t>
            </a:r>
          </a:p>
          <a:p>
            <a:pPr marL="342900" indent="-342900" algn="l">
              <a:buFont typeface="Arial" panose="020B0604020202020204" pitchFamily="34" charset="0"/>
              <a:buChar char="•"/>
            </a:pPr>
            <a:r>
              <a:rPr lang="es-AR" dirty="0"/>
              <a:t>P</a:t>
            </a:r>
            <a:r>
              <a:rPr lang="es-AR" sz="2000" dirty="0"/>
              <a:t>resión sistólica como diastólica con valores por encima de lo normal.</a:t>
            </a:r>
          </a:p>
          <a:p>
            <a:pPr marL="342900" indent="-342900" algn="l">
              <a:buFont typeface="Arial" panose="020B0604020202020204" pitchFamily="34" charset="0"/>
              <a:buChar char="•"/>
            </a:pPr>
            <a:r>
              <a:rPr lang="es-AR" dirty="0"/>
              <a:t>Presión </a:t>
            </a:r>
            <a:r>
              <a:rPr lang="es-AR" sz="2000" dirty="0"/>
              <a:t>diastólica por debajo de 80-100 y sistólica por encima 130.</a:t>
            </a:r>
          </a:p>
          <a:p>
            <a:pPr marL="342900" indent="-342900" algn="l">
              <a:buFont typeface="Arial" panose="020B0604020202020204" pitchFamily="34" charset="0"/>
              <a:buChar char="•"/>
            </a:pPr>
            <a:r>
              <a:rPr lang="es-AR" sz="2000" dirty="0"/>
              <a:t>Presión diastólica por encima de 120 y presión sistólica en menos de 100.</a:t>
            </a:r>
          </a:p>
          <a:p>
            <a:pPr marL="342900" indent="-342900" algn="l">
              <a:buFont typeface="Arial" panose="020B0604020202020204" pitchFamily="34" charset="0"/>
              <a:buChar char="•"/>
            </a:pPr>
            <a:r>
              <a:rPr lang="es-AR" dirty="0"/>
              <a:t>V</a:t>
            </a:r>
            <a:r>
              <a:rPr lang="es-AR" sz="2000" dirty="0"/>
              <a:t>alores altos de colesterol.</a:t>
            </a:r>
          </a:p>
          <a:p>
            <a:pPr marL="342900" indent="-342900" algn="l">
              <a:buFont typeface="Arial" panose="020B0604020202020204" pitchFamily="34" charset="0"/>
              <a:buChar char="•"/>
            </a:pPr>
            <a:r>
              <a:rPr lang="es-AR" sz="2000" dirty="0"/>
              <a:t>Obesidad</a:t>
            </a:r>
          </a:p>
          <a:p>
            <a:pPr marL="342900" indent="-342900" algn="l">
              <a:buFont typeface="Arial" panose="020B0604020202020204" pitchFamily="34" charset="0"/>
              <a:buChar char="•"/>
            </a:pPr>
            <a:r>
              <a:rPr lang="es-AR" dirty="0"/>
              <a:t>Edad elevada</a:t>
            </a:r>
            <a:endParaRPr lang="es-AR" sz="2000" dirty="0"/>
          </a:p>
          <a:p>
            <a:pPr marL="342900" indent="-342900" algn="l">
              <a:buFont typeface="Arial" panose="020B0604020202020204" pitchFamily="34" charset="0"/>
              <a:buChar char="•"/>
            </a:pPr>
            <a:endParaRPr lang="es-AR" dirty="0"/>
          </a:p>
        </p:txBody>
      </p:sp>
      <p:sp>
        <p:nvSpPr>
          <p:cNvPr id="4" name="Título 1">
            <a:extLst>
              <a:ext uri="{FF2B5EF4-FFF2-40B4-BE49-F238E27FC236}">
                <a16:creationId xmlns:a16="http://schemas.microsoft.com/office/drawing/2014/main" id="{1C9949ED-9370-C761-972B-CBE285E01FEA}"/>
              </a:ext>
            </a:extLst>
          </p:cNvPr>
          <p:cNvSpPr txBox="1">
            <a:spLocks/>
          </p:cNvSpPr>
          <p:nvPr/>
        </p:nvSpPr>
        <p:spPr>
          <a:xfrm>
            <a:off x="1331743" y="0"/>
            <a:ext cx="4970583" cy="11430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000" kern="1200" cap="all" baseline="0">
                <a:solidFill>
                  <a:schemeClr val="bg1"/>
                </a:solidFill>
                <a:latin typeface="+mj-lt"/>
                <a:ea typeface="+mj-ea"/>
                <a:cs typeface="+mj-cs"/>
              </a:defRPr>
            </a:lvl1pPr>
          </a:lstStyle>
          <a:p>
            <a:r>
              <a:rPr lang="es-AR" sz="4100" dirty="0">
                <a:solidFill>
                  <a:schemeClr val="accent1"/>
                </a:solidFill>
              </a:rPr>
              <a:t>Insights</a:t>
            </a:r>
            <a:r>
              <a:rPr lang="es-AR" dirty="0"/>
              <a:t>.</a:t>
            </a:r>
            <a:endParaRPr lang="es-ES" dirty="0"/>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532813" y="1005936"/>
            <a:ext cx="3125787" cy="2877260"/>
          </a:xfrm>
        </p:spPr>
        <p:txBody>
          <a:bodyPr rtlCol="0"/>
          <a:lstStyle/>
          <a:p>
            <a:pPr rtl="0"/>
            <a:r>
              <a:rPr lang="es-ES" dirty="0"/>
              <a:t>Baja probabilidad o no determinante</a:t>
            </a:r>
          </a:p>
        </p:txBody>
      </p:sp>
      <p:sp>
        <p:nvSpPr>
          <p:cNvPr id="2" name="Marcador de posición de imagen 1" descr="Marcador de posición vacío para agregar una imagen. Haga clic en el marcador de posición y seleccione la imagen que desee agregar"/>
          <p:cNvSpPr>
            <a:spLocks noGrp="1"/>
          </p:cNvSpPr>
          <p:nvPr>
            <p:ph type="pic" idx="1"/>
          </p:nvPr>
        </p:nvSpPr>
        <p:spPr>
          <a:xfrm>
            <a:off x="872197" y="1683327"/>
            <a:ext cx="6527410" cy="3620193"/>
          </a:xfrm>
        </p:spPr>
        <p:txBody>
          <a:bodyPr>
            <a:normAutofit/>
          </a:bodyPr>
          <a:lstStyle/>
          <a:p>
            <a:pPr marL="342900" indent="-342900" algn="l">
              <a:buFont typeface="Arial" panose="020B0604020202020204" pitchFamily="34" charset="0"/>
              <a:buChar char="•"/>
            </a:pPr>
            <a:r>
              <a:rPr lang="es-AR" sz="2000" dirty="0"/>
              <a:t>Presión diastólica por sí solo no es un factor determinante.</a:t>
            </a:r>
          </a:p>
          <a:p>
            <a:pPr marL="342900" indent="-342900" algn="l">
              <a:buFont typeface="Arial" panose="020B0604020202020204" pitchFamily="34" charset="0"/>
              <a:buChar char="•"/>
            </a:pPr>
            <a:r>
              <a:rPr lang="es-AR" dirty="0"/>
              <a:t>Alcoholismo</a:t>
            </a:r>
          </a:p>
          <a:p>
            <a:pPr marL="342900" indent="-342900" algn="l">
              <a:buFont typeface="Arial" panose="020B0604020202020204" pitchFamily="34" charset="0"/>
              <a:buChar char="•"/>
            </a:pPr>
            <a:r>
              <a:rPr lang="es-AR" sz="2000" dirty="0"/>
              <a:t>Tabaquismo</a:t>
            </a:r>
          </a:p>
          <a:p>
            <a:pPr marL="342900" indent="-342900" algn="l">
              <a:buFont typeface="Arial" panose="020B0604020202020204" pitchFamily="34" charset="0"/>
              <a:buChar char="•"/>
            </a:pPr>
            <a:r>
              <a:rPr lang="es-AR" dirty="0"/>
              <a:t>Actividad física</a:t>
            </a:r>
            <a:endParaRPr lang="es-AR" sz="2000" dirty="0"/>
          </a:p>
          <a:p>
            <a:pPr marL="342900" indent="-342900" algn="l">
              <a:buFont typeface="Arial" panose="020B0604020202020204" pitchFamily="34" charset="0"/>
              <a:buChar char="•"/>
            </a:pPr>
            <a:endParaRPr lang="es-AR" dirty="0"/>
          </a:p>
        </p:txBody>
      </p:sp>
      <p:sp>
        <p:nvSpPr>
          <p:cNvPr id="4" name="Título 1">
            <a:extLst>
              <a:ext uri="{FF2B5EF4-FFF2-40B4-BE49-F238E27FC236}">
                <a16:creationId xmlns:a16="http://schemas.microsoft.com/office/drawing/2014/main" id="{C0034A25-45AC-86D2-9B13-7FE968B09AB9}"/>
              </a:ext>
            </a:extLst>
          </p:cNvPr>
          <p:cNvSpPr txBox="1">
            <a:spLocks/>
          </p:cNvSpPr>
          <p:nvPr/>
        </p:nvSpPr>
        <p:spPr>
          <a:xfrm>
            <a:off x="1331743" y="0"/>
            <a:ext cx="4970583" cy="11430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000" kern="1200" cap="all" baseline="0">
                <a:solidFill>
                  <a:schemeClr val="bg1"/>
                </a:solidFill>
                <a:latin typeface="+mj-lt"/>
                <a:ea typeface="+mj-ea"/>
                <a:cs typeface="+mj-cs"/>
              </a:defRPr>
            </a:lvl1pPr>
          </a:lstStyle>
          <a:p>
            <a:r>
              <a:rPr lang="es-AR" sz="4100" dirty="0">
                <a:solidFill>
                  <a:schemeClr val="accent1"/>
                </a:solidFill>
              </a:rPr>
              <a:t>Insights</a:t>
            </a:r>
            <a:r>
              <a:rPr lang="es-AR" dirty="0"/>
              <a:t>.</a:t>
            </a:r>
            <a:endParaRPr lang="es-ES" dirty="0"/>
          </a:p>
        </p:txBody>
      </p:sp>
    </p:spTree>
    <p:extLst>
      <p:ext uri="{BB962C8B-B14F-4D97-AF65-F5344CB8AC3E}">
        <p14:creationId xmlns:p14="http://schemas.microsoft.com/office/powerpoint/2010/main" val="22706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38200" y="1548244"/>
            <a:ext cx="10515600" cy="2626191"/>
          </a:xfrm>
        </p:spPr>
        <p:txBody>
          <a:bodyPr rtlCol="0">
            <a:normAutofit/>
          </a:bodyPr>
          <a:lstStyle/>
          <a:p>
            <a:pPr rtl="0"/>
            <a:r>
              <a:rPr lang="es-ES" dirty="0"/>
              <a:t>Se aplican modelos de </a:t>
            </a:r>
            <a:r>
              <a:rPr lang="es-ES" dirty="0" err="1"/>
              <a:t>magic</a:t>
            </a:r>
            <a:r>
              <a:rPr lang="es-ES" dirty="0"/>
              <a:t> </a:t>
            </a:r>
            <a:r>
              <a:rPr lang="es-ES" dirty="0" err="1"/>
              <a:t>learnig</a:t>
            </a:r>
            <a:br>
              <a:rPr lang="es-ES" dirty="0"/>
            </a:br>
            <a:endParaRPr lang="es-ES" dirty="0"/>
          </a:p>
        </p:txBody>
      </p:sp>
    </p:spTree>
    <p:extLst>
      <p:ext uri="{BB962C8B-B14F-4D97-AF65-F5344CB8AC3E}">
        <p14:creationId xmlns:p14="http://schemas.microsoft.com/office/powerpoint/2010/main" val="252118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567A04C-E29C-05B0-0CAB-67EE225DA055}"/>
              </a:ext>
            </a:extLst>
          </p:cNvPr>
          <p:cNvSpPr>
            <a:spLocks noGrp="1"/>
          </p:cNvSpPr>
          <p:nvPr>
            <p:ph type="title"/>
          </p:nvPr>
        </p:nvSpPr>
        <p:spPr/>
        <p:txBody>
          <a:bodyPr>
            <a:normAutofit fontScale="90000"/>
          </a:bodyPr>
          <a:lstStyle/>
          <a:p>
            <a:r>
              <a:rPr lang="pt-BR" dirty="0"/>
              <a:t>- Random forest</a:t>
            </a:r>
            <a:br>
              <a:rPr lang="pt-BR" dirty="0"/>
            </a:br>
            <a:r>
              <a:rPr lang="pt-BR" dirty="0"/>
              <a:t>- SMV</a:t>
            </a:r>
            <a:br>
              <a:rPr lang="pt-BR" dirty="0"/>
            </a:br>
            <a:r>
              <a:rPr lang="pt-BR" dirty="0"/>
              <a:t>- Vecinos cercanos</a:t>
            </a:r>
            <a:br>
              <a:rPr lang="pt-BR" dirty="0"/>
            </a:br>
            <a:r>
              <a:rPr lang="pt-BR" dirty="0"/>
              <a:t>- Naive Bayes Model </a:t>
            </a:r>
            <a:br>
              <a:rPr lang="pt-BR" dirty="0"/>
            </a:br>
            <a:r>
              <a:rPr lang="pt-BR" dirty="0"/>
              <a:t>- XGBoost</a:t>
            </a:r>
            <a:endParaRPr lang="es-AR" dirty="0"/>
          </a:p>
        </p:txBody>
      </p:sp>
      <p:sp>
        <p:nvSpPr>
          <p:cNvPr id="8" name="Marcador de posición de imagen 7">
            <a:extLst>
              <a:ext uri="{FF2B5EF4-FFF2-40B4-BE49-F238E27FC236}">
                <a16:creationId xmlns:a16="http://schemas.microsoft.com/office/drawing/2014/main" id="{4A66840C-65F1-0007-C179-CBB1ACBA188C}"/>
              </a:ext>
            </a:extLst>
          </p:cNvPr>
          <p:cNvSpPr>
            <a:spLocks noGrp="1"/>
          </p:cNvSpPr>
          <p:nvPr>
            <p:ph type="pic" idx="1"/>
          </p:nvPr>
        </p:nvSpPr>
        <p:spPr/>
        <p:txBody>
          <a:bodyPr/>
          <a:lstStyle/>
          <a:p>
            <a:endParaRPr lang="es-AR" dirty="0"/>
          </a:p>
          <a:p>
            <a:endParaRPr lang="es-AR" dirty="0"/>
          </a:p>
          <a:p>
            <a:r>
              <a:rPr lang="es-AR" dirty="0"/>
              <a:t>Se evalúan todos los modelos y el que mejor indicadores de recall presenta en Naive Bayes Model con un 0.8 en predicciones de sujetos sanos y un 0.58 en enfermos.</a:t>
            </a:r>
          </a:p>
          <a:p>
            <a:r>
              <a:rPr lang="es-AR" sz="6000" dirty="0">
                <a:solidFill>
                  <a:schemeClr val="accent1"/>
                </a:solidFill>
              </a:rPr>
              <a:t>Conclusión</a:t>
            </a:r>
          </a:p>
          <a:p>
            <a:r>
              <a:rPr lang="es-AR" dirty="0"/>
              <a:t>Lamentablemente al ser tan bajo el porcentaje de acierto en sujetos enfermos y el 0,2 que predeciría como sanos estando enfermos son números poco aceptables para tomar este proyecto como un éxito.</a:t>
            </a:r>
          </a:p>
          <a:p>
            <a:endParaRPr lang="es-AR" dirty="0"/>
          </a:p>
          <a:p>
            <a:r>
              <a:rPr lang="es-AR" dirty="0"/>
              <a:t>Para el éxito del proyecto se necesita un dataset con mas indicativos y los mismos con una mayor relevancia.</a:t>
            </a:r>
          </a:p>
        </p:txBody>
      </p:sp>
      <p:sp>
        <p:nvSpPr>
          <p:cNvPr id="9" name="Marcador de texto 8">
            <a:extLst>
              <a:ext uri="{FF2B5EF4-FFF2-40B4-BE49-F238E27FC236}">
                <a16:creationId xmlns:a16="http://schemas.microsoft.com/office/drawing/2014/main" id="{40A60928-8244-96F4-58F7-F14D0A37B37F}"/>
              </a:ext>
            </a:extLst>
          </p:cNvPr>
          <p:cNvSpPr>
            <a:spLocks noGrp="1"/>
          </p:cNvSpPr>
          <p:nvPr>
            <p:ph type="body" sz="half" idx="2"/>
          </p:nvPr>
        </p:nvSpPr>
        <p:spPr/>
        <p:txBody>
          <a:bodyPr/>
          <a:lstStyle/>
          <a:p>
            <a:endParaRPr lang="es-AR" dirty="0"/>
          </a:p>
        </p:txBody>
      </p:sp>
    </p:spTree>
    <p:extLst>
      <p:ext uri="{BB962C8B-B14F-4D97-AF65-F5344CB8AC3E}">
        <p14:creationId xmlns:p14="http://schemas.microsoft.com/office/powerpoint/2010/main" val="356759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Índice</a:t>
            </a:r>
          </a:p>
        </p:txBody>
      </p:sp>
      <p:sp>
        <p:nvSpPr>
          <p:cNvPr id="3" name="Marcador de posición de contenido 2"/>
          <p:cNvSpPr>
            <a:spLocks noGrp="1"/>
          </p:cNvSpPr>
          <p:nvPr>
            <p:ph idx="1"/>
          </p:nvPr>
        </p:nvSpPr>
        <p:spPr/>
        <p:txBody>
          <a:bodyPr rtlCol="0"/>
          <a:lstStyle/>
          <a:p>
            <a:pPr rtl="0"/>
            <a:r>
              <a:rPr lang="es-ES" sz="2800" dirty="0"/>
              <a:t>Contexto y audiencia</a:t>
            </a:r>
          </a:p>
          <a:p>
            <a:pPr rtl="0"/>
            <a:r>
              <a:rPr lang="es-ES" sz="2800" dirty="0"/>
              <a:t>Hipótesis</a:t>
            </a:r>
          </a:p>
          <a:p>
            <a:pPr rtl="0"/>
            <a:r>
              <a:rPr lang="es-ES" sz="2800" dirty="0"/>
              <a:t>Metadata</a:t>
            </a:r>
          </a:p>
          <a:p>
            <a:pPr rtl="0"/>
            <a:r>
              <a:rPr lang="es-ES" sz="2800" dirty="0"/>
              <a:t>Análisis exploratorio</a:t>
            </a:r>
          </a:p>
          <a:p>
            <a:pPr rtl="0"/>
            <a:r>
              <a:rPr lang="es-ES" sz="2800" dirty="0"/>
              <a:t>Insights y Recomendaciones</a:t>
            </a:r>
          </a:p>
          <a:p>
            <a:pPr rtl="0"/>
            <a:r>
              <a:rPr lang="es-ES" sz="2800" dirty="0"/>
              <a:t>Implementación de modelos de aprendizaje</a:t>
            </a:r>
          </a:p>
          <a:p>
            <a:pPr rtl="0"/>
            <a:r>
              <a:rPr lang="es-ES" sz="2800"/>
              <a:t>Conclusión</a:t>
            </a:r>
            <a:endParaRPr lang="es-ES" sz="2800" dirty="0"/>
          </a:p>
          <a:p>
            <a:pPr marL="45720" indent="0" rtl="0">
              <a:buNone/>
            </a:pPr>
            <a:endParaRPr lang="es-ES"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Contexto</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problema</a:t>
            </a:r>
          </a:p>
        </p:txBody>
      </p:sp>
      <p:sp>
        <p:nvSpPr>
          <p:cNvPr id="3" name="Marcador de posición de contenido 2"/>
          <p:cNvSpPr>
            <a:spLocks noGrp="1"/>
          </p:cNvSpPr>
          <p:nvPr>
            <p:ph sz="half" idx="1"/>
          </p:nvPr>
        </p:nvSpPr>
        <p:spPr>
          <a:xfrm>
            <a:off x="1012874" y="1714500"/>
            <a:ext cx="5936566" cy="4462272"/>
          </a:xfrm>
        </p:spPr>
        <p:txBody>
          <a:bodyPr rtlCol="0">
            <a:normAutofit/>
          </a:bodyPr>
          <a:lstStyle/>
          <a:p>
            <a:pPr marL="45720" indent="0" rtl="0">
              <a:buNone/>
            </a:pPr>
            <a:r>
              <a:rPr lang="es-ES" dirty="0"/>
              <a:t>Todo el que haya asistido al médico en Argentina, tanto sea con una prepaga, una obra social o en el ámbito estatal ha tenido la experiencia de solicitar un turno con un especialista con un mes, dos, seis, hasta un año de demora.</a:t>
            </a:r>
          </a:p>
          <a:p>
            <a:pPr marL="45720" indent="0" rtl="0">
              <a:buNone/>
            </a:pPr>
            <a:r>
              <a:rPr lang="es-ES" dirty="0"/>
              <a:t>Luego de la espera al momento del turno, el mismo no se cumple el horario pactado debido a los sobre turnos y retrasos.</a:t>
            </a:r>
          </a:p>
          <a:p>
            <a:pPr marL="45720" indent="0" rtl="0">
              <a:buNone/>
            </a:pPr>
            <a:r>
              <a:rPr lang="es-ES" dirty="0"/>
              <a:t>En la consulta generalmente derivan al paciente a estudios y luego a volver con el medico a que los analice en una segunda visita, por lo que se repite el circulo nuevamente.</a:t>
            </a:r>
          </a:p>
        </p:txBody>
      </p:sp>
      <p:graphicFrame>
        <p:nvGraphicFramePr>
          <p:cNvPr id="6" name="Marcador de posición de contenido 5" descr="Diagrama de engranaje con una secuencia de 3 pasos para mostrar ideas relacionadas entre sí"/>
          <p:cNvGraphicFramePr>
            <a:graphicFrameLocks noGrp="1"/>
          </p:cNvGraphicFramePr>
          <p:nvPr>
            <p:ph sz="half" idx="2"/>
            <p:extLst>
              <p:ext uri="{D42A27DB-BD31-4B8C-83A1-F6EECF244321}">
                <p14:modId xmlns:p14="http://schemas.microsoft.com/office/powerpoint/2010/main" val="4130750310"/>
              </p:ext>
            </p:extLst>
          </p:nvPr>
        </p:nvGraphicFramePr>
        <p:xfrm>
          <a:off x="6949440" y="590843"/>
          <a:ext cx="4754880" cy="5586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problema</a:t>
            </a:r>
          </a:p>
        </p:txBody>
      </p:sp>
      <p:sp>
        <p:nvSpPr>
          <p:cNvPr id="3" name="Marcador de posición de contenido 2"/>
          <p:cNvSpPr>
            <a:spLocks noGrp="1"/>
          </p:cNvSpPr>
          <p:nvPr>
            <p:ph sz="half" idx="1"/>
          </p:nvPr>
        </p:nvSpPr>
        <p:spPr>
          <a:xfrm>
            <a:off x="1012874" y="1714500"/>
            <a:ext cx="5936566" cy="4462272"/>
          </a:xfrm>
        </p:spPr>
        <p:txBody>
          <a:bodyPr rtlCol="0">
            <a:normAutofit fontScale="92500" lnSpcReduction="10000"/>
          </a:bodyPr>
          <a:lstStyle/>
          <a:p>
            <a:pPr marL="45720" indent="0" rtl="0">
              <a:buNone/>
            </a:pPr>
            <a:r>
              <a:rPr lang="es-ES" dirty="0"/>
              <a:t>En el ámbito médico el tiempo es tirano por lo que optimizar los tiempos de atención es primordial para tratar el diagnostico de manera temprana y que el paciente no se olvide o pierda el interés.</a:t>
            </a:r>
          </a:p>
          <a:p>
            <a:pPr marL="45720" indent="0" rtl="0">
              <a:buNone/>
            </a:pPr>
            <a:r>
              <a:rPr lang="es-AR" dirty="0"/>
              <a:t>En el presente proyecto buscamos clasificar a un individuo como enfermo o sano a partir de las variables estudiadas para así eliminar o acotar la demanda de turnos médicos.</a:t>
            </a:r>
          </a:p>
          <a:p>
            <a:pPr marL="45720" indent="0" rtl="0">
              <a:buNone/>
            </a:pPr>
            <a:r>
              <a:rPr lang="es-AR" dirty="0"/>
              <a:t>La base de datos contiene información sobre una muestra de individuos al azar y la presentación o no de enfermedades cardíacas.</a:t>
            </a:r>
          </a:p>
          <a:p>
            <a:pPr marL="45720" indent="0" rtl="0">
              <a:buNone/>
            </a:pPr>
            <a:r>
              <a:rPr lang="es-AR" dirty="0"/>
              <a:t>De ser exitoso el proyecto podremos diagnosticar al paciente sin necesidad de la segunda visita al cardiólogo. Lo cual en individuos sanos finalizaría la atención. En el diagnostico “Sano” nos interesa, entonces, lograr la mayor efectividad posible.</a:t>
            </a:r>
          </a:p>
        </p:txBody>
      </p:sp>
      <p:graphicFrame>
        <p:nvGraphicFramePr>
          <p:cNvPr id="6" name="Marcador de posición de contenido 5" descr="Diagrama de engranaje con una secuencia de 3 pasos para mostrar ideas relacionadas entre sí"/>
          <p:cNvGraphicFramePr>
            <a:graphicFrameLocks noGrp="1"/>
          </p:cNvGraphicFramePr>
          <p:nvPr>
            <p:ph sz="half" idx="2"/>
          </p:nvPr>
        </p:nvGraphicFramePr>
        <p:xfrm>
          <a:off x="6949440" y="590843"/>
          <a:ext cx="4754880" cy="5586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307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Hipótesis</a:t>
            </a:r>
          </a:p>
        </p:txBody>
      </p:sp>
    </p:spTree>
    <p:extLst>
      <p:ext uri="{BB962C8B-B14F-4D97-AF65-F5344CB8AC3E}">
        <p14:creationId xmlns:p14="http://schemas.microsoft.com/office/powerpoint/2010/main" val="159961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Hipótesis</a:t>
            </a:r>
          </a:p>
        </p:txBody>
      </p:sp>
      <p:sp>
        <p:nvSpPr>
          <p:cNvPr id="2" name="CuadroTexto 1">
            <a:extLst>
              <a:ext uri="{FF2B5EF4-FFF2-40B4-BE49-F238E27FC236}">
                <a16:creationId xmlns:a16="http://schemas.microsoft.com/office/drawing/2014/main" id="{433A9F0B-8760-8744-9DF0-353397D8F25E}"/>
              </a:ext>
            </a:extLst>
          </p:cNvPr>
          <p:cNvSpPr txBox="1"/>
          <p:nvPr/>
        </p:nvSpPr>
        <p:spPr>
          <a:xfrm>
            <a:off x="1524000" y="2011680"/>
            <a:ext cx="7943557" cy="2862322"/>
          </a:xfrm>
          <a:prstGeom prst="rect">
            <a:avLst/>
          </a:prstGeom>
          <a:noFill/>
        </p:spPr>
        <p:txBody>
          <a:bodyPr wrap="square" rtlCol="0">
            <a:spAutoFit/>
          </a:bodyPr>
          <a:lstStyle/>
          <a:p>
            <a:pPr marL="285750" indent="-285750">
              <a:buFont typeface="Arial" panose="020B0604020202020204" pitchFamily="34" charset="0"/>
              <a:buChar char="•"/>
            </a:pPr>
            <a:r>
              <a:rPr lang="es-AR" dirty="0"/>
              <a:t>Valores altos de presión arterial sistólica y la presión arterial diastólica condicionan enfermedades cardíacas.</a:t>
            </a:r>
          </a:p>
          <a:p>
            <a:endParaRPr lang="es-AR" dirty="0"/>
          </a:p>
          <a:p>
            <a:pPr marL="285750" indent="-285750">
              <a:buFont typeface="Arial" panose="020B0604020202020204" pitchFamily="34" charset="0"/>
              <a:buChar char="•"/>
            </a:pPr>
            <a:r>
              <a:rPr lang="es-AR" dirty="0"/>
              <a:t>Presencia de colesterol en relación al índice de masa corporal, variables controlables con la dieta, son factores influyentes en el diagnostico.</a:t>
            </a:r>
          </a:p>
          <a:p>
            <a:endParaRPr lang="es-AR" dirty="0"/>
          </a:p>
          <a:p>
            <a:pPr marL="285750" indent="-285750">
              <a:buFont typeface="Arial" panose="020B0604020202020204" pitchFamily="34" charset="0"/>
              <a:buChar char="•"/>
            </a:pPr>
            <a:r>
              <a:rPr lang="es-AR" dirty="0"/>
              <a:t>El alcoholismo y el tabaquismo son factores influyentes en el diagnostico de enfermedad.</a:t>
            </a:r>
          </a:p>
          <a:p>
            <a:endParaRPr lang="es-AR" dirty="0"/>
          </a:p>
          <a:p>
            <a:pPr marL="285750" indent="-285750">
              <a:buFont typeface="Arial" panose="020B0604020202020204" pitchFamily="34" charset="0"/>
              <a:buChar char="•"/>
            </a:pPr>
            <a:r>
              <a:rPr lang="es-AR" dirty="0"/>
              <a:t>La actividad física según la edad implica menor incidencia de enfermedad.</a:t>
            </a:r>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Metadata</a:t>
            </a:r>
          </a:p>
        </p:txBody>
      </p:sp>
    </p:spTree>
    <p:extLst>
      <p:ext uri="{BB962C8B-B14F-4D97-AF65-F5344CB8AC3E}">
        <p14:creationId xmlns:p14="http://schemas.microsoft.com/office/powerpoint/2010/main" val="317647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Metadata</a:t>
            </a:r>
          </a:p>
        </p:txBody>
      </p:sp>
      <p:sp>
        <p:nvSpPr>
          <p:cNvPr id="2" name="Marcador de posición de texto 1"/>
          <p:cNvSpPr>
            <a:spLocks noGrp="1"/>
          </p:cNvSpPr>
          <p:nvPr>
            <p:ph type="body" idx="1"/>
          </p:nvPr>
        </p:nvSpPr>
        <p:spPr>
          <a:xfrm>
            <a:off x="6096000" y="914400"/>
            <a:ext cx="4498848" cy="685800"/>
          </a:xfrm>
        </p:spPr>
        <p:txBody>
          <a:bodyPr rtlCol="0"/>
          <a:lstStyle/>
          <a:p>
            <a:pPr rtl="0"/>
            <a:r>
              <a:rPr lang="es-ES" dirty="0"/>
              <a:t>Disponemos de información sobre 68783 pacientes</a:t>
            </a:r>
          </a:p>
        </p:txBody>
      </p:sp>
      <p:sp>
        <p:nvSpPr>
          <p:cNvPr id="3" name="Marcador de posición de contenido 2"/>
          <p:cNvSpPr>
            <a:spLocks noGrp="1"/>
          </p:cNvSpPr>
          <p:nvPr>
            <p:ph sz="half" idx="2"/>
          </p:nvPr>
        </p:nvSpPr>
        <p:spPr>
          <a:xfrm>
            <a:off x="1527048" y="2039815"/>
            <a:ext cx="4498848" cy="4132385"/>
          </a:xfrm>
        </p:spPr>
        <p:txBody>
          <a:bodyPr rtlCol="0">
            <a:normAutofit/>
          </a:bodyPr>
          <a:lstStyle/>
          <a:p>
            <a:pPr rtl="0"/>
            <a:r>
              <a:rPr lang="es-ES" dirty="0"/>
              <a:t>Edad medida en años</a:t>
            </a:r>
          </a:p>
          <a:p>
            <a:pPr rtl="0"/>
            <a:r>
              <a:rPr lang="es-ES" dirty="0"/>
              <a:t>Altura en centímetros</a:t>
            </a:r>
          </a:p>
          <a:p>
            <a:pPr rtl="0"/>
            <a:r>
              <a:rPr lang="es-ES" dirty="0"/>
              <a:t>Peso en kilogramos</a:t>
            </a:r>
          </a:p>
          <a:p>
            <a:pPr rtl="0"/>
            <a:r>
              <a:rPr lang="es-ES" dirty="0"/>
              <a:t>Género en hombre o mujer</a:t>
            </a:r>
          </a:p>
          <a:p>
            <a:pPr rtl="0"/>
            <a:r>
              <a:rPr lang="es-ES" dirty="0"/>
              <a:t>Presión sistólica en Milímetros de Mercurio</a:t>
            </a:r>
          </a:p>
          <a:p>
            <a:pPr rtl="0"/>
            <a:r>
              <a:rPr lang="es-ES" dirty="0"/>
              <a:t>Presión diastólica en Milímetros de Mercurio</a:t>
            </a:r>
          </a:p>
        </p:txBody>
      </p:sp>
      <p:sp>
        <p:nvSpPr>
          <p:cNvPr id="5" name="Marcador de posición de contenido 4"/>
          <p:cNvSpPr>
            <a:spLocks noGrp="1"/>
          </p:cNvSpPr>
          <p:nvPr>
            <p:ph sz="quarter" idx="4"/>
          </p:nvPr>
        </p:nvSpPr>
        <p:spPr>
          <a:xfrm>
            <a:off x="6172200" y="2194561"/>
            <a:ext cx="4498848" cy="3977640"/>
          </a:xfrm>
        </p:spPr>
        <p:txBody>
          <a:bodyPr rtlCol="0">
            <a:normAutofit/>
          </a:bodyPr>
          <a:lstStyle/>
          <a:p>
            <a:pPr rtl="0"/>
            <a:r>
              <a:rPr lang="es-ES" dirty="0"/>
              <a:t>Colesterol categorizado en normal, poco normal y muy poco normal</a:t>
            </a:r>
          </a:p>
          <a:p>
            <a:pPr rtl="0"/>
            <a:r>
              <a:rPr lang="es-ES" dirty="0"/>
              <a:t>Glucosemia categorizado en normal, poco normal y muy poco normal </a:t>
            </a:r>
          </a:p>
          <a:p>
            <a:pPr rtl="0"/>
            <a:r>
              <a:rPr lang="es-ES" dirty="0"/>
              <a:t>Habito de fumador en sí o no</a:t>
            </a:r>
          </a:p>
          <a:p>
            <a:pPr rtl="0"/>
            <a:r>
              <a:rPr lang="es-ES" dirty="0"/>
              <a:t>Alcoholismo en sí o no</a:t>
            </a:r>
          </a:p>
          <a:p>
            <a:pPr rtl="0"/>
            <a:r>
              <a:rPr lang="es-ES" dirty="0"/>
              <a:t>Físicamente activo en sí o no</a:t>
            </a:r>
          </a:p>
        </p:txBody>
      </p:sp>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ud y forma física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064253_TF02922391.potx" id="{9CC8F11D-4903-4974-8199-631754F1E5BE}" vid="{2F01A7E0-C48F-4240-A8E0-3733B54D6BA9}"/>
    </a:ext>
  </a:extLst>
</a:theme>
</file>

<file path=ppt/theme/theme2.xml><?xml version="1.0" encoding="utf-8"?>
<a:theme xmlns:a="http://schemas.openxmlformats.org/drawingml/2006/main" name="Tema de Offic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salud y bienestar (panorámica)</Template>
  <TotalTime>190</TotalTime>
  <Words>1197</Words>
  <Application>Microsoft Office PowerPoint</Application>
  <PresentationFormat>Panorámica</PresentationFormat>
  <Paragraphs>113</Paragraphs>
  <Slides>19</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Salud y forma física 16x9</vt:lpstr>
      <vt:lpstr>Presentación de proyecto final Data Science ¿Podremos optimizar el sistema de salud?</vt:lpstr>
      <vt:lpstr>Índice</vt:lpstr>
      <vt:lpstr>Contexto</vt:lpstr>
      <vt:lpstr>problema</vt:lpstr>
      <vt:lpstr>problema</vt:lpstr>
      <vt:lpstr>Hipótesis</vt:lpstr>
      <vt:lpstr>Hipótesis</vt:lpstr>
      <vt:lpstr>Metadata</vt:lpstr>
      <vt:lpstr>Metadata</vt:lpstr>
      <vt:lpstr>Análisis exploratorio</vt:lpstr>
      <vt:lpstr>Valores altos de presión arterial sistólica y la presión arterial diastólica condicionan enfermedades cardíacas.</vt:lpstr>
      <vt:lpstr>Presencia de colesterol en relación al índice de masa corporal, variables controlables con la dieta, son factores influyentes en el diagnostico</vt:lpstr>
      <vt:lpstr>El alcoholismo y el tabaquismo son factores influyentes en el diagnostico de enfermedad.</vt:lpstr>
      <vt:lpstr>La actividad física según la edad (AGE) implica menor incidencia de enfermedad.</vt:lpstr>
      <vt:lpstr>INSIGHTS</vt:lpstr>
      <vt:lpstr>Mayor probabilidad de enfermedad</vt:lpstr>
      <vt:lpstr>Baja probabilidad o no determinante</vt:lpstr>
      <vt:lpstr>Se aplican modelos de magic learnig </vt:lpstr>
      <vt:lpstr>- Random forest - SMV - Vecinos cercanos - Naive Bayes Model  - XGBoost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factores son más influyentes en diagnóstico de enfermedad cardíaca?</dc:title>
  <dc:creator>Micaela Yori</dc:creator>
  <cp:lastModifiedBy>Micaela Yori</cp:lastModifiedBy>
  <cp:revision>1</cp:revision>
  <dcterms:created xsi:type="dcterms:W3CDTF">2023-07-20T04:11:33Z</dcterms:created>
  <dcterms:modified xsi:type="dcterms:W3CDTF">2023-09-13T04:59:52Z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