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5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7920" y="39389760"/>
            <a:ext cx="475128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500" spc="-97" strike="noStrike">
                <a:solidFill>
                  <a:srgbClr val="ffffff"/>
                </a:solidFill>
                <a:latin typeface="Calibri"/>
              </a:rPr>
              <a:t>Realização: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9145080" y="39388680"/>
            <a:ext cx="44481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500" spc="-97" strike="noStrike">
                <a:solidFill>
                  <a:srgbClr val="ffffff"/>
                </a:solidFill>
                <a:latin typeface="Calibri"/>
              </a:rPr>
              <a:t>Promoção: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16420320" y="39388680"/>
            <a:ext cx="408528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6500" spc="-97" strike="noStrike">
                <a:solidFill>
                  <a:srgbClr val="ffffff"/>
                </a:solidFill>
                <a:latin typeface="Calibri"/>
              </a:rPr>
              <a:t>Parceiros: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82440"/>
            <a:ext cx="32403960" cy="4297680"/>
          </a:xfrm>
          <a:prstGeom prst="rect">
            <a:avLst/>
          </a:prstGeom>
          <a:blipFill rotWithShape="0">
            <a:blip r:embed="rId2"/>
            <a:tile/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" descr=""/>
          <p:cNvPicPr/>
          <p:nvPr/>
        </p:nvPicPr>
        <p:blipFill>
          <a:blip r:embed="rId3"/>
          <a:stretch/>
        </p:blipFill>
        <p:spPr>
          <a:xfrm>
            <a:off x="1314360" y="82440"/>
            <a:ext cx="5041440" cy="4306680"/>
          </a:xfrm>
          <a:prstGeom prst="rect">
            <a:avLst/>
          </a:prstGeom>
          <a:ln>
            <a:noFill/>
          </a:ln>
        </p:spPr>
      </p:pic>
      <p:sp>
        <p:nvSpPr>
          <p:cNvPr id="5" name="TextShape 5"/>
          <p:cNvSpPr txBox="1"/>
          <p:nvPr/>
        </p:nvSpPr>
        <p:spPr>
          <a:xfrm>
            <a:off x="8538120" y="-221760"/>
            <a:ext cx="19568160" cy="46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2000" spc="-1" strike="noStrike">
                <a:solidFill>
                  <a:srgbClr val="ffffff"/>
                </a:solidFill>
                <a:latin typeface="Noto Sans CJK TC Bold"/>
              </a:rPr>
              <a:t>VII Jornada Informática do Maranhão</a:t>
            </a:r>
            <a:endParaRPr b="0" lang="en-US" sz="1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08360" y="4896720"/>
            <a:ext cx="30674880" cy="26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32000" rIns="432000" tIns="216000" bIns="21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</a:rPr>
              <a:t>Título do trabalho, fonte com tamanho 72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24360" y="9649440"/>
            <a:ext cx="14648040" cy="324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1. Introdução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a) Os autores com trabalho aceito ou selecionados para a JIM são responsáveis pela confecção do pôster.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b) Os posters podem seguir o modelo de poster adotado para o evento (Baixe aqui). Não é obrigatório seguir esse modelo.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c) Deve obedecer o formato padrão da ABNT com 90cm x 120cm, orientação retrato (Vertical).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d) Tipo de Acabamento: bastão e cordão para pendurar;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e) O trabalho deverá ser legível a uma distância de, pelo menos, 2 metro;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f) Utilizar o mínimo de texto e o máximo de figuras, fotos, tabelas e recursos gráficos possíveis.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g) No pôster deve constar: título, nomes dos autores, departamento/instituição dos autores, cidade/estado, introdução, objetivos, fundamentação teórica, metodologia, desenvolvimento, resultados, considerações finais/conclusão, referências utilizadas e instituição de fomento (se houver). Essa estrutura poderá sofrer alterações;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h) Organizar as informações de modo que as ideias centrais do trabalho sejam facilmente apreendidas.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2. Objetivos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 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850160" y="9649440"/>
            <a:ext cx="14648040" cy="28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3. Metodologia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4. Resultados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on o non o. Nonono no non on nono no no no no no no no no no n no nononono no no no no no non o non on on on on on on o non o.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Referências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Segundo as  normas da ABNT;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 non o.;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 non o;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Nonono no non on nono no no no no no no no no no n no nononono no no no no no non o non on on on on on o non o;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008360" y="6841080"/>
            <a:ext cx="3067488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32000" rIns="432000" tIns="216000" bIns="21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900" spc="-1" strike="noStrike">
                <a:solidFill>
                  <a:srgbClr val="000000"/>
                </a:solidFill>
                <a:latin typeface="Calibri"/>
              </a:rPr>
              <a:t>Nome do Autor e SOBRENOME</a:t>
            </a:r>
            <a:r>
              <a:rPr b="1" lang="en-US" sz="3900" spc="-1" strike="noStrike" baseline="30000">
                <a:solidFill>
                  <a:srgbClr val="000000"/>
                </a:solidFill>
                <a:latin typeface="Calibri"/>
              </a:rPr>
              <a:t>1</a:t>
            </a:r>
            <a:r>
              <a:rPr b="1" lang="en-US" sz="3900" spc="-1" strike="noStrike">
                <a:solidFill>
                  <a:srgbClr val="000000"/>
                </a:solidFill>
                <a:latin typeface="Calibri"/>
              </a:rPr>
              <a:t>; Nome do Autor e SOBRENOME</a:t>
            </a:r>
            <a:r>
              <a:rPr b="1" lang="en-US" sz="3900" spc="-1" strike="noStrike" baseline="30000">
                <a:solidFill>
                  <a:srgbClr val="000000"/>
                </a:solidFill>
                <a:latin typeface="Calibri"/>
              </a:rPr>
              <a:t>1</a:t>
            </a:r>
            <a:r>
              <a:rPr b="1" lang="en-US" sz="3900" spc="-1" strike="noStrike">
                <a:solidFill>
                  <a:srgbClr val="000000"/>
                </a:solidFill>
                <a:latin typeface="Calibri"/>
              </a:rPr>
              <a:t>; Nome do Autor e SOBRENOME</a:t>
            </a:r>
            <a:r>
              <a:rPr b="1" lang="en-US" sz="39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endParaRPr b="0" lang="en-US" sz="3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 – Instituição do Primeiro e Segundo Autor - e-mail@de.cada.um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 – Instituição do Terceiro Autor  - e-mail@do.autor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" name="Picture 7" descr=""/>
          <p:cNvPicPr/>
          <p:nvPr/>
        </p:nvPicPr>
        <p:blipFill>
          <a:blip r:embed="rId1"/>
          <a:stretch/>
        </p:blipFill>
        <p:spPr>
          <a:xfrm>
            <a:off x="1224360" y="24626880"/>
            <a:ext cx="14350680" cy="5079600"/>
          </a:xfrm>
          <a:prstGeom prst="rect">
            <a:avLst/>
          </a:prstGeom>
          <a:ln>
            <a:noFill/>
          </a:ln>
        </p:spPr>
      </p:pic>
      <p:pic>
        <p:nvPicPr>
          <p:cNvPr id="47" name="Picture 8" descr=""/>
          <p:cNvPicPr/>
          <p:nvPr/>
        </p:nvPicPr>
        <p:blipFill>
          <a:blip r:embed="rId2"/>
          <a:stretch/>
        </p:blipFill>
        <p:spPr>
          <a:xfrm>
            <a:off x="20810520" y="10729440"/>
            <a:ext cx="6657840" cy="6048360"/>
          </a:xfrm>
          <a:prstGeom prst="rect">
            <a:avLst/>
          </a:prstGeom>
          <a:ln>
            <a:noFill/>
          </a:ln>
        </p:spPr>
      </p:pic>
      <p:graphicFrame>
        <p:nvGraphicFramePr>
          <p:cNvPr id="48" name="Table 5"/>
          <p:cNvGraphicFramePr/>
          <p:nvPr/>
        </p:nvGraphicFramePr>
        <p:xfrm>
          <a:off x="17138160" y="19370520"/>
          <a:ext cx="14329080" cy="7608600"/>
        </p:xfrm>
        <a:graphic>
          <a:graphicData uri="http://schemas.openxmlformats.org/drawingml/2006/table">
            <a:tbl>
              <a:tblPr/>
              <a:tblGrid>
                <a:gridCol w="3582360"/>
                <a:gridCol w="3582360"/>
                <a:gridCol w="3582360"/>
                <a:gridCol w="3582360"/>
              </a:tblGrid>
              <a:tr h="95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4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95076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328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LibreOffice/6.0.3.2$Linux_X86_64 LibreOffice_project/00m0$Build-2</Application>
  <Words>1009</Words>
  <Paragraphs>106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2012-10-16T16:14:03Z</dcterms:created>
  <dc:creator>Sergio Santos Silva Filho</dc:creator>
  <dc:description/>
  <dc:language>en-US</dc:language>
  <cp:lastModifiedBy/>
  <dcterms:modified xsi:type="dcterms:W3CDTF">2018-11-14T13:33:54Z</dcterms:modified>
  <cp:revision>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