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5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7" r:id="rId13"/>
    <p:sldId id="269" r:id="rId14"/>
    <p:sldId id="270" r:id="rId15"/>
    <p:sldId id="268" r:id="rId16"/>
    <p:sldId id="289" r:id="rId17"/>
    <p:sldId id="290" r:id="rId18"/>
    <p:sldId id="291" r:id="rId19"/>
    <p:sldId id="282" r:id="rId20"/>
    <p:sldId id="283" r:id="rId21"/>
    <p:sldId id="284" r:id="rId22"/>
    <p:sldId id="271" r:id="rId23"/>
    <p:sldId id="272" r:id="rId24"/>
    <p:sldId id="273" r:id="rId25"/>
    <p:sldId id="274" r:id="rId26"/>
    <p:sldId id="288" r:id="rId27"/>
    <p:sldId id="275" r:id="rId28"/>
    <p:sldId id="276" r:id="rId29"/>
    <p:sldId id="277" r:id="rId30"/>
    <p:sldId id="278" r:id="rId31"/>
    <p:sldId id="281" r:id="rId32"/>
    <p:sldId id="285" r:id="rId33"/>
    <p:sldId id="286" r:id="rId34"/>
    <p:sldId id="292" r:id="rId35"/>
    <p:sldId id="293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53139" y="-78200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314600" y="730267"/>
            <a:ext cx="5562800" cy="3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4533" y="4186333"/>
            <a:ext cx="416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402703" y="5731821"/>
            <a:ext cx="900419" cy="406396"/>
            <a:chOff x="4763863" y="259761"/>
            <a:chExt cx="766705" cy="346045"/>
          </a:xfrm>
        </p:grpSpPr>
        <p:sp>
          <p:nvSpPr>
            <p:cNvPr id="15" name="Google Shape;15;p2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0177014" y="4001289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10177007" y="5463353"/>
            <a:ext cx="1809341" cy="943324"/>
            <a:chOff x="1787352" y="2530363"/>
            <a:chExt cx="1540651" cy="803239"/>
          </a:xfrm>
        </p:grpSpPr>
        <p:sp>
          <p:nvSpPr>
            <p:cNvPr id="22" name="Google Shape;22;p2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0305" y="1386444"/>
            <a:ext cx="961368" cy="336813"/>
            <a:chOff x="2109963" y="768908"/>
            <a:chExt cx="818604" cy="286796"/>
          </a:xfrm>
        </p:grpSpPr>
        <p:sp>
          <p:nvSpPr>
            <p:cNvPr id="29" name="Google Shape;29;p2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00482" y="3072007"/>
            <a:ext cx="793839" cy="579963"/>
            <a:chOff x="570141" y="1610117"/>
            <a:chExt cx="675952" cy="493837"/>
          </a:xfrm>
        </p:grpSpPr>
        <p:sp>
          <p:nvSpPr>
            <p:cNvPr id="35" name="Google Shape;35;p2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10613642" y="2373585"/>
            <a:ext cx="751777" cy="344537"/>
            <a:chOff x="6301529" y="2700815"/>
            <a:chExt cx="640137" cy="293373"/>
          </a:xfrm>
        </p:grpSpPr>
        <p:sp>
          <p:nvSpPr>
            <p:cNvPr id="39" name="Google Shape;39;p2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1110107" y="4841203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37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4181200" y="4092833"/>
            <a:ext cx="3829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1596503" y="5551703"/>
            <a:ext cx="900419" cy="406396"/>
            <a:chOff x="4763863" y="259761"/>
            <a:chExt cx="766705" cy="346045"/>
          </a:xfrm>
        </p:grpSpPr>
        <p:sp>
          <p:nvSpPr>
            <p:cNvPr id="173" name="Google Shape;173;p11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1566039" y="988160"/>
            <a:ext cx="961368" cy="336813"/>
            <a:chOff x="2109963" y="768908"/>
            <a:chExt cx="818604" cy="286796"/>
          </a:xfrm>
        </p:grpSpPr>
        <p:sp>
          <p:nvSpPr>
            <p:cNvPr id="178" name="Google Shape;178;p11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772199" y="3125689"/>
            <a:ext cx="793839" cy="579963"/>
            <a:chOff x="570141" y="1610117"/>
            <a:chExt cx="675952" cy="493837"/>
          </a:xfrm>
        </p:grpSpPr>
        <p:sp>
          <p:nvSpPr>
            <p:cNvPr id="184" name="Google Shape;184;p11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1"/>
          <p:cNvGrpSpPr/>
          <p:nvPr/>
        </p:nvGrpSpPr>
        <p:grpSpPr>
          <a:xfrm>
            <a:off x="10105277" y="1004145"/>
            <a:ext cx="1607001" cy="837832"/>
            <a:chOff x="1787352" y="2530363"/>
            <a:chExt cx="1540651" cy="803239"/>
          </a:xfrm>
        </p:grpSpPr>
        <p:sp>
          <p:nvSpPr>
            <p:cNvPr id="188" name="Google Shape;188;p11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" name="Google Shape;194;p11"/>
          <p:cNvSpPr/>
          <p:nvPr/>
        </p:nvSpPr>
        <p:spPr>
          <a:xfrm>
            <a:off x="9110425" y="438811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10709142" y="2839085"/>
            <a:ext cx="751777" cy="344537"/>
            <a:chOff x="6301529" y="2700815"/>
            <a:chExt cx="640137" cy="293373"/>
          </a:xfrm>
        </p:grpSpPr>
        <p:sp>
          <p:nvSpPr>
            <p:cNvPr id="196" name="Google Shape;196;p11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10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96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2334167" y="2112900"/>
            <a:ext cx="33128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2334145" y="2550081"/>
            <a:ext cx="28116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2"/>
          </p:nvPr>
        </p:nvSpPr>
        <p:spPr>
          <a:xfrm>
            <a:off x="7911899" y="2112900"/>
            <a:ext cx="33128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3"/>
          </p:nvPr>
        </p:nvSpPr>
        <p:spPr>
          <a:xfrm>
            <a:off x="7911879" y="2550081"/>
            <a:ext cx="2878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4"/>
          </p:nvPr>
        </p:nvSpPr>
        <p:spPr>
          <a:xfrm>
            <a:off x="2334167" y="4298800"/>
            <a:ext cx="37584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5"/>
          </p:nvPr>
        </p:nvSpPr>
        <p:spPr>
          <a:xfrm>
            <a:off x="2334145" y="4664481"/>
            <a:ext cx="28116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6"/>
          </p:nvPr>
        </p:nvSpPr>
        <p:spPr>
          <a:xfrm>
            <a:off x="7911867" y="4298800"/>
            <a:ext cx="33128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7"/>
          </p:nvPr>
        </p:nvSpPr>
        <p:spPr>
          <a:xfrm>
            <a:off x="7911879" y="4664481"/>
            <a:ext cx="2878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8" hasCustomPrompt="1"/>
          </p:nvPr>
        </p:nvSpPr>
        <p:spPr>
          <a:xfrm>
            <a:off x="1061600" y="2437999"/>
            <a:ext cx="12220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600" y="4551749"/>
            <a:ext cx="1222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3" hasCustomPrompt="1"/>
          </p:nvPr>
        </p:nvSpPr>
        <p:spPr>
          <a:xfrm>
            <a:off x="6631933" y="4572895"/>
            <a:ext cx="12220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4" hasCustomPrompt="1"/>
          </p:nvPr>
        </p:nvSpPr>
        <p:spPr>
          <a:xfrm>
            <a:off x="6631935" y="2437999"/>
            <a:ext cx="12220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5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11479091" y="4671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3"/>
          <p:cNvSpPr/>
          <p:nvPr/>
        </p:nvSpPr>
        <p:spPr>
          <a:xfrm>
            <a:off x="10472950" y="1958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13"/>
          <p:cNvSpPr/>
          <p:nvPr/>
        </p:nvSpPr>
        <p:spPr>
          <a:xfrm>
            <a:off x="11534181" y="1578189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3"/>
          <p:cNvSpPr/>
          <p:nvPr/>
        </p:nvSpPr>
        <p:spPr>
          <a:xfrm rot="-1315996">
            <a:off x="438924" y="42378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/>
          <p:nvPr/>
        </p:nvSpPr>
        <p:spPr>
          <a:xfrm>
            <a:off x="538791" y="355402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" name="Google Shape;220;p13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221" name="Google Shape;221;p13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23" name="Google Shape;223;p13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224" name="Google Shape;224;p13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236" name="Google Shape;236;p13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573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6044400" y="3479233"/>
            <a:ext cx="4566400" cy="10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933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title" idx="2"/>
          </p:nvPr>
        </p:nvSpPr>
        <p:spPr>
          <a:xfrm>
            <a:off x="2190800" y="1494133"/>
            <a:ext cx="8420000" cy="1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ukta"/>
              <a:buNone/>
              <a:defRPr sz="3333" b="0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4"/>
          <p:cNvGrpSpPr/>
          <p:nvPr/>
        </p:nvGrpSpPr>
        <p:grpSpPr>
          <a:xfrm>
            <a:off x="1811139" y="618278"/>
            <a:ext cx="961368" cy="336813"/>
            <a:chOff x="2109963" y="768908"/>
            <a:chExt cx="818604" cy="286796"/>
          </a:xfrm>
        </p:grpSpPr>
        <p:sp>
          <p:nvSpPr>
            <p:cNvPr id="243" name="Google Shape;243;p14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4"/>
          <p:cNvGrpSpPr/>
          <p:nvPr/>
        </p:nvGrpSpPr>
        <p:grpSpPr>
          <a:xfrm>
            <a:off x="769815" y="2718256"/>
            <a:ext cx="793839" cy="579963"/>
            <a:chOff x="570141" y="1610117"/>
            <a:chExt cx="675952" cy="493837"/>
          </a:xfrm>
        </p:grpSpPr>
        <p:sp>
          <p:nvSpPr>
            <p:cNvPr id="249" name="Google Shape;249;p14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9415474" y="5194886"/>
            <a:ext cx="1809341" cy="943324"/>
            <a:chOff x="1787352" y="2530363"/>
            <a:chExt cx="1540651" cy="803239"/>
          </a:xfrm>
        </p:grpSpPr>
        <p:sp>
          <p:nvSpPr>
            <p:cNvPr id="253" name="Google Shape;253;p14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75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/>
          <p:nvPr/>
        </p:nvSpPr>
        <p:spPr>
          <a:xfrm>
            <a:off x="887291" y="13061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5"/>
          <p:cNvGrpSpPr/>
          <p:nvPr/>
        </p:nvGrpSpPr>
        <p:grpSpPr>
          <a:xfrm rot="1053141">
            <a:off x="10727472" y="720917"/>
            <a:ext cx="900321" cy="406352"/>
            <a:chOff x="4763863" y="259761"/>
            <a:chExt cx="766705" cy="346045"/>
          </a:xfrm>
        </p:grpSpPr>
        <p:sp>
          <p:nvSpPr>
            <p:cNvPr id="262" name="Google Shape;262;p15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15"/>
          <p:cNvSpPr/>
          <p:nvPr/>
        </p:nvSpPr>
        <p:spPr>
          <a:xfrm>
            <a:off x="528850" y="594635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26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1181549" y="2217367"/>
            <a:ext cx="48408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Light"/>
              <a:buChar char="●"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●"/>
              <a:defRPr sz="1600">
                <a:latin typeface="Mukta Light"/>
                <a:ea typeface="Mukta Light"/>
                <a:cs typeface="Mukta Light"/>
                <a:sym typeface="Mukta Light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●"/>
              <a:defRPr sz="1600">
                <a:latin typeface="Mukta Light"/>
                <a:ea typeface="Mukta Light"/>
                <a:cs typeface="Mukta Light"/>
                <a:sym typeface="Mukta Light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71" name="Google Shape;271;p16"/>
          <p:cNvGrpSpPr/>
          <p:nvPr/>
        </p:nvGrpSpPr>
        <p:grpSpPr>
          <a:xfrm>
            <a:off x="525007" y="5589853"/>
            <a:ext cx="1809341" cy="943324"/>
            <a:chOff x="1787352" y="2530363"/>
            <a:chExt cx="1540651" cy="803239"/>
          </a:xfrm>
        </p:grpSpPr>
        <p:sp>
          <p:nvSpPr>
            <p:cNvPr id="272" name="Google Shape;272;p16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" name="Google Shape;278;p16"/>
          <p:cNvGrpSpPr/>
          <p:nvPr/>
        </p:nvGrpSpPr>
        <p:grpSpPr>
          <a:xfrm>
            <a:off x="830452" y="381803"/>
            <a:ext cx="900419" cy="406396"/>
            <a:chOff x="4763863" y="259761"/>
            <a:chExt cx="766705" cy="346045"/>
          </a:xfrm>
        </p:grpSpPr>
        <p:sp>
          <p:nvSpPr>
            <p:cNvPr id="279" name="Google Shape;279;p16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3" name="Google Shape;283;p16"/>
          <p:cNvSpPr/>
          <p:nvPr/>
        </p:nvSpPr>
        <p:spPr>
          <a:xfrm>
            <a:off x="348801" y="1423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2599381" y="268456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809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600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1"/>
          </p:nvPr>
        </p:nvSpPr>
        <p:spPr>
          <a:xfrm>
            <a:off x="1187800" y="4521135"/>
            <a:ext cx="26596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title" idx="2"/>
          </p:nvPr>
        </p:nvSpPr>
        <p:spPr>
          <a:xfrm>
            <a:off x="45384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3"/>
          </p:nvPr>
        </p:nvSpPr>
        <p:spPr>
          <a:xfrm>
            <a:off x="4767000" y="4521137"/>
            <a:ext cx="26580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title" idx="4"/>
          </p:nvPr>
        </p:nvSpPr>
        <p:spPr>
          <a:xfrm>
            <a:off x="81168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5"/>
          </p:nvPr>
        </p:nvSpPr>
        <p:spPr>
          <a:xfrm>
            <a:off x="8345400" y="4521133"/>
            <a:ext cx="26580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title" idx="6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11452791" y="5721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7"/>
          <p:cNvSpPr/>
          <p:nvPr/>
        </p:nvSpPr>
        <p:spPr>
          <a:xfrm>
            <a:off x="10688850" y="2593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26505" y="387360"/>
            <a:ext cx="961368" cy="336813"/>
            <a:chOff x="2109963" y="768908"/>
            <a:chExt cx="818604" cy="286796"/>
          </a:xfrm>
        </p:grpSpPr>
        <p:sp>
          <p:nvSpPr>
            <p:cNvPr id="296" name="Google Shape;296;p17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17"/>
          <p:cNvGrpSpPr/>
          <p:nvPr/>
        </p:nvGrpSpPr>
        <p:grpSpPr>
          <a:xfrm>
            <a:off x="11003409" y="1493385"/>
            <a:ext cx="751777" cy="344537"/>
            <a:chOff x="6301529" y="2700815"/>
            <a:chExt cx="640137" cy="293373"/>
          </a:xfrm>
        </p:grpSpPr>
        <p:sp>
          <p:nvSpPr>
            <p:cNvPr id="302" name="Google Shape;302;p17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397340" y="1144336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451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2742336" y="20562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"/>
          </p:nvPr>
        </p:nvSpPr>
        <p:spPr>
          <a:xfrm>
            <a:off x="2742336" y="25517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 idx="2"/>
          </p:nvPr>
        </p:nvSpPr>
        <p:spPr>
          <a:xfrm>
            <a:off x="7735629" y="20562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3"/>
          </p:nvPr>
        </p:nvSpPr>
        <p:spPr>
          <a:xfrm>
            <a:off x="7735608" y="25517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4"/>
          </p:nvPr>
        </p:nvSpPr>
        <p:spPr>
          <a:xfrm>
            <a:off x="2742336" y="42999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5"/>
          </p:nvPr>
        </p:nvSpPr>
        <p:spPr>
          <a:xfrm>
            <a:off x="2742336" y="47954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 idx="6"/>
          </p:nvPr>
        </p:nvSpPr>
        <p:spPr>
          <a:xfrm>
            <a:off x="7735629" y="42999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subTitle" idx="7"/>
          </p:nvPr>
        </p:nvSpPr>
        <p:spPr>
          <a:xfrm>
            <a:off x="7735608" y="47954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title" idx="8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 rot="-1315996">
            <a:off x="438924" y="44753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8"/>
          <p:cNvSpPr/>
          <p:nvPr/>
        </p:nvSpPr>
        <p:spPr>
          <a:xfrm>
            <a:off x="538791" y="37915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320" name="Google Shape;320;p18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321" name="Google Shape;321;p18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22" name="Google Shape;322;p18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323" name="Google Shape;323;p18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4" name="Google Shape;324;p18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8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8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18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18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8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8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1" name="Google Shape;331;p18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18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18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18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5" name="Google Shape;335;p18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10591672" y="550927"/>
            <a:ext cx="961368" cy="336813"/>
            <a:chOff x="2109963" y="768908"/>
            <a:chExt cx="818604" cy="286796"/>
          </a:xfrm>
        </p:grpSpPr>
        <p:sp>
          <p:nvSpPr>
            <p:cNvPr id="337" name="Google Shape;337;p18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547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title" idx="2"/>
          </p:nvPr>
        </p:nvSpPr>
        <p:spPr>
          <a:xfrm>
            <a:off x="1871663" y="2040600"/>
            <a:ext cx="224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1"/>
          </p:nvPr>
        </p:nvSpPr>
        <p:spPr>
          <a:xfrm>
            <a:off x="1871663" y="2576436"/>
            <a:ext cx="2240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title" idx="3"/>
          </p:nvPr>
        </p:nvSpPr>
        <p:spPr>
          <a:xfrm>
            <a:off x="5407188" y="20406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4"/>
          </p:nvPr>
        </p:nvSpPr>
        <p:spPr>
          <a:xfrm>
            <a:off x="5407196" y="25764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 idx="5"/>
          </p:nvPr>
        </p:nvSpPr>
        <p:spPr>
          <a:xfrm>
            <a:off x="1871663" y="4155000"/>
            <a:ext cx="224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ubTitle" idx="6"/>
          </p:nvPr>
        </p:nvSpPr>
        <p:spPr>
          <a:xfrm>
            <a:off x="1871663" y="4690836"/>
            <a:ext cx="2240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title" idx="7"/>
          </p:nvPr>
        </p:nvSpPr>
        <p:spPr>
          <a:xfrm>
            <a:off x="5407188" y="41550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8"/>
          </p:nvPr>
        </p:nvSpPr>
        <p:spPr>
          <a:xfrm>
            <a:off x="5407196" y="46908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9"/>
          </p:nvPr>
        </p:nvSpPr>
        <p:spPr>
          <a:xfrm>
            <a:off x="8942723" y="20406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3"/>
          </p:nvPr>
        </p:nvSpPr>
        <p:spPr>
          <a:xfrm>
            <a:off x="8942729" y="25764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14"/>
          </p:nvPr>
        </p:nvSpPr>
        <p:spPr>
          <a:xfrm>
            <a:off x="8942723" y="41550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5"/>
          </p:nvPr>
        </p:nvSpPr>
        <p:spPr>
          <a:xfrm>
            <a:off x="8942729" y="46908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56" name="Google Shape;356;p19"/>
          <p:cNvGrpSpPr/>
          <p:nvPr/>
        </p:nvGrpSpPr>
        <p:grpSpPr>
          <a:xfrm>
            <a:off x="485992" y="468507"/>
            <a:ext cx="793839" cy="579963"/>
            <a:chOff x="570141" y="1610117"/>
            <a:chExt cx="675952" cy="493837"/>
          </a:xfrm>
        </p:grpSpPr>
        <p:sp>
          <p:nvSpPr>
            <p:cNvPr id="357" name="Google Shape;357;p19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0" name="Google Shape;360;p19"/>
          <p:cNvSpPr/>
          <p:nvPr/>
        </p:nvSpPr>
        <p:spPr>
          <a:xfrm rot="-1315996">
            <a:off x="11493783" y="61682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9"/>
          <p:cNvSpPr/>
          <p:nvPr/>
        </p:nvSpPr>
        <p:spPr>
          <a:xfrm>
            <a:off x="11593651" y="54844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341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>
            <a:spLocks noGrp="1"/>
          </p:cNvSpPr>
          <p:nvPr>
            <p:ph type="ctrTitle"/>
          </p:nvPr>
        </p:nvSpPr>
        <p:spPr>
          <a:xfrm>
            <a:off x="1104800" y="1181100"/>
            <a:ext cx="55628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subTitle" idx="1"/>
          </p:nvPr>
        </p:nvSpPr>
        <p:spPr>
          <a:xfrm>
            <a:off x="1803400" y="2662333"/>
            <a:ext cx="4165600" cy="1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505000" y="4301700"/>
            <a:ext cx="4762400" cy="9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189032" y="62210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20"/>
          <p:cNvGrpSpPr/>
          <p:nvPr/>
        </p:nvGrpSpPr>
        <p:grpSpPr>
          <a:xfrm>
            <a:off x="11114715" y="356240"/>
            <a:ext cx="793839" cy="579963"/>
            <a:chOff x="570141" y="1610117"/>
            <a:chExt cx="675952" cy="493837"/>
          </a:xfrm>
        </p:grpSpPr>
        <p:sp>
          <p:nvSpPr>
            <p:cNvPr id="368" name="Google Shape;368;p20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01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1288907" y="-21386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093369" y="2841200"/>
            <a:ext cx="567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2831169" y="17571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3047969" y="4149633"/>
            <a:ext cx="3767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482472" y="602211"/>
            <a:ext cx="961368" cy="336813"/>
            <a:chOff x="2109963" y="768908"/>
            <a:chExt cx="818604" cy="286796"/>
          </a:xfrm>
        </p:grpSpPr>
        <p:sp>
          <p:nvSpPr>
            <p:cNvPr id="50" name="Google Shape;50;p3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>
            <a:off x="354383" y="57711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>
            <a:off x="1591814" y="6262923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" name="Google Shape;58;p3"/>
          <p:cNvGrpSpPr/>
          <p:nvPr/>
        </p:nvGrpSpPr>
        <p:grpSpPr>
          <a:xfrm>
            <a:off x="9910844" y="2426845"/>
            <a:ext cx="1607001" cy="837832"/>
            <a:chOff x="1787352" y="2530363"/>
            <a:chExt cx="1540651" cy="803239"/>
          </a:xfrm>
        </p:grpSpPr>
        <p:sp>
          <p:nvSpPr>
            <p:cNvPr id="59" name="Google Shape;59;p3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8768242" y="385718"/>
            <a:ext cx="751777" cy="344537"/>
            <a:chOff x="6301529" y="2700815"/>
            <a:chExt cx="640137" cy="293373"/>
          </a:xfrm>
        </p:grpSpPr>
        <p:sp>
          <p:nvSpPr>
            <p:cNvPr id="66" name="Google Shape;66;p3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812414" y="3264675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608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10177007" y="5463353"/>
            <a:ext cx="1809341" cy="943324"/>
            <a:chOff x="1787352" y="2530363"/>
            <a:chExt cx="1540651" cy="803239"/>
          </a:xfrm>
        </p:grpSpPr>
        <p:sp>
          <p:nvSpPr>
            <p:cNvPr id="373" name="Google Shape;373;p21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21"/>
          <p:cNvGrpSpPr/>
          <p:nvPr/>
        </p:nvGrpSpPr>
        <p:grpSpPr>
          <a:xfrm rot="-760195">
            <a:off x="574263" y="839203"/>
            <a:ext cx="961421" cy="336832"/>
            <a:chOff x="2109963" y="768908"/>
            <a:chExt cx="818604" cy="286796"/>
          </a:xfrm>
        </p:grpSpPr>
        <p:sp>
          <p:nvSpPr>
            <p:cNvPr id="380" name="Google Shape;380;p21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325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/>
          <p:nvPr/>
        </p:nvSpPr>
        <p:spPr>
          <a:xfrm rot="-1315996">
            <a:off x="11505758" y="1194479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2"/>
          <p:cNvSpPr/>
          <p:nvPr/>
        </p:nvSpPr>
        <p:spPr>
          <a:xfrm>
            <a:off x="11536991" y="286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386025" y="5185465"/>
            <a:ext cx="1347711" cy="1389900"/>
            <a:chOff x="213318" y="3936723"/>
            <a:chExt cx="1010783" cy="1042425"/>
          </a:xfrm>
        </p:grpSpPr>
        <p:grpSp>
          <p:nvGrpSpPr>
            <p:cNvPr id="389" name="Google Shape;389;p22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390" name="Google Shape;390;p22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1" name="Google Shape;391;p22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392" name="Google Shape;392;p22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3" name="Google Shape;393;p22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4" name="Google Shape;394;p22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22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22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22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8" name="Google Shape;398;p22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9" name="Google Shape;399;p22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0" name="Google Shape;400;p22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22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22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404" name="Google Shape;404;p22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533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0912693" y="430407"/>
            <a:ext cx="793839" cy="579963"/>
            <a:chOff x="570141" y="1610117"/>
            <a:chExt cx="675952" cy="493837"/>
          </a:xfrm>
        </p:grpSpPr>
        <p:sp>
          <p:nvSpPr>
            <p:cNvPr id="407" name="Google Shape;407;p23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0" name="Google Shape;410;p23"/>
          <p:cNvGrpSpPr/>
          <p:nvPr/>
        </p:nvGrpSpPr>
        <p:grpSpPr>
          <a:xfrm rot="-1178179">
            <a:off x="495247" y="729776"/>
            <a:ext cx="961396" cy="336823"/>
            <a:chOff x="2109963" y="768908"/>
            <a:chExt cx="818604" cy="286796"/>
          </a:xfrm>
        </p:grpSpPr>
        <p:sp>
          <p:nvSpPr>
            <p:cNvPr id="411" name="Google Shape;411;p23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3373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 rot="-1051789">
            <a:off x="377346" y="6085170"/>
            <a:ext cx="900423" cy="406397"/>
            <a:chOff x="4763863" y="259761"/>
            <a:chExt cx="766705" cy="346045"/>
          </a:xfrm>
        </p:grpSpPr>
        <p:sp>
          <p:nvSpPr>
            <p:cNvPr id="418" name="Google Shape;418;p24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4"/>
          <p:cNvGrpSpPr/>
          <p:nvPr/>
        </p:nvGrpSpPr>
        <p:grpSpPr>
          <a:xfrm rot="1189416">
            <a:off x="10899342" y="6027036"/>
            <a:ext cx="751773" cy="344536"/>
            <a:chOff x="6301529" y="2700815"/>
            <a:chExt cx="640137" cy="293373"/>
          </a:xfrm>
        </p:grpSpPr>
        <p:sp>
          <p:nvSpPr>
            <p:cNvPr id="423" name="Google Shape;423;p24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24"/>
          <p:cNvSpPr/>
          <p:nvPr/>
        </p:nvSpPr>
        <p:spPr>
          <a:xfrm>
            <a:off x="11566798" y="52685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4"/>
          <p:cNvSpPr/>
          <p:nvPr/>
        </p:nvSpPr>
        <p:spPr>
          <a:xfrm rot="-1315996">
            <a:off x="378850" y="52225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4"/>
          <p:cNvSpPr/>
          <p:nvPr/>
        </p:nvSpPr>
        <p:spPr>
          <a:xfrm>
            <a:off x="478718" y="45387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964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D08-D87D-4ACA-8F43-21D9F8CA289E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96E4-94EC-4C6B-82E2-03E8F6C49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9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8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960000" y="1498533"/>
            <a:ext cx="10272000" cy="4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4" name="Google Shape;74;p4"/>
          <p:cNvSpPr/>
          <p:nvPr/>
        </p:nvSpPr>
        <p:spPr>
          <a:xfrm>
            <a:off x="673375" y="354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916867" y="6553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314465" y="11565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 rot="-1315996">
            <a:off x="11547124" y="1170328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1224791" y="456395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09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721017" y="3628955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4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6594184" y="1026788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4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2025617" y="4346055"/>
            <a:ext cx="32676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6900384" y="1743888"/>
            <a:ext cx="326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10777511" y="332256"/>
            <a:ext cx="937915" cy="328285"/>
            <a:chOff x="7657026" y="2119264"/>
            <a:chExt cx="819378" cy="286796"/>
          </a:xfrm>
        </p:grpSpPr>
        <p:sp>
          <p:nvSpPr>
            <p:cNvPr id="85" name="Google Shape;85;p5"/>
            <p:cNvSpPr/>
            <p:nvPr/>
          </p:nvSpPr>
          <p:spPr>
            <a:xfrm>
              <a:off x="7657026" y="2119264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7" y="0"/>
                    <a:pt x="1205" y="40"/>
                    <a:pt x="1006" y="146"/>
                  </a:cubicBezTo>
                  <a:cubicBezTo>
                    <a:pt x="808" y="252"/>
                    <a:pt x="649" y="371"/>
                    <a:pt x="517" y="517"/>
                  </a:cubicBezTo>
                  <a:cubicBezTo>
                    <a:pt x="384" y="649"/>
                    <a:pt x="292" y="795"/>
                    <a:pt x="212" y="953"/>
                  </a:cubicBezTo>
                  <a:cubicBezTo>
                    <a:pt x="146" y="1099"/>
                    <a:pt x="120" y="1218"/>
                    <a:pt x="120" y="1324"/>
                  </a:cubicBezTo>
                  <a:cubicBezTo>
                    <a:pt x="120" y="1337"/>
                    <a:pt x="120" y="1364"/>
                    <a:pt x="120" y="1403"/>
                  </a:cubicBezTo>
                  <a:cubicBezTo>
                    <a:pt x="133" y="1443"/>
                    <a:pt x="133" y="1496"/>
                    <a:pt x="159" y="1536"/>
                  </a:cubicBezTo>
                  <a:cubicBezTo>
                    <a:pt x="173" y="1575"/>
                    <a:pt x="199" y="1615"/>
                    <a:pt x="239" y="1655"/>
                  </a:cubicBezTo>
                  <a:cubicBezTo>
                    <a:pt x="278" y="1681"/>
                    <a:pt x="331" y="1695"/>
                    <a:pt x="398" y="1695"/>
                  </a:cubicBezTo>
                  <a:cubicBezTo>
                    <a:pt x="503" y="1695"/>
                    <a:pt x="596" y="1668"/>
                    <a:pt x="649" y="1615"/>
                  </a:cubicBezTo>
                  <a:cubicBezTo>
                    <a:pt x="715" y="1562"/>
                    <a:pt x="742" y="1496"/>
                    <a:pt x="742" y="1403"/>
                  </a:cubicBezTo>
                  <a:cubicBezTo>
                    <a:pt x="742" y="1377"/>
                    <a:pt x="742" y="1337"/>
                    <a:pt x="715" y="1311"/>
                  </a:cubicBezTo>
                  <a:cubicBezTo>
                    <a:pt x="715" y="1284"/>
                    <a:pt x="689" y="1258"/>
                    <a:pt x="676" y="1245"/>
                  </a:cubicBezTo>
                  <a:lnTo>
                    <a:pt x="623" y="1178"/>
                  </a:lnTo>
                  <a:cubicBezTo>
                    <a:pt x="609" y="1152"/>
                    <a:pt x="609" y="1125"/>
                    <a:pt x="609" y="1099"/>
                  </a:cubicBezTo>
                  <a:cubicBezTo>
                    <a:pt x="609" y="1072"/>
                    <a:pt x="623" y="1006"/>
                    <a:pt x="676" y="927"/>
                  </a:cubicBezTo>
                  <a:cubicBezTo>
                    <a:pt x="715" y="847"/>
                    <a:pt x="795" y="768"/>
                    <a:pt x="874" y="689"/>
                  </a:cubicBezTo>
                  <a:cubicBezTo>
                    <a:pt x="967" y="609"/>
                    <a:pt x="1073" y="530"/>
                    <a:pt x="1192" y="464"/>
                  </a:cubicBezTo>
                  <a:cubicBezTo>
                    <a:pt x="1311" y="411"/>
                    <a:pt x="1456" y="371"/>
                    <a:pt x="1615" y="371"/>
                  </a:cubicBezTo>
                  <a:cubicBezTo>
                    <a:pt x="1774" y="371"/>
                    <a:pt x="1906" y="397"/>
                    <a:pt x="2012" y="464"/>
                  </a:cubicBezTo>
                  <a:cubicBezTo>
                    <a:pt x="2131" y="517"/>
                    <a:pt x="2224" y="583"/>
                    <a:pt x="2290" y="662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76" y="1059"/>
                    <a:pt x="2489" y="1152"/>
                    <a:pt x="2489" y="1245"/>
                  </a:cubicBezTo>
                  <a:cubicBezTo>
                    <a:pt x="2489" y="1456"/>
                    <a:pt x="2449" y="1668"/>
                    <a:pt x="2370" y="1893"/>
                  </a:cubicBezTo>
                  <a:cubicBezTo>
                    <a:pt x="2290" y="2118"/>
                    <a:pt x="2198" y="2356"/>
                    <a:pt x="2065" y="2581"/>
                  </a:cubicBezTo>
                  <a:cubicBezTo>
                    <a:pt x="1946" y="2819"/>
                    <a:pt x="1801" y="3044"/>
                    <a:pt x="1642" y="3283"/>
                  </a:cubicBezTo>
                  <a:cubicBezTo>
                    <a:pt x="1470" y="3508"/>
                    <a:pt x="1311" y="3719"/>
                    <a:pt x="1126" y="3918"/>
                  </a:cubicBezTo>
                  <a:cubicBezTo>
                    <a:pt x="953" y="4117"/>
                    <a:pt x="781" y="4302"/>
                    <a:pt x="609" y="4474"/>
                  </a:cubicBezTo>
                  <a:cubicBezTo>
                    <a:pt x="437" y="4633"/>
                    <a:pt x="278" y="4765"/>
                    <a:pt x="133" y="4884"/>
                  </a:cubicBezTo>
                  <a:cubicBezTo>
                    <a:pt x="106" y="4911"/>
                    <a:pt x="67" y="4937"/>
                    <a:pt x="40" y="4964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40" y="5136"/>
                  </a:cubicBezTo>
                  <a:cubicBezTo>
                    <a:pt x="67" y="5175"/>
                    <a:pt x="120" y="5189"/>
                    <a:pt x="186" y="5189"/>
                  </a:cubicBezTo>
                  <a:cubicBezTo>
                    <a:pt x="239" y="5189"/>
                    <a:pt x="292" y="5189"/>
                    <a:pt x="345" y="5162"/>
                  </a:cubicBezTo>
                  <a:cubicBezTo>
                    <a:pt x="398" y="5149"/>
                    <a:pt x="424" y="5122"/>
                    <a:pt x="451" y="5109"/>
                  </a:cubicBezTo>
                  <a:lnTo>
                    <a:pt x="1523" y="5109"/>
                  </a:lnTo>
                  <a:cubicBezTo>
                    <a:pt x="1642" y="5109"/>
                    <a:pt x="1774" y="5109"/>
                    <a:pt x="1893" y="5122"/>
                  </a:cubicBezTo>
                  <a:lnTo>
                    <a:pt x="2674" y="5122"/>
                  </a:lnTo>
                  <a:cubicBezTo>
                    <a:pt x="2701" y="5122"/>
                    <a:pt x="2727" y="5109"/>
                    <a:pt x="2767" y="5096"/>
                  </a:cubicBezTo>
                  <a:cubicBezTo>
                    <a:pt x="2806" y="5069"/>
                    <a:pt x="2846" y="5043"/>
                    <a:pt x="2873" y="4990"/>
                  </a:cubicBezTo>
                  <a:cubicBezTo>
                    <a:pt x="2978" y="4792"/>
                    <a:pt x="3071" y="4646"/>
                    <a:pt x="3124" y="4553"/>
                  </a:cubicBezTo>
                  <a:cubicBezTo>
                    <a:pt x="3190" y="4461"/>
                    <a:pt x="3217" y="4394"/>
                    <a:pt x="3217" y="4342"/>
                  </a:cubicBezTo>
                  <a:cubicBezTo>
                    <a:pt x="3217" y="4302"/>
                    <a:pt x="3190" y="4262"/>
                    <a:pt x="3151" y="4249"/>
                  </a:cubicBezTo>
                  <a:cubicBezTo>
                    <a:pt x="3111" y="4222"/>
                    <a:pt x="3071" y="4222"/>
                    <a:pt x="3031" y="4222"/>
                  </a:cubicBezTo>
                  <a:cubicBezTo>
                    <a:pt x="2978" y="4222"/>
                    <a:pt x="2926" y="4236"/>
                    <a:pt x="2899" y="4262"/>
                  </a:cubicBezTo>
                  <a:cubicBezTo>
                    <a:pt x="2873" y="4302"/>
                    <a:pt x="2846" y="4328"/>
                    <a:pt x="2833" y="4355"/>
                  </a:cubicBezTo>
                  <a:lnTo>
                    <a:pt x="2661" y="4606"/>
                  </a:lnTo>
                  <a:cubicBezTo>
                    <a:pt x="2621" y="4659"/>
                    <a:pt x="2595" y="4699"/>
                    <a:pt x="2568" y="4712"/>
                  </a:cubicBezTo>
                  <a:cubicBezTo>
                    <a:pt x="2555" y="4725"/>
                    <a:pt x="2528" y="4739"/>
                    <a:pt x="2502" y="4739"/>
                  </a:cubicBezTo>
                  <a:lnTo>
                    <a:pt x="2264" y="4739"/>
                  </a:lnTo>
                  <a:cubicBezTo>
                    <a:pt x="2131" y="4739"/>
                    <a:pt x="1986" y="4739"/>
                    <a:pt x="1814" y="4725"/>
                  </a:cubicBezTo>
                  <a:lnTo>
                    <a:pt x="1284" y="4725"/>
                  </a:lnTo>
                  <a:cubicBezTo>
                    <a:pt x="1112" y="4725"/>
                    <a:pt x="953" y="4712"/>
                    <a:pt x="821" y="4699"/>
                  </a:cubicBezTo>
                  <a:cubicBezTo>
                    <a:pt x="940" y="4593"/>
                    <a:pt x="1086" y="4461"/>
                    <a:pt x="1231" y="4302"/>
                  </a:cubicBezTo>
                  <a:cubicBezTo>
                    <a:pt x="1390" y="4143"/>
                    <a:pt x="1536" y="3971"/>
                    <a:pt x="1695" y="3786"/>
                  </a:cubicBezTo>
                  <a:cubicBezTo>
                    <a:pt x="1853" y="3600"/>
                    <a:pt x="2012" y="3402"/>
                    <a:pt x="2158" y="3190"/>
                  </a:cubicBezTo>
                  <a:cubicBezTo>
                    <a:pt x="2303" y="2978"/>
                    <a:pt x="2436" y="2767"/>
                    <a:pt x="2555" y="2555"/>
                  </a:cubicBezTo>
                  <a:cubicBezTo>
                    <a:pt x="2674" y="2343"/>
                    <a:pt x="2767" y="2118"/>
                    <a:pt x="2833" y="1906"/>
                  </a:cubicBezTo>
                  <a:cubicBezTo>
                    <a:pt x="2912" y="1681"/>
                    <a:pt x="2952" y="1470"/>
                    <a:pt x="2952" y="1258"/>
                  </a:cubicBezTo>
                  <a:cubicBezTo>
                    <a:pt x="2952" y="1086"/>
                    <a:pt x="2926" y="927"/>
                    <a:pt x="2886" y="768"/>
                  </a:cubicBezTo>
                  <a:cubicBezTo>
                    <a:pt x="2833" y="622"/>
                    <a:pt x="2767" y="477"/>
                    <a:pt x="2661" y="371"/>
                  </a:cubicBezTo>
                  <a:cubicBezTo>
                    <a:pt x="2555" y="252"/>
                    <a:pt x="2423" y="159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852350" y="2207752"/>
              <a:ext cx="109048" cy="109821"/>
            </a:xfrm>
            <a:custGeom>
              <a:avLst/>
              <a:gdLst/>
              <a:ahLst/>
              <a:cxnLst/>
              <a:rect l="l" t="t" r="r" b="b"/>
              <a:pathLst>
                <a:path w="1973" h="1987" extrusionOk="0">
                  <a:moveTo>
                    <a:pt x="980" y="1"/>
                  </a:moveTo>
                  <a:cubicBezTo>
                    <a:pt x="927" y="1"/>
                    <a:pt x="874" y="27"/>
                    <a:pt x="834" y="67"/>
                  </a:cubicBezTo>
                  <a:cubicBezTo>
                    <a:pt x="794" y="94"/>
                    <a:pt x="781" y="133"/>
                    <a:pt x="781" y="186"/>
                  </a:cubicBezTo>
                  <a:cubicBezTo>
                    <a:pt x="781" y="252"/>
                    <a:pt x="781" y="345"/>
                    <a:pt x="781" y="451"/>
                  </a:cubicBezTo>
                  <a:cubicBezTo>
                    <a:pt x="794" y="557"/>
                    <a:pt x="794" y="676"/>
                    <a:pt x="794" y="808"/>
                  </a:cubicBezTo>
                  <a:lnTo>
                    <a:pt x="159" y="808"/>
                  </a:lnTo>
                  <a:cubicBezTo>
                    <a:pt x="119" y="808"/>
                    <a:pt x="93" y="821"/>
                    <a:pt x="53" y="861"/>
                  </a:cubicBezTo>
                  <a:cubicBezTo>
                    <a:pt x="14" y="888"/>
                    <a:pt x="0" y="941"/>
                    <a:pt x="0" y="1007"/>
                  </a:cubicBezTo>
                  <a:cubicBezTo>
                    <a:pt x="0" y="1073"/>
                    <a:pt x="14" y="1126"/>
                    <a:pt x="53" y="1166"/>
                  </a:cubicBezTo>
                  <a:cubicBezTo>
                    <a:pt x="93" y="1192"/>
                    <a:pt x="133" y="1205"/>
                    <a:pt x="159" y="1205"/>
                  </a:cubicBezTo>
                  <a:cubicBezTo>
                    <a:pt x="212" y="1205"/>
                    <a:pt x="305" y="1205"/>
                    <a:pt x="411" y="1192"/>
                  </a:cubicBezTo>
                  <a:cubicBezTo>
                    <a:pt x="530" y="1192"/>
                    <a:pt x="649" y="1192"/>
                    <a:pt x="781" y="1179"/>
                  </a:cubicBezTo>
                  <a:lnTo>
                    <a:pt x="781" y="1179"/>
                  </a:lnTo>
                  <a:cubicBezTo>
                    <a:pt x="781" y="1285"/>
                    <a:pt x="781" y="1404"/>
                    <a:pt x="768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4"/>
                    <a:pt x="781" y="1893"/>
                    <a:pt x="821" y="1920"/>
                  </a:cubicBezTo>
                  <a:cubicBezTo>
                    <a:pt x="847" y="1960"/>
                    <a:pt x="900" y="1986"/>
                    <a:pt x="967" y="1986"/>
                  </a:cubicBezTo>
                  <a:cubicBezTo>
                    <a:pt x="1046" y="1986"/>
                    <a:pt x="1099" y="1960"/>
                    <a:pt x="1139" y="1920"/>
                  </a:cubicBezTo>
                  <a:cubicBezTo>
                    <a:pt x="1165" y="1880"/>
                    <a:pt x="1192" y="1854"/>
                    <a:pt x="1192" y="1814"/>
                  </a:cubicBezTo>
                  <a:lnTo>
                    <a:pt x="1192" y="1179"/>
                  </a:lnTo>
                  <a:lnTo>
                    <a:pt x="1787" y="1179"/>
                  </a:lnTo>
                  <a:cubicBezTo>
                    <a:pt x="1840" y="1179"/>
                    <a:pt x="1880" y="1166"/>
                    <a:pt x="1919" y="1139"/>
                  </a:cubicBezTo>
                  <a:cubicBezTo>
                    <a:pt x="1959" y="1099"/>
                    <a:pt x="1972" y="1046"/>
                    <a:pt x="1972" y="980"/>
                  </a:cubicBezTo>
                  <a:cubicBezTo>
                    <a:pt x="1972" y="901"/>
                    <a:pt x="1959" y="848"/>
                    <a:pt x="1933" y="821"/>
                  </a:cubicBezTo>
                  <a:cubicBezTo>
                    <a:pt x="1906" y="795"/>
                    <a:pt x="1867" y="782"/>
                    <a:pt x="1840" y="782"/>
                  </a:cubicBezTo>
                  <a:cubicBezTo>
                    <a:pt x="1761" y="782"/>
                    <a:pt x="1668" y="782"/>
                    <a:pt x="1549" y="795"/>
                  </a:cubicBezTo>
                  <a:cubicBezTo>
                    <a:pt x="1443" y="808"/>
                    <a:pt x="1324" y="808"/>
                    <a:pt x="1192" y="808"/>
                  </a:cubicBezTo>
                  <a:lnTo>
                    <a:pt x="1192" y="451"/>
                  </a:lnTo>
                  <a:cubicBezTo>
                    <a:pt x="1192" y="345"/>
                    <a:pt x="1192" y="252"/>
                    <a:pt x="1192" y="186"/>
                  </a:cubicBezTo>
                  <a:cubicBezTo>
                    <a:pt x="1192" y="133"/>
                    <a:pt x="1178" y="94"/>
                    <a:pt x="1139" y="67"/>
                  </a:cubicBezTo>
                  <a:cubicBezTo>
                    <a:pt x="1099" y="27"/>
                    <a:pt x="1046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975989" y="2119264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40"/>
                    <a:pt x="1006" y="146"/>
                  </a:cubicBezTo>
                  <a:cubicBezTo>
                    <a:pt x="807" y="252"/>
                    <a:pt x="649" y="371"/>
                    <a:pt x="516" y="517"/>
                  </a:cubicBezTo>
                  <a:cubicBezTo>
                    <a:pt x="384" y="649"/>
                    <a:pt x="278" y="795"/>
                    <a:pt x="212" y="953"/>
                  </a:cubicBezTo>
                  <a:cubicBezTo>
                    <a:pt x="146" y="1099"/>
                    <a:pt x="106" y="1218"/>
                    <a:pt x="106" y="1324"/>
                  </a:cubicBezTo>
                  <a:cubicBezTo>
                    <a:pt x="106" y="1337"/>
                    <a:pt x="119" y="1364"/>
                    <a:pt x="119" y="1403"/>
                  </a:cubicBezTo>
                  <a:cubicBezTo>
                    <a:pt x="119" y="1443"/>
                    <a:pt x="132" y="1496"/>
                    <a:pt x="146" y="1536"/>
                  </a:cubicBezTo>
                  <a:cubicBezTo>
                    <a:pt x="172" y="1575"/>
                    <a:pt x="199" y="1615"/>
                    <a:pt x="238" y="1655"/>
                  </a:cubicBezTo>
                  <a:cubicBezTo>
                    <a:pt x="278" y="1681"/>
                    <a:pt x="331" y="1695"/>
                    <a:pt x="397" y="1695"/>
                  </a:cubicBezTo>
                  <a:cubicBezTo>
                    <a:pt x="503" y="1695"/>
                    <a:pt x="582" y="1668"/>
                    <a:pt x="649" y="1615"/>
                  </a:cubicBezTo>
                  <a:cubicBezTo>
                    <a:pt x="715" y="1562"/>
                    <a:pt x="741" y="1496"/>
                    <a:pt x="741" y="1403"/>
                  </a:cubicBezTo>
                  <a:cubicBezTo>
                    <a:pt x="741" y="1377"/>
                    <a:pt x="728" y="1337"/>
                    <a:pt x="715" y="1311"/>
                  </a:cubicBezTo>
                  <a:cubicBezTo>
                    <a:pt x="702" y="1284"/>
                    <a:pt x="688" y="1258"/>
                    <a:pt x="662" y="1245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06"/>
                    <a:pt x="662" y="927"/>
                  </a:cubicBezTo>
                  <a:cubicBezTo>
                    <a:pt x="715" y="847"/>
                    <a:pt x="781" y="768"/>
                    <a:pt x="874" y="689"/>
                  </a:cubicBezTo>
                  <a:cubicBezTo>
                    <a:pt x="953" y="609"/>
                    <a:pt x="1059" y="530"/>
                    <a:pt x="1191" y="464"/>
                  </a:cubicBezTo>
                  <a:cubicBezTo>
                    <a:pt x="1310" y="411"/>
                    <a:pt x="1443" y="371"/>
                    <a:pt x="1602" y="371"/>
                  </a:cubicBezTo>
                  <a:cubicBezTo>
                    <a:pt x="1760" y="371"/>
                    <a:pt x="1906" y="397"/>
                    <a:pt x="2012" y="464"/>
                  </a:cubicBezTo>
                  <a:cubicBezTo>
                    <a:pt x="2131" y="517"/>
                    <a:pt x="2224" y="583"/>
                    <a:pt x="2290" y="662"/>
                  </a:cubicBezTo>
                  <a:cubicBezTo>
                    <a:pt x="2356" y="755"/>
                    <a:pt x="2409" y="847"/>
                    <a:pt x="2435" y="953"/>
                  </a:cubicBezTo>
                  <a:cubicBezTo>
                    <a:pt x="2462" y="1059"/>
                    <a:pt x="2488" y="1152"/>
                    <a:pt x="2488" y="1245"/>
                  </a:cubicBezTo>
                  <a:cubicBezTo>
                    <a:pt x="2488" y="1456"/>
                    <a:pt x="2449" y="1668"/>
                    <a:pt x="2369" y="1893"/>
                  </a:cubicBezTo>
                  <a:cubicBezTo>
                    <a:pt x="2290" y="2118"/>
                    <a:pt x="2184" y="2356"/>
                    <a:pt x="2065" y="2581"/>
                  </a:cubicBezTo>
                  <a:cubicBezTo>
                    <a:pt x="1932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7"/>
                    <a:pt x="781" y="4302"/>
                    <a:pt x="609" y="4474"/>
                  </a:cubicBezTo>
                  <a:cubicBezTo>
                    <a:pt x="437" y="4633"/>
                    <a:pt x="278" y="4765"/>
                    <a:pt x="132" y="4884"/>
                  </a:cubicBezTo>
                  <a:cubicBezTo>
                    <a:pt x="93" y="4911"/>
                    <a:pt x="66" y="4937"/>
                    <a:pt x="40" y="4964"/>
                  </a:cubicBezTo>
                  <a:cubicBezTo>
                    <a:pt x="13" y="4977"/>
                    <a:pt x="0" y="5003"/>
                    <a:pt x="0" y="5043"/>
                  </a:cubicBezTo>
                  <a:cubicBezTo>
                    <a:pt x="0" y="5069"/>
                    <a:pt x="13" y="5109"/>
                    <a:pt x="40" y="5136"/>
                  </a:cubicBezTo>
                  <a:cubicBezTo>
                    <a:pt x="66" y="5175"/>
                    <a:pt x="119" y="5189"/>
                    <a:pt x="185" y="5189"/>
                  </a:cubicBezTo>
                  <a:cubicBezTo>
                    <a:pt x="238" y="5189"/>
                    <a:pt x="291" y="5189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0" y="5109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09"/>
                    <a:pt x="2766" y="5096"/>
                  </a:cubicBezTo>
                  <a:cubicBezTo>
                    <a:pt x="2806" y="5069"/>
                    <a:pt x="2832" y="5043"/>
                    <a:pt x="2859" y="4990"/>
                  </a:cubicBezTo>
                  <a:cubicBezTo>
                    <a:pt x="2978" y="4792"/>
                    <a:pt x="3057" y="4646"/>
                    <a:pt x="3124" y="4553"/>
                  </a:cubicBezTo>
                  <a:cubicBezTo>
                    <a:pt x="3177" y="4461"/>
                    <a:pt x="3216" y="4394"/>
                    <a:pt x="3216" y="4342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0" y="4222"/>
                    <a:pt x="3071" y="4222"/>
                    <a:pt x="3031" y="4222"/>
                  </a:cubicBezTo>
                  <a:cubicBezTo>
                    <a:pt x="2965" y="4222"/>
                    <a:pt x="2925" y="4236"/>
                    <a:pt x="2899" y="4262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0" y="4606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41" y="4725"/>
                    <a:pt x="2528" y="4739"/>
                    <a:pt x="2488" y="4739"/>
                  </a:cubicBezTo>
                  <a:lnTo>
                    <a:pt x="2250" y="4739"/>
                  </a:lnTo>
                  <a:cubicBezTo>
                    <a:pt x="2131" y="4739"/>
                    <a:pt x="1972" y="4739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699"/>
                  </a:cubicBezTo>
                  <a:cubicBezTo>
                    <a:pt x="940" y="4593"/>
                    <a:pt x="1072" y="4461"/>
                    <a:pt x="1231" y="4302"/>
                  </a:cubicBezTo>
                  <a:cubicBezTo>
                    <a:pt x="1377" y="4143"/>
                    <a:pt x="1535" y="3971"/>
                    <a:pt x="1694" y="3786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5" y="2767"/>
                    <a:pt x="2555" y="2555"/>
                  </a:cubicBezTo>
                  <a:cubicBezTo>
                    <a:pt x="2674" y="2343"/>
                    <a:pt x="2766" y="2118"/>
                    <a:pt x="2832" y="1906"/>
                  </a:cubicBezTo>
                  <a:cubicBezTo>
                    <a:pt x="2912" y="1681"/>
                    <a:pt x="2938" y="1470"/>
                    <a:pt x="2938" y="1258"/>
                  </a:cubicBezTo>
                  <a:cubicBezTo>
                    <a:pt x="2938" y="1086"/>
                    <a:pt x="2925" y="927"/>
                    <a:pt x="2872" y="768"/>
                  </a:cubicBezTo>
                  <a:cubicBezTo>
                    <a:pt x="2832" y="622"/>
                    <a:pt x="2753" y="477"/>
                    <a:pt x="2660" y="371"/>
                  </a:cubicBezTo>
                  <a:cubicBezTo>
                    <a:pt x="2555" y="252"/>
                    <a:pt x="2422" y="159"/>
                    <a:pt x="2263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179328" y="2237045"/>
              <a:ext cx="94401" cy="79036"/>
            </a:xfrm>
            <a:custGeom>
              <a:avLst/>
              <a:gdLst/>
              <a:ahLst/>
              <a:cxnLst/>
              <a:rect l="l" t="t" r="r" b="b"/>
              <a:pathLst>
                <a:path w="1708" h="1430" extrusionOk="0">
                  <a:moveTo>
                    <a:pt x="1576" y="0"/>
                  </a:moveTo>
                  <a:cubicBezTo>
                    <a:pt x="1470" y="0"/>
                    <a:pt x="1364" y="14"/>
                    <a:pt x="1231" y="14"/>
                  </a:cubicBezTo>
                  <a:cubicBezTo>
                    <a:pt x="1112" y="27"/>
                    <a:pt x="953" y="27"/>
                    <a:pt x="781" y="27"/>
                  </a:cubicBezTo>
                  <a:lnTo>
                    <a:pt x="609" y="27"/>
                  </a:lnTo>
                  <a:cubicBezTo>
                    <a:pt x="556" y="27"/>
                    <a:pt x="490" y="14"/>
                    <a:pt x="437" y="14"/>
                  </a:cubicBezTo>
                  <a:lnTo>
                    <a:pt x="159" y="14"/>
                  </a:lnTo>
                  <a:cubicBezTo>
                    <a:pt x="106" y="14"/>
                    <a:pt x="67" y="27"/>
                    <a:pt x="40" y="80"/>
                  </a:cubicBezTo>
                  <a:cubicBezTo>
                    <a:pt x="14" y="106"/>
                    <a:pt x="1" y="146"/>
                    <a:pt x="1" y="199"/>
                  </a:cubicBezTo>
                  <a:cubicBezTo>
                    <a:pt x="1" y="239"/>
                    <a:pt x="14" y="291"/>
                    <a:pt x="40" y="331"/>
                  </a:cubicBezTo>
                  <a:cubicBezTo>
                    <a:pt x="80" y="371"/>
                    <a:pt x="120" y="384"/>
                    <a:pt x="159" y="384"/>
                  </a:cubicBezTo>
                  <a:lnTo>
                    <a:pt x="1523" y="384"/>
                  </a:lnTo>
                  <a:cubicBezTo>
                    <a:pt x="1589" y="384"/>
                    <a:pt x="1642" y="358"/>
                    <a:pt x="1668" y="305"/>
                  </a:cubicBezTo>
                  <a:cubicBezTo>
                    <a:pt x="1695" y="252"/>
                    <a:pt x="1708" y="212"/>
                    <a:pt x="1708" y="172"/>
                  </a:cubicBezTo>
                  <a:cubicBezTo>
                    <a:pt x="1708" y="133"/>
                    <a:pt x="1695" y="93"/>
                    <a:pt x="1655" y="66"/>
                  </a:cubicBezTo>
                  <a:cubicBezTo>
                    <a:pt x="1642" y="27"/>
                    <a:pt x="1602" y="0"/>
                    <a:pt x="1576" y="0"/>
                  </a:cubicBezTo>
                  <a:close/>
                  <a:moveTo>
                    <a:pt x="159" y="1046"/>
                  </a:moveTo>
                  <a:cubicBezTo>
                    <a:pt x="106" y="1046"/>
                    <a:pt x="67" y="1072"/>
                    <a:pt x="40" y="1112"/>
                  </a:cubicBezTo>
                  <a:cubicBezTo>
                    <a:pt x="14" y="1152"/>
                    <a:pt x="1" y="1191"/>
                    <a:pt x="1" y="1231"/>
                  </a:cubicBezTo>
                  <a:cubicBezTo>
                    <a:pt x="1" y="1284"/>
                    <a:pt x="14" y="1324"/>
                    <a:pt x="40" y="1363"/>
                  </a:cubicBezTo>
                  <a:cubicBezTo>
                    <a:pt x="80" y="1403"/>
                    <a:pt x="120" y="1430"/>
                    <a:pt x="159" y="1430"/>
                  </a:cubicBezTo>
                  <a:lnTo>
                    <a:pt x="821" y="1430"/>
                  </a:lnTo>
                  <a:cubicBezTo>
                    <a:pt x="953" y="1416"/>
                    <a:pt x="1086" y="1416"/>
                    <a:pt x="1205" y="1416"/>
                  </a:cubicBezTo>
                  <a:lnTo>
                    <a:pt x="1523" y="1416"/>
                  </a:lnTo>
                  <a:cubicBezTo>
                    <a:pt x="1589" y="1416"/>
                    <a:pt x="1642" y="1390"/>
                    <a:pt x="1668" y="1350"/>
                  </a:cubicBezTo>
                  <a:cubicBezTo>
                    <a:pt x="1695" y="1297"/>
                    <a:pt x="1708" y="1244"/>
                    <a:pt x="1708" y="1218"/>
                  </a:cubicBezTo>
                  <a:cubicBezTo>
                    <a:pt x="1708" y="1165"/>
                    <a:pt x="1695" y="1125"/>
                    <a:pt x="1655" y="1099"/>
                  </a:cubicBezTo>
                  <a:cubicBezTo>
                    <a:pt x="1642" y="1059"/>
                    <a:pt x="1602" y="1046"/>
                    <a:pt x="1576" y="1046"/>
                  </a:cubicBezTo>
                  <a:cubicBezTo>
                    <a:pt x="1470" y="1046"/>
                    <a:pt x="1364" y="1046"/>
                    <a:pt x="1231" y="1059"/>
                  </a:cubicBezTo>
                  <a:lnTo>
                    <a:pt x="278" y="1059"/>
                  </a:lnTo>
                  <a:cubicBezTo>
                    <a:pt x="226" y="1046"/>
                    <a:pt x="186" y="1046"/>
                    <a:pt x="159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287602" y="2120701"/>
              <a:ext cx="188802" cy="281711"/>
            </a:xfrm>
            <a:custGeom>
              <a:avLst/>
              <a:gdLst/>
              <a:ahLst/>
              <a:cxnLst/>
              <a:rect l="l" t="t" r="r" b="b"/>
              <a:pathLst>
                <a:path w="3416" h="5097" extrusionOk="0">
                  <a:moveTo>
                    <a:pt x="2542" y="610"/>
                  </a:moveTo>
                  <a:lnTo>
                    <a:pt x="2356" y="3191"/>
                  </a:lnTo>
                  <a:cubicBezTo>
                    <a:pt x="2211" y="3191"/>
                    <a:pt x="2052" y="3204"/>
                    <a:pt x="1867" y="3217"/>
                  </a:cubicBezTo>
                  <a:cubicBezTo>
                    <a:pt x="1681" y="3230"/>
                    <a:pt x="1496" y="3230"/>
                    <a:pt x="1337" y="3243"/>
                  </a:cubicBezTo>
                  <a:cubicBezTo>
                    <a:pt x="1165" y="3243"/>
                    <a:pt x="1019" y="3243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6" y="3257"/>
                    <a:pt x="622" y="3243"/>
                  </a:cubicBezTo>
                  <a:cubicBezTo>
                    <a:pt x="622" y="3230"/>
                    <a:pt x="622" y="3217"/>
                    <a:pt x="622" y="3204"/>
                  </a:cubicBezTo>
                  <a:cubicBezTo>
                    <a:pt x="622" y="3191"/>
                    <a:pt x="636" y="3164"/>
                    <a:pt x="649" y="3138"/>
                  </a:cubicBezTo>
                  <a:cubicBezTo>
                    <a:pt x="675" y="3111"/>
                    <a:pt x="689" y="3098"/>
                    <a:pt x="689" y="3085"/>
                  </a:cubicBezTo>
                  <a:lnTo>
                    <a:pt x="2542" y="610"/>
                  </a:lnTo>
                  <a:close/>
                  <a:moveTo>
                    <a:pt x="2714" y="1"/>
                  </a:moveTo>
                  <a:cubicBezTo>
                    <a:pt x="2647" y="1"/>
                    <a:pt x="2581" y="27"/>
                    <a:pt x="2528" y="80"/>
                  </a:cubicBezTo>
                  <a:cubicBezTo>
                    <a:pt x="2462" y="120"/>
                    <a:pt x="2436" y="146"/>
                    <a:pt x="2422" y="173"/>
                  </a:cubicBezTo>
                  <a:cubicBezTo>
                    <a:pt x="2264" y="358"/>
                    <a:pt x="2131" y="530"/>
                    <a:pt x="2012" y="689"/>
                  </a:cubicBezTo>
                  <a:cubicBezTo>
                    <a:pt x="1893" y="835"/>
                    <a:pt x="1787" y="980"/>
                    <a:pt x="1668" y="1126"/>
                  </a:cubicBezTo>
                  <a:lnTo>
                    <a:pt x="1350" y="1563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42" y="2396"/>
                    <a:pt x="583" y="2595"/>
                  </a:cubicBezTo>
                  <a:cubicBezTo>
                    <a:pt x="437" y="2807"/>
                    <a:pt x="265" y="3045"/>
                    <a:pt x="67" y="3296"/>
                  </a:cubicBezTo>
                  <a:cubicBezTo>
                    <a:pt x="40" y="3336"/>
                    <a:pt x="27" y="3363"/>
                    <a:pt x="14" y="3389"/>
                  </a:cubicBezTo>
                  <a:cubicBezTo>
                    <a:pt x="14" y="3416"/>
                    <a:pt x="0" y="3442"/>
                    <a:pt x="0" y="3468"/>
                  </a:cubicBezTo>
                  <a:cubicBezTo>
                    <a:pt x="0" y="3521"/>
                    <a:pt x="27" y="3574"/>
                    <a:pt x="80" y="3601"/>
                  </a:cubicBezTo>
                  <a:cubicBezTo>
                    <a:pt x="133" y="3641"/>
                    <a:pt x="199" y="3654"/>
                    <a:pt x="265" y="3654"/>
                  </a:cubicBezTo>
                  <a:cubicBezTo>
                    <a:pt x="358" y="3654"/>
                    <a:pt x="569" y="3654"/>
                    <a:pt x="900" y="3641"/>
                  </a:cubicBezTo>
                  <a:cubicBezTo>
                    <a:pt x="1231" y="3614"/>
                    <a:pt x="1721" y="3601"/>
                    <a:pt x="2356" y="3588"/>
                  </a:cubicBezTo>
                  <a:lnTo>
                    <a:pt x="2356" y="3588"/>
                  </a:lnTo>
                  <a:lnTo>
                    <a:pt x="2290" y="4554"/>
                  </a:lnTo>
                  <a:cubicBezTo>
                    <a:pt x="2290" y="4633"/>
                    <a:pt x="2264" y="4686"/>
                    <a:pt x="2211" y="4726"/>
                  </a:cubicBezTo>
                  <a:cubicBezTo>
                    <a:pt x="2158" y="4752"/>
                    <a:pt x="2078" y="4779"/>
                    <a:pt x="1986" y="4779"/>
                  </a:cubicBezTo>
                  <a:cubicBezTo>
                    <a:pt x="1972" y="4779"/>
                    <a:pt x="1946" y="4792"/>
                    <a:pt x="1893" y="4792"/>
                  </a:cubicBezTo>
                  <a:cubicBezTo>
                    <a:pt x="1853" y="4792"/>
                    <a:pt x="1814" y="4792"/>
                    <a:pt x="1747" y="4805"/>
                  </a:cubicBezTo>
                  <a:cubicBezTo>
                    <a:pt x="1694" y="4805"/>
                    <a:pt x="1642" y="4805"/>
                    <a:pt x="1589" y="4818"/>
                  </a:cubicBezTo>
                  <a:lnTo>
                    <a:pt x="1443" y="4818"/>
                  </a:lnTo>
                  <a:cubicBezTo>
                    <a:pt x="1390" y="4818"/>
                    <a:pt x="1350" y="4832"/>
                    <a:pt x="1311" y="4845"/>
                  </a:cubicBezTo>
                  <a:cubicBezTo>
                    <a:pt x="1271" y="4858"/>
                    <a:pt x="1258" y="4898"/>
                    <a:pt x="1258" y="4951"/>
                  </a:cubicBezTo>
                  <a:cubicBezTo>
                    <a:pt x="1258" y="5017"/>
                    <a:pt x="1271" y="5057"/>
                    <a:pt x="1324" y="5070"/>
                  </a:cubicBezTo>
                  <a:cubicBezTo>
                    <a:pt x="1377" y="5096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1" y="5083"/>
                    <a:pt x="3164" y="5070"/>
                  </a:cubicBezTo>
                  <a:cubicBezTo>
                    <a:pt x="3217" y="5043"/>
                    <a:pt x="3243" y="5004"/>
                    <a:pt x="3243" y="4951"/>
                  </a:cubicBezTo>
                  <a:cubicBezTo>
                    <a:pt x="3243" y="4885"/>
                    <a:pt x="3217" y="4845"/>
                    <a:pt x="3177" y="4832"/>
                  </a:cubicBezTo>
                  <a:cubicBezTo>
                    <a:pt x="3124" y="4805"/>
                    <a:pt x="3058" y="4792"/>
                    <a:pt x="2965" y="4792"/>
                  </a:cubicBezTo>
                  <a:cubicBezTo>
                    <a:pt x="2912" y="4792"/>
                    <a:pt x="2859" y="4792"/>
                    <a:pt x="2806" y="4779"/>
                  </a:cubicBezTo>
                  <a:cubicBezTo>
                    <a:pt x="2740" y="4779"/>
                    <a:pt x="2714" y="4752"/>
                    <a:pt x="2714" y="4699"/>
                  </a:cubicBezTo>
                  <a:cubicBezTo>
                    <a:pt x="2714" y="4673"/>
                    <a:pt x="2714" y="4620"/>
                    <a:pt x="2727" y="4527"/>
                  </a:cubicBezTo>
                  <a:cubicBezTo>
                    <a:pt x="2727" y="4448"/>
                    <a:pt x="2727" y="4342"/>
                    <a:pt x="2727" y="4236"/>
                  </a:cubicBezTo>
                  <a:cubicBezTo>
                    <a:pt x="2740" y="4130"/>
                    <a:pt x="2753" y="4011"/>
                    <a:pt x="2753" y="3905"/>
                  </a:cubicBezTo>
                  <a:cubicBezTo>
                    <a:pt x="2753" y="3786"/>
                    <a:pt x="2767" y="3680"/>
                    <a:pt x="2780" y="3588"/>
                  </a:cubicBezTo>
                  <a:lnTo>
                    <a:pt x="3230" y="3588"/>
                  </a:lnTo>
                  <a:cubicBezTo>
                    <a:pt x="3269" y="3588"/>
                    <a:pt x="3309" y="3574"/>
                    <a:pt x="3349" y="3561"/>
                  </a:cubicBezTo>
                  <a:cubicBezTo>
                    <a:pt x="3389" y="3535"/>
                    <a:pt x="3415" y="3482"/>
                    <a:pt x="3415" y="3416"/>
                  </a:cubicBezTo>
                  <a:cubicBezTo>
                    <a:pt x="3415" y="3349"/>
                    <a:pt x="3389" y="3310"/>
                    <a:pt x="3349" y="3270"/>
                  </a:cubicBezTo>
                  <a:cubicBezTo>
                    <a:pt x="3309" y="3230"/>
                    <a:pt x="3256" y="3217"/>
                    <a:pt x="3190" y="3204"/>
                  </a:cubicBezTo>
                  <a:lnTo>
                    <a:pt x="2793" y="3191"/>
                  </a:lnTo>
                  <a:cubicBezTo>
                    <a:pt x="2793" y="3032"/>
                    <a:pt x="2793" y="2860"/>
                    <a:pt x="2806" y="2648"/>
                  </a:cubicBezTo>
                  <a:cubicBezTo>
                    <a:pt x="2819" y="2436"/>
                    <a:pt x="2819" y="2224"/>
                    <a:pt x="2833" y="1999"/>
                  </a:cubicBezTo>
                  <a:cubicBezTo>
                    <a:pt x="2859" y="1774"/>
                    <a:pt x="2872" y="1563"/>
                    <a:pt x="2886" y="1338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9" y="570"/>
                    <a:pt x="2952" y="438"/>
                    <a:pt x="2965" y="319"/>
                  </a:cubicBezTo>
                  <a:cubicBezTo>
                    <a:pt x="2965" y="199"/>
                    <a:pt x="2978" y="146"/>
                    <a:pt x="2978" y="133"/>
                  </a:cubicBezTo>
                  <a:cubicBezTo>
                    <a:pt x="2978" y="94"/>
                    <a:pt x="2952" y="54"/>
                    <a:pt x="2899" y="41"/>
                  </a:cubicBezTo>
                  <a:cubicBezTo>
                    <a:pt x="2846" y="14"/>
                    <a:pt x="2793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5"/>
          <p:cNvSpPr/>
          <p:nvPr/>
        </p:nvSpPr>
        <p:spPr>
          <a:xfrm rot="-1315996">
            <a:off x="438924" y="42378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538791" y="355402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" name="Google Shape;92;p5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93" name="Google Shape;93;p5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5" name="Google Shape;95;p5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96" name="Google Shape;96;p5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" name="Google Shape;97;p5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" name="Google Shape;103;p5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8" name="Google Shape;108;p5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5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6"/>
          <p:cNvGrpSpPr/>
          <p:nvPr/>
        </p:nvGrpSpPr>
        <p:grpSpPr>
          <a:xfrm rot="-1110540">
            <a:off x="643935" y="674961"/>
            <a:ext cx="900376" cy="406376"/>
            <a:chOff x="4763863" y="259761"/>
            <a:chExt cx="766705" cy="346045"/>
          </a:xfrm>
        </p:grpSpPr>
        <p:sp>
          <p:nvSpPr>
            <p:cNvPr id="113" name="Google Shape;113;p6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6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37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10177007" y="5767653"/>
            <a:ext cx="1809341" cy="943324"/>
            <a:chOff x="1787352" y="2530363"/>
            <a:chExt cx="1540651" cy="803239"/>
          </a:xfrm>
        </p:grpSpPr>
        <p:sp>
          <p:nvSpPr>
            <p:cNvPr id="120" name="Google Shape;120;p7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537233" y="3009900"/>
            <a:ext cx="30724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 rot="-1315996">
            <a:off x="11266624" y="14031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7"/>
          <p:cNvSpPr/>
          <p:nvPr/>
        </p:nvSpPr>
        <p:spPr>
          <a:xfrm>
            <a:off x="11366491" y="719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410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2453139" y="-21386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1750891" y="912445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3" name="Google Shape;133;p8"/>
          <p:cNvGrpSpPr/>
          <p:nvPr/>
        </p:nvGrpSpPr>
        <p:grpSpPr>
          <a:xfrm>
            <a:off x="9940403" y="5312721"/>
            <a:ext cx="900419" cy="406396"/>
            <a:chOff x="4763863" y="259761"/>
            <a:chExt cx="766705" cy="346045"/>
          </a:xfrm>
        </p:grpSpPr>
        <p:sp>
          <p:nvSpPr>
            <p:cNvPr id="134" name="Google Shape;134;p8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8"/>
          <p:cNvSpPr/>
          <p:nvPr/>
        </p:nvSpPr>
        <p:spPr>
          <a:xfrm>
            <a:off x="465350" y="526769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8"/>
          <p:cNvSpPr/>
          <p:nvPr/>
        </p:nvSpPr>
        <p:spPr>
          <a:xfrm>
            <a:off x="465348" y="3925856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0" name="Google Shape;140;p8"/>
          <p:cNvGrpSpPr/>
          <p:nvPr/>
        </p:nvGrpSpPr>
        <p:grpSpPr>
          <a:xfrm>
            <a:off x="10188005" y="967344"/>
            <a:ext cx="961368" cy="336813"/>
            <a:chOff x="2109963" y="768908"/>
            <a:chExt cx="818604" cy="286796"/>
          </a:xfrm>
        </p:grpSpPr>
        <p:sp>
          <p:nvSpPr>
            <p:cNvPr id="141" name="Google Shape;141;p8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0538182" y="2652907"/>
            <a:ext cx="793839" cy="579963"/>
            <a:chOff x="570141" y="1610117"/>
            <a:chExt cx="675952" cy="493837"/>
          </a:xfrm>
        </p:grpSpPr>
        <p:sp>
          <p:nvSpPr>
            <p:cNvPr id="147" name="Google Shape;147;p8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8"/>
          <p:cNvGrpSpPr/>
          <p:nvPr/>
        </p:nvGrpSpPr>
        <p:grpSpPr>
          <a:xfrm>
            <a:off x="1215642" y="2298152"/>
            <a:ext cx="751777" cy="344537"/>
            <a:chOff x="6301529" y="2700815"/>
            <a:chExt cx="640137" cy="293373"/>
          </a:xfrm>
        </p:grpSpPr>
        <p:sp>
          <p:nvSpPr>
            <p:cNvPr id="151" name="Google Shape;151;p8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" name="Google Shape;155;p8"/>
          <p:cNvSpPr/>
          <p:nvPr/>
        </p:nvSpPr>
        <p:spPr>
          <a:xfrm>
            <a:off x="10647807" y="4422103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2453133" y="1742800"/>
            <a:ext cx="7285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02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6276500" y="3264800"/>
            <a:ext cx="3876800" cy="17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10177007" y="5767653"/>
            <a:ext cx="1809341" cy="943324"/>
            <a:chOff x="1787352" y="2530363"/>
            <a:chExt cx="1540651" cy="803239"/>
          </a:xfrm>
        </p:grpSpPr>
        <p:sp>
          <p:nvSpPr>
            <p:cNvPr id="160" name="Google Shape;160;p9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276500" y="1998167"/>
            <a:ext cx="4948400" cy="1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7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4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7399300" y="1651067"/>
            <a:ext cx="3477200" cy="35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3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485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Font typeface="Life Savers"/>
              <a:buNone/>
              <a:defRPr sz="2800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"/>
              <a:buChar char="●"/>
              <a:defRPr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77AD96E4-94EC-4C6B-82E2-03E8F6C49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16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7810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9FE4-24C9-4CCB-93B5-98ADC8BF5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e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B04AF-54E3-46A1-B97C-32A6A6BE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566" y="4199585"/>
            <a:ext cx="5002867" cy="1260310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e suas tecnologias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- Multimídia</a:t>
            </a:r>
          </a:p>
        </p:txBody>
      </p:sp>
    </p:spTree>
    <p:extLst>
      <p:ext uri="{BB962C8B-B14F-4D97-AF65-F5344CB8AC3E}">
        <p14:creationId xmlns:p14="http://schemas.microsoft.com/office/powerpoint/2010/main" val="140634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absoluta: </a:t>
            </a:r>
            <a:r>
              <a:rPr lang="pt-BR" sz="3000" dirty="0"/>
              <a:t>número de vezes que um dado aparece no rol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3A6BF6-B326-45CE-8F3B-0751D21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90249"/>
              </p:ext>
            </p:extLst>
          </p:nvPr>
        </p:nvGraphicFramePr>
        <p:xfrm>
          <a:off x="2032000" y="3442601"/>
          <a:ext cx="8128000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20630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0403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dos primos na família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8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2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228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00352FA7-FF84-451E-A761-33F8EDF419AE}"/>
              </a:ext>
            </a:extLst>
          </p:cNvPr>
          <p:cNvSpPr/>
          <p:nvPr/>
        </p:nvSpPr>
        <p:spPr>
          <a:xfrm>
            <a:off x="318052" y="2749397"/>
            <a:ext cx="1713948" cy="67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E27E587-86B8-4386-8FD4-269FCACBCFF6}"/>
              </a:ext>
            </a:extLst>
          </p:cNvPr>
          <p:cNvSpPr/>
          <p:nvPr/>
        </p:nvSpPr>
        <p:spPr>
          <a:xfrm>
            <a:off x="10347976" y="2754562"/>
            <a:ext cx="1713948" cy="67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0B9A1579-D093-42AF-B376-03CBCB1AA5A5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1508876" y="3091407"/>
            <a:ext cx="189274" cy="85697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17924B93-A641-4FC3-83F9-C6E644882CCC}"/>
              </a:ext>
            </a:extLst>
          </p:cNvPr>
          <p:cNvCxnSpPr>
            <a:stCxn id="6" idx="4"/>
          </p:cNvCxnSpPr>
          <p:nvPr/>
        </p:nvCxnSpPr>
        <p:spPr>
          <a:xfrm rot="5400000">
            <a:off x="10540751" y="3049671"/>
            <a:ext cx="283449" cy="10449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relativa: </a:t>
            </a:r>
            <a:r>
              <a:rPr lang="pt-BR" sz="3000" dirty="0"/>
              <a:t>número de observações de cada variável dividido pelo número total observado.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13A6BF6-B326-45CE-8F3B-0751D2124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719114"/>
                  </p:ext>
                </p:extLst>
              </p:nvPr>
            </p:nvGraphicFramePr>
            <p:xfrm>
              <a:off x="112644" y="3429000"/>
              <a:ext cx="11966712" cy="32924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88904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Idade dos primos na família Silva</a:t>
                          </a:r>
                        </a:p>
                        <a:p>
                          <a:pPr algn="ctr"/>
                          <a:r>
                            <a:rPr lang="pt-BR" dirty="0"/>
                            <a:t>(Variável)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Número de pessoas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(Frequência absoluta)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Percentual de pessoas </a:t>
                          </a:r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%)</m:t>
                              </m:r>
                            </m:oMath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(Frequência relativa)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3/42=0,0714 ou 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12/42=0,2857 ou 28,57%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8/42=0,1905 ou 19,05%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5/42=0,1190 ou 11,90%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13A6BF6-B326-45CE-8F3B-0751D2124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719114"/>
                  </p:ext>
                </p:extLst>
              </p:nvPr>
            </p:nvGraphicFramePr>
            <p:xfrm>
              <a:off x="112644" y="3429000"/>
              <a:ext cx="11966712" cy="32924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88904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</a:tblGrid>
                  <a:tr h="660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Idade dos primos na família Silva</a:t>
                          </a:r>
                        </a:p>
                        <a:p>
                          <a:pPr algn="ctr"/>
                          <a:r>
                            <a:rPr lang="pt-BR" dirty="0"/>
                            <a:t>(Variável)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306" t="-3670" r="-100765" b="-4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70" r="-611" b="-411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3/42=0,0714 ou 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12/42=0,2857 ou 28,57%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8/42=0,1905 ou 19,05%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5/42=0,1190 ou 11,90%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52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A4E5-CA30-47D2-9937-77F6363A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Frequências acumuladas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2D78F-BF47-4B77-A784-E856D00B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394629"/>
            <a:ext cx="11360800" cy="2839208"/>
          </a:xfrm>
        </p:spPr>
        <p:txBody>
          <a:bodyPr anchor="ctr" anchorCtr="0">
            <a:spAutoFit/>
          </a:bodyPr>
          <a:lstStyle/>
          <a:p>
            <a:pPr algn="ctr"/>
            <a:r>
              <a:rPr lang="pt-BR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 acumulada: </a:t>
            </a:r>
            <a:r>
              <a:rPr lang="pt-BR" sz="3000" dirty="0"/>
              <a:t>soma de cada frequência absoluta com as frequências absolutas anteriores;</a:t>
            </a:r>
            <a:br>
              <a:rPr lang="pt-BR" sz="3000" dirty="0"/>
            </a:br>
            <a:endParaRPr lang="pt-BR" sz="3000" dirty="0"/>
          </a:p>
          <a:p>
            <a:pPr algn="ctr"/>
            <a:r>
              <a:rPr lang="pt-BR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relativa acumulada: </a:t>
            </a:r>
            <a:r>
              <a:rPr lang="pt-BR" sz="3000" dirty="0"/>
              <a:t>soma de cada frequência relativa com as frequências relativas anteriores</a:t>
            </a:r>
          </a:p>
        </p:txBody>
      </p:sp>
    </p:spTree>
    <p:extLst>
      <p:ext uri="{BB962C8B-B14F-4D97-AF65-F5344CB8AC3E}">
        <p14:creationId xmlns:p14="http://schemas.microsoft.com/office/powerpoint/2010/main" val="30600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BB50F-5EC6-44F0-8138-7F0CDA3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B463F-FCB2-4DCE-9576-569BDB1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pt-BR" sz="3000" dirty="0"/>
              <a:t>Utilizando o exemplo anterior da idade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6BC92A5-1D46-4AE4-ACCD-AC017A7109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88697"/>
                  </p:ext>
                </p:extLst>
              </p:nvPr>
            </p:nvGraphicFramePr>
            <p:xfrm>
              <a:off x="139148" y="2210451"/>
              <a:ext cx="11913703" cy="455500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3820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1935836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188438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  <a:gridCol w="2830550">
                      <a:extLst>
                        <a:ext uri="{9D8B030D-6E8A-4147-A177-3AD203B41FA5}">
                          <a16:colId xmlns:a16="http://schemas.microsoft.com/office/drawing/2014/main" val="3406138348"/>
                        </a:ext>
                      </a:extLst>
                    </a:gridCol>
                    <a:gridCol w="2375059">
                      <a:extLst>
                        <a:ext uri="{9D8B030D-6E8A-4147-A177-3AD203B41FA5}">
                          <a16:colId xmlns:a16="http://schemas.microsoft.com/office/drawing/2014/main" val="2851417775"/>
                        </a:ext>
                      </a:extLst>
                    </a:gridCol>
                  </a:tblGrid>
                  <a:tr h="965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Variável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absoluta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relativa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absoluta acumulada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relativa acumulada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3/42=0,0714 ou 7,14%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7,14+16,67=23,81%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12/42=0,2857 ou 28,57%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3+7+12=22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</a:t>
                          </a:r>
                        </a:p>
                        <a:p>
                          <a:r>
                            <a:rPr lang="pt-BR" sz="1500" dirty="0"/>
                            <a:t>=52,38%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8/42=0,1905 ou 19,05%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7,14+16,67+28,57+19,05=71,43%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3+7+12+8+7=37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7,14+16,67+28,57+19,05+16,67=88,10%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5/42=0,1190 ou 11,90%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3+7+12+8+7+5=42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7,14+16,67+28,57+19,05+16,67+11,90=100%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83962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6BC92A5-1D46-4AE4-ACCD-AC017A7109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88697"/>
                  </p:ext>
                </p:extLst>
              </p:nvPr>
            </p:nvGraphicFramePr>
            <p:xfrm>
              <a:off x="139148" y="2210451"/>
              <a:ext cx="11913703" cy="455500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3820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1935836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188438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  <a:gridCol w="2830550">
                      <a:extLst>
                        <a:ext uri="{9D8B030D-6E8A-4147-A177-3AD203B41FA5}">
                          <a16:colId xmlns:a16="http://schemas.microsoft.com/office/drawing/2014/main" val="3406138348"/>
                        </a:ext>
                      </a:extLst>
                    </a:gridCol>
                    <a:gridCol w="2375059">
                      <a:extLst>
                        <a:ext uri="{9D8B030D-6E8A-4147-A177-3AD203B41FA5}">
                          <a16:colId xmlns:a16="http://schemas.microsoft.com/office/drawing/2014/main" val="2851417775"/>
                        </a:ext>
                      </a:extLst>
                    </a:gridCol>
                  </a:tblGrid>
                  <a:tr h="965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Variável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2075" t="-1266" r="-434591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707" t="-1266" r="-164245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36989" t="-1266" r="-84731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1795" t="-1266" r="-1026" b="-374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3/42=0,0714 ou 7,14%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7,14+16,67=23,81%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12/42=0,2857 ou 28,57%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3+7+12=22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</a:t>
                          </a:r>
                        </a:p>
                        <a:p>
                          <a:r>
                            <a:rPr lang="pt-BR" sz="1500" dirty="0"/>
                            <a:t>=52,38%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8/42=0,1905 ou 19,05%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7,14+16,67+28,57+19,05=71,43%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3+7+12+8+7=37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7,14+16,67+28,57+19,05+16,67=88,10%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5/42=0,1190 ou 11,90%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3+7+12+8+7+5=42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7,14+16,67+28,57+19,05+16,67+11,90=100%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83962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181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B5910-0612-49ED-8372-4C15F11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é com vocês!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056B0-447B-4DE0-8B84-42CB26D1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Dividam-se em grupos;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</a:t>
            </a:r>
            <a:r>
              <a:rPr lang="pt-BR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menos 4 variáveis 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as turmas do </a:t>
            </a:r>
            <a:r>
              <a:rPr lang="pt-B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senac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variáveis que podem ser utilizadas: idade, número de irmãos, número de primos, número de escolas que já estudou, se a pessoa trabalha ou já trabalhou na vida, profissão que quer seguir no futuro, jogo favorito, série favorita, etc.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partir desses dados exponham para a classe o que se pode concluir a partir disso.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utilizar ferramentas como Google </a:t>
            </a:r>
            <a:r>
              <a:rPr lang="pt-B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Excel e powerpoint para apresentar esses dados e suas conclusões.</a:t>
            </a:r>
          </a:p>
        </p:txBody>
      </p:sp>
    </p:spTree>
    <p:extLst>
      <p:ext uri="{BB962C8B-B14F-4D97-AF65-F5344CB8AC3E}">
        <p14:creationId xmlns:p14="http://schemas.microsoft.com/office/powerpoint/2010/main" val="359318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3EB-15F5-4023-8FC3-F939E77F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39452A-703E-48C0-B3D9-E952C5D1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088" y="4186238"/>
            <a:ext cx="4165600" cy="1057275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</a:t>
            </a:r>
            <a:b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</a:t>
            </a:r>
          </a:p>
        </p:txBody>
      </p:sp>
    </p:spTree>
    <p:extLst>
      <p:ext uri="{BB962C8B-B14F-4D97-AF65-F5344CB8AC3E}">
        <p14:creationId xmlns:p14="http://schemas.microsoft.com/office/powerpoint/2010/main" val="49125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aritmética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500" b="1" dirty="0"/>
                  <a:t>Esse tipo de média funciona de forma mais adequada quando os valores são relativamente uniformes. Isso porque todos os dados possuem a mesma importância (peso).</a:t>
                </a:r>
                <a:br>
                  <a:rPr lang="pt-BR" sz="2500" b="1" dirty="0"/>
                </a:br>
                <a:br>
                  <a:rPr lang="pt-BR" sz="25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500" b="1" dirty="0"/>
                </a:br>
                <a:endParaRPr lang="pt-BR" sz="2500" b="1" dirty="0"/>
              </a:p>
              <a:p>
                <a:pPr marL="186262" indent="0">
                  <a:buNone/>
                </a:pPr>
                <a:endParaRPr lang="pt-BR" sz="2500" b="1" dirty="0"/>
              </a:p>
              <a:p>
                <a:pPr marL="186262" indent="0">
                  <a:buNone/>
                </a:pPr>
                <a:r>
                  <a:rPr lang="pt-BR" sz="2500" b="1" dirty="0"/>
                  <a:t>Ou seja, a média aritmética será a soma de todos os dados dividido pela quantidade total de dados.</a:t>
                </a:r>
              </a:p>
              <a:p>
                <a:pPr marL="186262" indent="0">
                  <a:buNone/>
                </a:pPr>
                <a:r>
                  <a:rPr lang="pt-BR" sz="2500" b="1" dirty="0"/>
                  <a:t>Exemplo: Calcule a média entre as notas: 10; 5;6;4.</a:t>
                </a:r>
              </a:p>
              <a:p>
                <a:pPr marL="186262" indent="0">
                  <a:buNone/>
                </a:pPr>
                <a:endParaRPr lang="pt-BR" sz="2500" b="1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0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aritmética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A média aritmética ponderada é calculada multiplicando cada valor do conjunto de dados pelo seu peso. Depois, encontra-se a soma desses valores que será dividida pela soma dos pesos.</a:t>
                </a:r>
                <a:br>
                  <a:rPr lang="pt-BR" sz="2000" b="1" dirty="0"/>
                </a:br>
                <a:br>
                  <a:rPr lang="pt-BR" sz="20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Exemplo: Considerando as notas e os respectivos pesos de cada uma delas, indique qual a média que o aluno obteve no curso.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endParaRPr lang="pt-BR" sz="2500" b="1" dirty="0"/>
              </a:p>
              <a:p>
                <a:pPr marL="186262" indent="0">
                  <a:buNone/>
                </a:pPr>
                <a:endParaRPr lang="pt-BR" sz="2500" b="1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275304B0-8A39-40B1-8CA5-164CA20D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4178202"/>
            <a:ext cx="651600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Mediana é o número central de uma lista de dados organizados de forma crescente ou decrescente, sendo uma medida de tendência central ou, de centralidade. A mediana é o valor do meio ou, que representa o meio, de uma lista de dados. Para mediana, a posição dos valores é importante, assim como a organização dos dados.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 1 — mediana com quantidade ÍMPAR de dados.</a:t>
            </a:r>
          </a:p>
          <a:p>
            <a:pPr marL="186262" indent="0">
              <a:buNone/>
            </a:pPr>
            <a:r>
              <a:rPr lang="pt-BR" sz="2000" b="1" dirty="0"/>
              <a:t>Determine a mediana do conjunto A={12, 4, 7, 23, 38}.</a:t>
            </a:r>
          </a:p>
          <a:p>
            <a:pPr marL="186262" indent="0">
              <a:buNone/>
            </a:pPr>
            <a:r>
              <a:rPr lang="pt-BR" sz="2000" b="1" dirty="0"/>
              <a:t>Primeiro organizamos o ROL.</a:t>
            </a:r>
          </a:p>
          <a:p>
            <a:pPr marL="186262" indent="0">
              <a:buNone/>
            </a:pPr>
            <a:r>
              <a:rPr lang="pt-BR" sz="2000" b="1" dirty="0"/>
              <a:t>A={4, 7, 12, 23, 38}</a:t>
            </a:r>
          </a:p>
          <a:p>
            <a:pPr marL="186262" indent="0">
              <a:buNone/>
            </a:pPr>
            <a:r>
              <a:rPr lang="pt-BR" sz="2000" b="1" dirty="0"/>
              <a:t>Verificamos que a quantidade de elementos no conjunto A é ÍMPAR, sendo a mediana o valor do meio.</a:t>
            </a:r>
          </a:p>
          <a:p>
            <a:pPr marL="186262" indent="0">
              <a:buNone/>
            </a:pPr>
            <a:r>
              <a:rPr lang="pt-BR" sz="2000" b="1" dirty="0"/>
              <a:t>Portanto, a mediana do conjunto A é o 12.</a:t>
            </a: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288971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Mediana é o número central de uma lista de dados organizados de forma crescente ou decrescente, sendo uma medida de tendência central ou, de centralidade. A mediana é o valor do meio ou, que representa o meio, de uma lista de dados. Para mediana, a posição dos valores é importante, assim como a organização dos dados.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 2 — mediana com quantidade PAR de dados.</a:t>
            </a:r>
          </a:p>
          <a:p>
            <a:pPr marL="186262" indent="0">
              <a:buNone/>
            </a:pPr>
            <a:r>
              <a:rPr lang="pt-BR" sz="2000" b="1" dirty="0"/>
              <a:t>Qual a mediana das alturas dos jogadores de um time de vôlei onde as alturas são: 2,05m; 1,97m; 1,87m; 1,99m; 2,01m; 1,83m?</a:t>
            </a:r>
          </a:p>
          <a:p>
            <a:pPr marL="186262" indent="0">
              <a:buNone/>
            </a:pPr>
            <a:r>
              <a:rPr lang="pt-BR" sz="2000" b="1" dirty="0"/>
              <a:t>Organizando o ROL:</a:t>
            </a:r>
          </a:p>
          <a:p>
            <a:pPr marL="186262" indent="0">
              <a:buNone/>
            </a:pPr>
            <a:r>
              <a:rPr lang="pt-BR" sz="2000" b="1" dirty="0"/>
              <a:t>1,83m; 1,87m; 1,97m; 1,99m; 2,01m; 2,05m</a:t>
            </a:r>
          </a:p>
          <a:p>
            <a:pPr marL="186262" indent="0">
              <a:buNone/>
            </a:pPr>
            <a:r>
              <a:rPr lang="pt-BR" sz="2000" b="1" dirty="0"/>
              <a:t>Verificamos que a quantidade de dados é PAR. A mediana é a média aritmética dos valores centrais.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162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1528-B0C7-458F-924F-DAC67E2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58756"/>
            <a:ext cx="11360800" cy="1140487"/>
          </a:xfrm>
        </p:spPr>
        <p:txBody>
          <a:bodyPr/>
          <a:lstStyle/>
          <a:p>
            <a:pPr algn="ctr"/>
            <a:r>
              <a:rPr lang="pt-BR" sz="7200" dirty="0"/>
              <a:t>O que é estatística?</a:t>
            </a:r>
          </a:p>
        </p:txBody>
      </p:sp>
    </p:spTree>
    <p:extLst>
      <p:ext uri="{BB962C8B-B14F-4D97-AF65-F5344CB8AC3E}">
        <p14:creationId xmlns:p14="http://schemas.microsoft.com/office/powerpoint/2010/main" val="364468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Em um conjunto de dados, a moda é aquele resultado mais recorrente no conjunto, ou seja, com maior frequência absoluta.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Exemplo: Em uma loja de calçados femininos, o estoque é reposto mensalmente. Para entender melhor o consumo de seus clientes, o dono da loja decidiu anotar o tamanho escolhido pelos 35 primeiros clientes em uma lista:</a:t>
            </a:r>
            <a:br>
              <a:rPr lang="pt-BR" sz="2000" b="1" dirty="0"/>
            </a:br>
            <a:r>
              <a:rPr lang="pt-BR" sz="2000" b="1" dirty="0"/>
              <a:t>N = {35, 37, 36, 34, 38, 35, 37, 37, 33, 36, 38, 37,35, 37, 34, 33, 37, 36, 35, 38, 36, 35, 36, 37, 38, 39, 37, 37, 36, 37, 33, 37, 35, 37, 39}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Qual a Moda?</a:t>
            </a: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167095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Observe as distâncias diárias percorridas, em quilômetros pelos taxistas de uma empresa:</a:t>
            </a:r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6838BEE-AA56-41ED-9D8C-A8ADCE41B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19617"/>
              </p:ext>
            </p:extLst>
          </p:nvPr>
        </p:nvGraphicFramePr>
        <p:xfrm>
          <a:off x="2031999" y="2823633"/>
          <a:ext cx="8128002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02073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9754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304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6295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8739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5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2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4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DE381A-50D1-4157-8C04-902D2008A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000" dirty="0"/>
                  <a:t>Para agrupar os dados em intervalos precisamos definir </a:t>
                </a:r>
                <a:r>
                  <a:rPr lang="pt-BR" sz="3000" b="1" dirty="0"/>
                  <a:t>quantos intervalos queremos ter</a:t>
                </a:r>
                <a:r>
                  <a:rPr lang="pt-BR" sz="3000" dirty="0"/>
                  <a:t>, vou escolher 5 intervalos, como o maior valor é 480 e o menor é 49, a amplitude é 480-49=431:</a:t>
                </a:r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431</m:t>
                        </m:r>
                      </m:num>
                      <m:den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000" dirty="0"/>
                  <a:t>86,2 em cada intervalo, mas podemos aproximar para 90</a:t>
                </a:r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DE381A-50D1-4157-8C04-902D2008A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5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Vamos fazer 5 intervalos de 90 km: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053970"/>
                  </p:ext>
                </p:extLst>
              </p:nvPr>
            </p:nvGraphicFramePr>
            <p:xfrm>
              <a:off x="1400312" y="2524792"/>
              <a:ext cx="9391375" cy="346224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526155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053970"/>
                  </p:ext>
                </p:extLst>
              </p:nvPr>
            </p:nvGraphicFramePr>
            <p:xfrm>
              <a:off x="1400312" y="2524792"/>
              <a:ext cx="9391375" cy="346224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0647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4393" t="-6250" r="-117056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53439" t="-6250" r="-165079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974" t="-6250" r="-1299" b="-61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526155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129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Vamos fazer 5 intervalos de 90 km: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0312" y="2524792"/>
              <a:ext cx="9391375" cy="342543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2/30=0,0667=6,67%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8/30=0,2667=26,67%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50,01%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10/30=0,3333=33,33%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0312" y="2524792"/>
              <a:ext cx="9391375" cy="342543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0647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4393" t="-6250" r="-117056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53439" t="-6250" r="-165079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974" t="-6250" r="-1299" b="-6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2/30=0,0667=6,67%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8/30=0,2667=26,67%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50,01%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10/30=0,3333=33,33%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796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 -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1" dirty="0"/>
              <a:t>Temos que determinar primeiramente a média de cada intervalo multiplicando o resultado pela frequência absoluta do intervalo. O somatório desses produtos deverá ser dividido pelo somatório da frequência absoluta, constituindo a média dos valores agrupados em intervalos. </a:t>
            </a:r>
          </a:p>
          <a:p>
            <a:pPr marL="114300" indent="0">
              <a:buNone/>
            </a:pPr>
            <a:r>
              <a:rPr lang="pt-BR" b="1" dirty="0"/>
              <a:t>Média Aritmética = </a:t>
            </a:r>
            <a:r>
              <a:rPr lang="pt-BR" b="1" i="1" dirty="0"/>
              <a:t>∑(XA * XM)</a:t>
            </a:r>
            <a:r>
              <a:rPr lang="pt-BR" b="1" dirty="0"/>
              <a:t> / </a:t>
            </a:r>
            <a:r>
              <a:rPr lang="pt-BR" b="1" i="1" dirty="0"/>
              <a:t>∑XA</a:t>
            </a:r>
            <a:br>
              <a:rPr lang="pt-BR" b="1" i="1" dirty="0"/>
            </a:br>
            <a:r>
              <a:rPr lang="pt-BR" b="1" dirty="0"/>
              <a:t>Média Aritmética = 6040 / 88</a:t>
            </a:r>
            <a:br>
              <a:rPr lang="pt-BR" b="1" dirty="0"/>
            </a:br>
            <a:r>
              <a:rPr lang="pt-BR" b="1" dirty="0"/>
              <a:t>Média Aritmética = 68,63 (aproximadamente)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FCBAD-E123-4337-A98A-B82A21AA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62" y="2542427"/>
            <a:ext cx="5585292" cy="35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3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barras (verticais ou </a:t>
            </a:r>
            <a:r>
              <a:rPr lang="pt-BR" sz="3000" dirty="0" err="1"/>
              <a:t>horinzontais</a:t>
            </a:r>
            <a:r>
              <a:rPr lang="pt-BR" sz="3000" dirty="0"/>
              <a:t>):</a:t>
            </a:r>
          </a:p>
        </p:txBody>
      </p:sp>
      <p:pic>
        <p:nvPicPr>
          <p:cNvPr id="1026" name="Picture 2" descr="Representação gráfica - Alfaconnection">
            <a:extLst>
              <a:ext uri="{FF2B5EF4-FFF2-40B4-BE49-F238E27FC236}">
                <a16:creationId xmlns:a16="http://schemas.microsoft.com/office/drawing/2014/main" id="{13A81DE2-21A7-4193-B67B-09B59C48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38" y="2892492"/>
            <a:ext cx="3495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Os 3 Principais Tipos de Gráficos - Cola da Web">
            <a:extLst>
              <a:ext uri="{FF2B5EF4-FFF2-40B4-BE49-F238E27FC236}">
                <a16:creationId xmlns:a16="http://schemas.microsoft.com/office/drawing/2014/main" id="{E1B2FA88-6C2A-4FF8-9CF1-EF9E20C64C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Os 3 Principais Tipos de Gráficos - Cola da Web">
            <a:extLst>
              <a:ext uri="{FF2B5EF4-FFF2-40B4-BE49-F238E27FC236}">
                <a16:creationId xmlns:a16="http://schemas.microsoft.com/office/drawing/2014/main" id="{FE7DF9E7-E06F-45D8-BBB4-B2F03D39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63" y="2501967"/>
            <a:ext cx="33909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1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segmentos ou linhas:</a:t>
            </a:r>
          </a:p>
        </p:txBody>
      </p:sp>
      <p:pic>
        <p:nvPicPr>
          <p:cNvPr id="2050" name="Picture 2" descr="Análise de Gráficos | Mais Bolsas">
            <a:extLst>
              <a:ext uri="{FF2B5EF4-FFF2-40B4-BE49-F238E27FC236}">
                <a16:creationId xmlns:a16="http://schemas.microsoft.com/office/drawing/2014/main" id="{BFA851F2-27D2-4CB6-AB18-310939C5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24" y="2675112"/>
            <a:ext cx="4615561" cy="26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Interpretar Gráficos e Tabelas da prova do Enem - PROF. REGIS CORTÊS  MATEMÁTICA-FÍSICA-QUÍMICA">
            <a:extLst>
              <a:ext uri="{FF2B5EF4-FFF2-40B4-BE49-F238E27FC236}">
                <a16:creationId xmlns:a16="http://schemas.microsoft.com/office/drawing/2014/main" id="{033D7A83-6688-41EE-9D7B-973512B9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09" y="2462113"/>
            <a:ext cx="4776567" cy="30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5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setores:</a:t>
            </a:r>
          </a:p>
        </p:txBody>
      </p:sp>
      <p:pic>
        <p:nvPicPr>
          <p:cNvPr id="3074" name="Picture 2" descr="GRÁFICOS E TABELAS – ProEnem">
            <a:extLst>
              <a:ext uri="{FF2B5EF4-FFF2-40B4-BE49-F238E27FC236}">
                <a16:creationId xmlns:a16="http://schemas.microsoft.com/office/drawing/2014/main" id="{A2BE4498-06C4-4596-90F8-952D3F54F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28" y="2477315"/>
            <a:ext cx="4351972" cy="26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emplo de gráfico de setores | Download Scientific Diagram">
            <a:extLst>
              <a:ext uri="{FF2B5EF4-FFF2-40B4-BE49-F238E27FC236}">
                <a16:creationId xmlns:a16="http://schemas.microsoft.com/office/drawing/2014/main" id="{86B40337-AF21-4FE3-BE7C-C01AA2027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48" y="1988333"/>
            <a:ext cx="3278504" cy="3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3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múltiplos:</a:t>
            </a:r>
          </a:p>
        </p:txBody>
      </p:sp>
      <p:pic>
        <p:nvPicPr>
          <p:cNvPr id="4098" name="Picture 2" descr="Utilizando o Google Charts – Parte 2: Múltiplas séries e gráficos  combinados – (emilioParme){}">
            <a:extLst>
              <a:ext uri="{FF2B5EF4-FFF2-40B4-BE49-F238E27FC236}">
                <a16:creationId xmlns:a16="http://schemas.microsoft.com/office/drawing/2014/main" id="{CD44A9B2-D87C-436D-9B83-04D5D2CD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2578052"/>
            <a:ext cx="5781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Gráfico de Eixo Duplo, Linha e Coluna">
            <a:extLst>
              <a:ext uri="{FF2B5EF4-FFF2-40B4-BE49-F238E27FC236}">
                <a16:creationId xmlns:a16="http://schemas.microsoft.com/office/drawing/2014/main" id="{75969C18-C884-4F5E-9BBC-647D25749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1528-B0C7-458F-924F-DAC67E2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4843"/>
            <a:ext cx="11360800" cy="1140487"/>
          </a:xfrm>
        </p:spPr>
        <p:txBody>
          <a:bodyPr/>
          <a:lstStyle/>
          <a:p>
            <a:pPr algn="ctr"/>
            <a:r>
              <a:rPr lang="pt-BR" sz="7200" dirty="0"/>
              <a:t>O que é estatística?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5677B-E004-4335-A590-7F9887E1F0D1}"/>
              </a:ext>
            </a:extLst>
          </p:cNvPr>
          <p:cNvSpPr txBox="1"/>
          <p:nvPr/>
        </p:nvSpPr>
        <p:spPr>
          <a:xfrm>
            <a:off x="1000836" y="3429000"/>
            <a:ext cx="1019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Mukta"/>
              </a:rPr>
              <a:t>Método científico utilizado para coletar, organizar, resumir, interpretar e apresentar dados</a:t>
            </a:r>
          </a:p>
        </p:txBody>
      </p:sp>
    </p:spTree>
    <p:extLst>
      <p:ext uri="{BB962C8B-B14F-4D97-AF65-F5344CB8AC3E}">
        <p14:creationId xmlns:p14="http://schemas.microsoft.com/office/powerpoint/2010/main" val="367824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Gastos ($) de energia elétrica em 50 apartamentos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5B5F2C-68B6-4FD0-9E75-118143863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83892"/>
              </p:ext>
            </p:extLst>
          </p:nvPr>
        </p:nvGraphicFramePr>
        <p:xfrm>
          <a:off x="1154330" y="2012835"/>
          <a:ext cx="9883340" cy="36027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8334">
                  <a:extLst>
                    <a:ext uri="{9D8B030D-6E8A-4147-A177-3AD203B41FA5}">
                      <a16:colId xmlns:a16="http://schemas.microsoft.com/office/drawing/2014/main" val="181719118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317088975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94944601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233487980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968873867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1812844130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497253802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5745223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3912465704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909342829"/>
                    </a:ext>
                  </a:extLst>
                </a:gridCol>
              </a:tblGrid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26353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8130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2557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46681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93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3EB-15F5-4023-8FC3-F939E77F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39452A-703E-48C0-B3D9-E952C5D1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088" y="4186238"/>
            <a:ext cx="4165600" cy="1057275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</a:t>
            </a:r>
            <a:b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</a:t>
            </a:r>
          </a:p>
        </p:txBody>
      </p:sp>
    </p:spTree>
    <p:extLst>
      <p:ext uri="{BB962C8B-B14F-4D97-AF65-F5344CB8AC3E}">
        <p14:creationId xmlns:p14="http://schemas.microsoft.com/office/powerpoint/2010/main" val="274054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Médio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Considerando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pt-BR" sz="2000" b="1" dirty="0"/>
                  <a:t> a média de um conjunto de dados o desvio médio é dado por:</a:t>
                </a:r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𝑫𝑴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Exemplo: Um tenista participou de cinco jogos nesta temporada, e as pontuações para cada um desses cinco jogos são:</a:t>
                </a:r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23;30;31;15;46</a:t>
                </a:r>
                <a:br>
                  <a:rPr lang="pt-BR" sz="2000" b="1" dirty="0"/>
                </a:br>
                <a:r>
                  <a:rPr lang="pt-BR" sz="2000" b="1" dirty="0"/>
                  <a:t>Qual é o desvio médio?</a:t>
                </a:r>
                <a:br>
                  <a:rPr lang="pt-BR" sz="2000" b="1" dirty="0"/>
                </a:br>
                <a:endParaRPr lang="pt-BR" sz="2000" b="1" dirty="0"/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45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60000" y="1306167"/>
                <a:ext cx="10272000" cy="5766986"/>
              </a:xfrm>
            </p:spPr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A variância é uma das medidas de dispersão, que mostra o comportamento dos dados de uma amostra em relação a uma medida central.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Através da variância, podemos verificar o quão próximo estão os valores de um valor central, que neste caso, é a média desses valores.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Ou seja, quanto maior a variância, mais distantes da média estão os valores da amostra e, evidentemente, caso contrário, isto é, quanto menor o valor da variância, mais próximos os dados da amostra estão da medida central.</a:t>
                </a:r>
                <a:br>
                  <a:rPr lang="pt-BR" sz="2000" b="1" dirty="0"/>
                </a:br>
                <a:br>
                  <a:rPr lang="pt-BR" sz="20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000" b="1" dirty="0"/>
                </a:br>
                <a:r>
                  <a:rPr lang="pt-BR" sz="2000" b="1" dirty="0"/>
                  <a:t>Exemplo: Os dados a seguir são as quantidades de empregados de cinco pequenas empresas: 6, 5, 8, 5, 6. A variância da quantidade de empregados dessas cinco empresas é igual a quanto?</a:t>
                </a:r>
              </a:p>
              <a:p>
                <a:pPr marL="186262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0000" y="1306167"/>
                <a:ext cx="10272000" cy="5766986"/>
              </a:xfrm>
              <a:blipFill>
                <a:blip r:embed="rId2"/>
                <a:stretch>
                  <a:fillRect r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7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O desvio padrão (DP) é calculado a partir da variância, pois é a raiz quadrada desse parâmetro.</a:t>
                </a:r>
                <a:br>
                  <a:rPr lang="pt-BR" sz="20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Utilize o exemplo anterior para calcular o desvio padrão.</a:t>
                </a:r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BE4D-5B28-465D-93BB-D4E01CC6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População X Amostra</a:t>
            </a:r>
          </a:p>
        </p:txBody>
      </p:sp>
      <p:pic>
        <p:nvPicPr>
          <p:cNvPr id="1026" name="Picture 2" descr="Calculadora de amostragem: quantas respostas precisa ter na pesquisa?">
            <a:extLst>
              <a:ext uri="{FF2B5EF4-FFF2-40B4-BE49-F238E27FC236}">
                <a16:creationId xmlns:a16="http://schemas.microsoft.com/office/drawing/2014/main" id="{732793A5-D611-419C-88D0-A00B45060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6" y="1710095"/>
            <a:ext cx="8380528" cy="4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1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0721-F73B-42A4-823B-3566B6D2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F1131-82D9-4CF1-8A15-FA4E2B37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Conjunto de todos elementos que dividem uma característica em comum, por exemplo: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todas a pessoas que compõe a população brasileira;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todos os torcedores do Corinthians;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todos os alunos da turma de Multimídia do Senac Bauru.</a:t>
            </a:r>
          </a:p>
          <a:p>
            <a:pPr marL="114300" indent="0"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611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C0A5-6FC5-4AFB-97DD-EE08162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922F3-FA4E-4B4E-98FA-ED92BA6F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Parte da população que será analisada, por exemplo: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Pesquisas eleitorais analisamos uma amostra da população de um país;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Análise de uma amostra de um conjunto de vírus para determinar uma característica;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Testes das vacinas.</a:t>
            </a:r>
          </a:p>
          <a:p>
            <a:pPr marL="628650" indent="-514350">
              <a:buFont typeface="+mj-lt"/>
              <a:buAutoNum type="arabicPeriod"/>
            </a:pPr>
            <a:endParaRPr lang="pt-BR" sz="3000" dirty="0"/>
          </a:p>
          <a:p>
            <a:pPr marL="628650" indent="-514350">
              <a:buFont typeface="+mj-lt"/>
              <a:buAutoNum type="arabicPeriod"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5623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BE4D-5B28-465D-93BB-D4E01CC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6620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População X Amostra</a:t>
            </a:r>
          </a:p>
        </p:txBody>
      </p:sp>
      <p:pic>
        <p:nvPicPr>
          <p:cNvPr id="2050" name="Picture 2" descr="Como interpretar o intervalo de confiança? - Fernanda Peres">
            <a:extLst>
              <a:ext uri="{FF2B5EF4-FFF2-40B4-BE49-F238E27FC236}">
                <a16:creationId xmlns:a16="http://schemas.microsoft.com/office/drawing/2014/main" id="{286A21A6-13D2-4227-8B59-5A21A4952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1" y="2011465"/>
            <a:ext cx="11107378" cy="38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2519B61-2E79-428E-A84C-62C0D2176D6A}"/>
              </a:ext>
            </a:extLst>
          </p:cNvPr>
          <p:cNvSpPr/>
          <p:nvPr/>
        </p:nvSpPr>
        <p:spPr>
          <a:xfrm>
            <a:off x="4101548" y="371061"/>
            <a:ext cx="3988904" cy="12987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BDC02D-E5A3-4CED-A22D-7F45433A6ABC}"/>
              </a:ext>
            </a:extLst>
          </p:cNvPr>
          <p:cNvSpPr/>
          <p:nvPr/>
        </p:nvSpPr>
        <p:spPr>
          <a:xfrm>
            <a:off x="682487" y="1835425"/>
            <a:ext cx="3988904" cy="129871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981691-7DB7-4AF8-8E44-D487CA082529}"/>
              </a:ext>
            </a:extLst>
          </p:cNvPr>
          <p:cNvSpPr/>
          <p:nvPr/>
        </p:nvSpPr>
        <p:spPr>
          <a:xfrm>
            <a:off x="7686261" y="1835426"/>
            <a:ext cx="3988904" cy="129871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FD47AE-B89C-4167-AB64-7CD18AAB857E}"/>
              </a:ext>
            </a:extLst>
          </p:cNvPr>
          <p:cNvSpPr/>
          <p:nvPr/>
        </p:nvSpPr>
        <p:spPr>
          <a:xfrm>
            <a:off x="66262" y="3429000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1338A2-E98B-4289-9A53-835E94F7DAC3}"/>
              </a:ext>
            </a:extLst>
          </p:cNvPr>
          <p:cNvSpPr/>
          <p:nvPr/>
        </p:nvSpPr>
        <p:spPr>
          <a:xfrm>
            <a:off x="2796209" y="3429000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Nominal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F1F3943-59F0-4466-831D-7ACD66E20939}"/>
              </a:ext>
            </a:extLst>
          </p:cNvPr>
          <p:cNvSpPr/>
          <p:nvPr/>
        </p:nvSpPr>
        <p:spPr>
          <a:xfrm>
            <a:off x="6785113" y="3428997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5C556F-BBFA-450B-BA2A-88BAB1D4DBB7}"/>
              </a:ext>
            </a:extLst>
          </p:cNvPr>
          <p:cNvSpPr/>
          <p:nvPr/>
        </p:nvSpPr>
        <p:spPr>
          <a:xfrm>
            <a:off x="9515061" y="3428998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Contínua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4E2725-DAA4-49DF-AE54-50F3F8DDEC06}"/>
              </a:ext>
            </a:extLst>
          </p:cNvPr>
          <p:cNvSpPr/>
          <p:nvPr/>
        </p:nvSpPr>
        <p:spPr>
          <a:xfrm>
            <a:off x="66262" y="5188226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que podem ser ordenados, 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pódio das olimpíadas: ouro, prata e bronze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E034FE-AED3-4DE3-AE33-2A3B2581FFE2}"/>
              </a:ext>
            </a:extLst>
          </p:cNvPr>
          <p:cNvSpPr/>
          <p:nvPr/>
        </p:nvSpPr>
        <p:spPr>
          <a:xfrm>
            <a:off x="2796208" y="5188226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que não podem ser ordenados,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sexo feminino e masculino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42606E-EFCD-4034-A64C-6BAC08E4B2CC}"/>
              </a:ext>
            </a:extLst>
          </p:cNvPr>
          <p:cNvSpPr/>
          <p:nvPr/>
        </p:nvSpPr>
        <p:spPr>
          <a:xfrm>
            <a:off x="6785112" y="5188225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inteiro: 0,1,2,3,4,5,...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número de irmãos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C96F78A-8B47-4C88-A208-47A61441986B}"/>
              </a:ext>
            </a:extLst>
          </p:cNvPr>
          <p:cNvSpPr/>
          <p:nvPr/>
        </p:nvSpPr>
        <p:spPr>
          <a:xfrm>
            <a:off x="9515058" y="5188225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real,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na natação o tempo de cada nadador numa determinada prova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859CF5-ECCE-4F11-BE57-EC187CF1987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676939" y="1479582"/>
            <a:ext cx="2008770" cy="35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4F19CF7-329D-4776-A4A4-47ECF77E6AA9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7506291" y="1479582"/>
            <a:ext cx="2174422" cy="35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3ADE2B7-F822-4A2E-A2BA-0C5F5A84E2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371601" y="3134138"/>
            <a:ext cx="1305338" cy="29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E28793E-AF45-47BE-9936-14E164D4F621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676939" y="3134138"/>
            <a:ext cx="1424609" cy="29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5E83C3B-C480-44BA-AF6D-2AFE56C6E84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9680713" y="3134139"/>
            <a:ext cx="1139687" cy="294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419B5FA-8A09-4EE7-93F3-6B037C86ADD1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8090452" y="3134139"/>
            <a:ext cx="1590261" cy="2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EB68BD3-C7BC-4BD7-9329-2E33478DDA9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1371601" y="4727713"/>
            <a:ext cx="0" cy="46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15EE1B9-4E9A-4F6F-94FB-DF79ADBC44BC}"/>
              </a:ext>
            </a:extLst>
          </p:cNvPr>
          <p:cNvCxnSpPr>
            <a:stCxn id="8" idx="4"/>
            <a:endCxn id="13" idx="0"/>
          </p:cNvCxnSpPr>
          <p:nvPr/>
        </p:nvCxnSpPr>
        <p:spPr>
          <a:xfrm flipH="1">
            <a:off x="4101547" y="4727713"/>
            <a:ext cx="1" cy="46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A338427-ABD3-43CF-8C48-DD769C47D081}"/>
              </a:ext>
            </a:extLst>
          </p:cNvPr>
          <p:cNvCxnSpPr>
            <a:stCxn id="9" idx="4"/>
            <a:endCxn id="14" idx="0"/>
          </p:cNvCxnSpPr>
          <p:nvPr/>
        </p:nvCxnSpPr>
        <p:spPr>
          <a:xfrm flipH="1">
            <a:off x="8090451" y="4727710"/>
            <a:ext cx="1" cy="460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D60846-268B-4C0E-8112-DF335B3E7AF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10820397" y="4727711"/>
            <a:ext cx="3" cy="460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absoluta: </a:t>
            </a:r>
            <a:r>
              <a:rPr lang="pt-BR" sz="3000" dirty="0"/>
              <a:t>número de vezes que um dado aparece no rol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3A6BF6-B326-45CE-8F3B-0751D21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41554"/>
              </p:ext>
            </p:extLst>
          </p:nvPr>
        </p:nvGraphicFramePr>
        <p:xfrm>
          <a:off x="2032000" y="3429000"/>
          <a:ext cx="8128000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20630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0403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dos primos na família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8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2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5108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Workshop for Kids by Slidesgo">
  <a:themeElements>
    <a:clrScheme name="Simple Light">
      <a:dk1>
        <a:srgbClr val="27485A"/>
      </a:dk1>
      <a:lt1>
        <a:srgbClr val="FFFFFF"/>
      </a:lt1>
      <a:dk2>
        <a:srgbClr val="3F798D"/>
      </a:dk2>
      <a:lt2>
        <a:srgbClr val="FFEC9D"/>
      </a:lt2>
      <a:accent1>
        <a:srgbClr val="EDD56E"/>
      </a:accent1>
      <a:accent2>
        <a:srgbClr val="74E2ED"/>
      </a:accent2>
      <a:accent3>
        <a:srgbClr val="8D7DFF"/>
      </a:accent3>
      <a:accent4>
        <a:srgbClr val="BDB8FF"/>
      </a:accent4>
      <a:accent5>
        <a:srgbClr val="FA518F"/>
      </a:accent5>
      <a:accent6>
        <a:srgbClr val="D4145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Workshop for Kids by Slidesgo</Template>
  <TotalTime>1191</TotalTime>
  <Words>1852</Words>
  <Application>Microsoft Office PowerPoint</Application>
  <PresentationFormat>Widescreen</PresentationFormat>
  <Paragraphs>367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Cambria Math</vt:lpstr>
      <vt:lpstr>Chelsea Market</vt:lpstr>
      <vt:lpstr>Life Savers</vt:lpstr>
      <vt:lpstr>Mukta</vt:lpstr>
      <vt:lpstr>Mukta Light</vt:lpstr>
      <vt:lpstr>Proxima Nova</vt:lpstr>
      <vt:lpstr>Proxima Nova Semibold</vt:lpstr>
      <vt:lpstr>Special Elite</vt:lpstr>
      <vt:lpstr>Math Workshop for Kids by Slidesgo</vt:lpstr>
      <vt:lpstr>Slidesgo Final Pages</vt:lpstr>
      <vt:lpstr>Estatística e análise de dados</vt:lpstr>
      <vt:lpstr>O que é estatística?</vt:lpstr>
      <vt:lpstr>O que é estatística?</vt:lpstr>
      <vt:lpstr>População X Amostra</vt:lpstr>
      <vt:lpstr>População</vt:lpstr>
      <vt:lpstr>Amostra</vt:lpstr>
      <vt:lpstr>População X Amostra</vt:lpstr>
      <vt:lpstr>Apresentação do PowerPoint</vt:lpstr>
      <vt:lpstr>Representação de dados</vt:lpstr>
      <vt:lpstr>Representação de dados</vt:lpstr>
      <vt:lpstr>Representação de dados</vt:lpstr>
      <vt:lpstr>Frequências acumuladas</vt:lpstr>
      <vt:lpstr>Representação de dados</vt:lpstr>
      <vt:lpstr>Agora é com vocês!</vt:lpstr>
      <vt:lpstr>Medidas de tendência central</vt:lpstr>
      <vt:lpstr>Média aritmética simples</vt:lpstr>
      <vt:lpstr>Média aritmética ponderada</vt:lpstr>
      <vt:lpstr>Mediana</vt:lpstr>
      <vt:lpstr>Mediana</vt:lpstr>
      <vt:lpstr>Moda</vt:lpstr>
      <vt:lpstr>Distribuição de frequências para dados agrupados em intervalos</vt:lpstr>
      <vt:lpstr>Distribuição de frequências para dados agrupados em intervalos</vt:lpstr>
      <vt:lpstr>Distribuição de frequências para dados agrupados em intervalos</vt:lpstr>
      <vt:lpstr>Distribuição de frequências para dados agrupados em intervalos</vt:lpstr>
      <vt:lpstr>Distribuição de frequências para dados agrupados em intervalos - Média</vt:lpstr>
      <vt:lpstr>Representações gráficas</vt:lpstr>
      <vt:lpstr>Representações gráficas</vt:lpstr>
      <vt:lpstr>Representações gráficas</vt:lpstr>
      <vt:lpstr>Representações gráficas</vt:lpstr>
      <vt:lpstr>Gastos ($) de energia elétrica em 50 apartamentos</vt:lpstr>
      <vt:lpstr>Medidas de dispersão</vt:lpstr>
      <vt:lpstr>Desvio Médio </vt:lpstr>
      <vt:lpstr>Variância</vt:lpstr>
      <vt:lpstr>Desvio padrão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análise de dados</dc:title>
  <dc:creator>Micaeli Theodoro</dc:creator>
  <cp:lastModifiedBy>Micaeli Mendola Theodoro</cp:lastModifiedBy>
  <cp:revision>10</cp:revision>
  <dcterms:created xsi:type="dcterms:W3CDTF">2022-02-16T11:06:36Z</dcterms:created>
  <dcterms:modified xsi:type="dcterms:W3CDTF">2023-04-05T17:25:02Z</dcterms:modified>
</cp:coreProperties>
</file>