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51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68" r:id="rId17"/>
    <p:sldId id="289" r:id="rId18"/>
    <p:sldId id="290" r:id="rId19"/>
    <p:sldId id="291" r:id="rId20"/>
    <p:sldId id="282" r:id="rId21"/>
    <p:sldId id="283" r:id="rId22"/>
    <p:sldId id="284" r:id="rId23"/>
    <p:sldId id="271" r:id="rId24"/>
    <p:sldId id="272" r:id="rId25"/>
    <p:sldId id="273" r:id="rId26"/>
    <p:sldId id="274" r:id="rId27"/>
    <p:sldId id="288" r:id="rId28"/>
    <p:sldId id="275" r:id="rId29"/>
    <p:sldId id="276" r:id="rId30"/>
    <p:sldId id="277" r:id="rId31"/>
    <p:sldId id="278" r:id="rId32"/>
    <p:sldId id="281" r:id="rId33"/>
    <p:sldId id="285" r:id="rId34"/>
    <p:sldId id="286" r:id="rId35"/>
    <p:sldId id="292" r:id="rId36"/>
    <p:sldId id="293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453139" y="-782001"/>
            <a:ext cx="7285724" cy="7285724"/>
          </a:xfrm>
          <a:custGeom>
            <a:avLst/>
            <a:gdLst/>
            <a:ahLst/>
            <a:cxnLst/>
            <a:rect l="l" t="t" r="r" b="b"/>
            <a:pathLst>
              <a:path w="79637" h="79637" extrusionOk="0">
                <a:moveTo>
                  <a:pt x="39825" y="0"/>
                </a:moveTo>
                <a:cubicBezTo>
                  <a:pt x="17815" y="0"/>
                  <a:pt x="0" y="17815"/>
                  <a:pt x="0" y="39812"/>
                </a:cubicBezTo>
                <a:cubicBezTo>
                  <a:pt x="0" y="61822"/>
                  <a:pt x="17815" y="79636"/>
                  <a:pt x="39825" y="79636"/>
                </a:cubicBezTo>
                <a:cubicBezTo>
                  <a:pt x="61822" y="79636"/>
                  <a:pt x="79637" y="61822"/>
                  <a:pt x="79637" y="39812"/>
                </a:cubicBezTo>
                <a:cubicBezTo>
                  <a:pt x="79637" y="17815"/>
                  <a:pt x="61822" y="0"/>
                  <a:pt x="398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314600" y="730267"/>
            <a:ext cx="5562800" cy="36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874533" y="4186333"/>
            <a:ext cx="4165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ukta Light"/>
                <a:ea typeface="Mukta Light"/>
                <a:cs typeface="Mukta Light"/>
                <a:sym typeface="Mukta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1148891" y="987878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" name="Google Shape;14;p2"/>
          <p:cNvGrpSpPr/>
          <p:nvPr/>
        </p:nvGrpSpPr>
        <p:grpSpPr>
          <a:xfrm>
            <a:off x="402703" y="5731821"/>
            <a:ext cx="900419" cy="406396"/>
            <a:chOff x="4763863" y="259761"/>
            <a:chExt cx="766705" cy="346045"/>
          </a:xfrm>
        </p:grpSpPr>
        <p:sp>
          <p:nvSpPr>
            <p:cNvPr id="15" name="Google Shape;15;p2"/>
            <p:cNvSpPr/>
            <p:nvPr/>
          </p:nvSpPr>
          <p:spPr>
            <a:xfrm>
              <a:off x="4763863" y="392187"/>
              <a:ext cx="184436" cy="160946"/>
            </a:xfrm>
            <a:custGeom>
              <a:avLst/>
              <a:gdLst/>
              <a:ahLst/>
              <a:cxnLst/>
              <a:rect l="l" t="t" r="r" b="b"/>
              <a:pathLst>
                <a:path w="3337" h="2912" extrusionOk="0">
                  <a:moveTo>
                    <a:pt x="477" y="0"/>
                  </a:moveTo>
                  <a:cubicBezTo>
                    <a:pt x="279" y="0"/>
                    <a:pt x="147" y="13"/>
                    <a:pt x="94" y="40"/>
                  </a:cubicBezTo>
                  <a:cubicBezTo>
                    <a:pt x="27" y="66"/>
                    <a:pt x="1" y="106"/>
                    <a:pt x="1" y="172"/>
                  </a:cubicBezTo>
                  <a:cubicBezTo>
                    <a:pt x="1" y="238"/>
                    <a:pt x="27" y="291"/>
                    <a:pt x="80" y="304"/>
                  </a:cubicBezTo>
                  <a:cubicBezTo>
                    <a:pt x="147" y="331"/>
                    <a:pt x="239" y="344"/>
                    <a:pt x="358" y="344"/>
                  </a:cubicBezTo>
                  <a:cubicBezTo>
                    <a:pt x="451" y="357"/>
                    <a:pt x="517" y="371"/>
                    <a:pt x="570" y="397"/>
                  </a:cubicBezTo>
                  <a:cubicBezTo>
                    <a:pt x="610" y="424"/>
                    <a:pt x="676" y="477"/>
                    <a:pt x="742" y="569"/>
                  </a:cubicBezTo>
                  <a:lnTo>
                    <a:pt x="1364" y="1456"/>
                  </a:lnTo>
                  <a:lnTo>
                    <a:pt x="1272" y="1575"/>
                  </a:lnTo>
                  <a:lnTo>
                    <a:pt x="1179" y="1707"/>
                  </a:lnTo>
                  <a:lnTo>
                    <a:pt x="1033" y="1906"/>
                  </a:lnTo>
                  <a:cubicBezTo>
                    <a:pt x="967" y="1972"/>
                    <a:pt x="888" y="2091"/>
                    <a:pt x="782" y="2237"/>
                  </a:cubicBezTo>
                  <a:cubicBezTo>
                    <a:pt x="742" y="2276"/>
                    <a:pt x="702" y="2303"/>
                    <a:pt x="663" y="2329"/>
                  </a:cubicBezTo>
                  <a:cubicBezTo>
                    <a:pt x="623" y="2343"/>
                    <a:pt x="570" y="2356"/>
                    <a:pt x="517" y="2369"/>
                  </a:cubicBezTo>
                  <a:cubicBezTo>
                    <a:pt x="424" y="2382"/>
                    <a:pt x="345" y="2396"/>
                    <a:pt x="266" y="2422"/>
                  </a:cubicBezTo>
                  <a:cubicBezTo>
                    <a:pt x="186" y="2435"/>
                    <a:pt x="133" y="2488"/>
                    <a:pt x="133" y="2554"/>
                  </a:cubicBezTo>
                  <a:cubicBezTo>
                    <a:pt x="133" y="2594"/>
                    <a:pt x="147" y="2634"/>
                    <a:pt x="160" y="2647"/>
                  </a:cubicBezTo>
                  <a:cubicBezTo>
                    <a:pt x="186" y="2674"/>
                    <a:pt x="213" y="2687"/>
                    <a:pt x="226" y="2700"/>
                  </a:cubicBezTo>
                  <a:cubicBezTo>
                    <a:pt x="266" y="2713"/>
                    <a:pt x="292" y="2726"/>
                    <a:pt x="319" y="2726"/>
                  </a:cubicBezTo>
                  <a:lnTo>
                    <a:pt x="1099" y="2726"/>
                  </a:lnTo>
                  <a:cubicBezTo>
                    <a:pt x="1139" y="2726"/>
                    <a:pt x="1166" y="2726"/>
                    <a:pt x="1205" y="2740"/>
                  </a:cubicBezTo>
                  <a:lnTo>
                    <a:pt x="1338" y="2740"/>
                  </a:lnTo>
                  <a:cubicBezTo>
                    <a:pt x="1391" y="2740"/>
                    <a:pt x="1444" y="2726"/>
                    <a:pt x="1510" y="2713"/>
                  </a:cubicBezTo>
                  <a:cubicBezTo>
                    <a:pt x="1563" y="2687"/>
                    <a:pt x="1602" y="2647"/>
                    <a:pt x="1602" y="2568"/>
                  </a:cubicBezTo>
                  <a:cubicBezTo>
                    <a:pt x="1602" y="2541"/>
                    <a:pt x="1576" y="2515"/>
                    <a:pt x="1549" y="2475"/>
                  </a:cubicBezTo>
                  <a:cubicBezTo>
                    <a:pt x="1510" y="2435"/>
                    <a:pt x="1430" y="2409"/>
                    <a:pt x="1311" y="2409"/>
                  </a:cubicBezTo>
                  <a:cubicBezTo>
                    <a:pt x="1258" y="2409"/>
                    <a:pt x="1219" y="2409"/>
                    <a:pt x="1205" y="2396"/>
                  </a:cubicBezTo>
                  <a:cubicBezTo>
                    <a:pt x="1205" y="2382"/>
                    <a:pt x="1192" y="2369"/>
                    <a:pt x="1192" y="2356"/>
                  </a:cubicBezTo>
                  <a:cubicBezTo>
                    <a:pt x="1192" y="2329"/>
                    <a:pt x="1205" y="2303"/>
                    <a:pt x="1245" y="2263"/>
                  </a:cubicBezTo>
                  <a:cubicBezTo>
                    <a:pt x="1272" y="2210"/>
                    <a:pt x="1298" y="2184"/>
                    <a:pt x="1324" y="2157"/>
                  </a:cubicBezTo>
                  <a:cubicBezTo>
                    <a:pt x="1364" y="2091"/>
                    <a:pt x="1404" y="2038"/>
                    <a:pt x="1444" y="1985"/>
                  </a:cubicBezTo>
                  <a:cubicBezTo>
                    <a:pt x="1483" y="1932"/>
                    <a:pt x="1536" y="1866"/>
                    <a:pt x="1602" y="1774"/>
                  </a:cubicBezTo>
                  <a:cubicBezTo>
                    <a:pt x="1655" y="1840"/>
                    <a:pt x="1708" y="1919"/>
                    <a:pt x="1761" y="1999"/>
                  </a:cubicBezTo>
                  <a:cubicBezTo>
                    <a:pt x="1827" y="2065"/>
                    <a:pt x="1867" y="2131"/>
                    <a:pt x="1920" y="2197"/>
                  </a:cubicBezTo>
                  <a:cubicBezTo>
                    <a:pt x="1960" y="2263"/>
                    <a:pt x="1999" y="2329"/>
                    <a:pt x="2026" y="2382"/>
                  </a:cubicBezTo>
                  <a:cubicBezTo>
                    <a:pt x="2066" y="2435"/>
                    <a:pt x="2079" y="2462"/>
                    <a:pt x="2079" y="2475"/>
                  </a:cubicBezTo>
                  <a:cubicBezTo>
                    <a:pt x="2079" y="2515"/>
                    <a:pt x="2066" y="2541"/>
                    <a:pt x="2052" y="2554"/>
                  </a:cubicBezTo>
                  <a:lnTo>
                    <a:pt x="1973" y="2568"/>
                  </a:lnTo>
                  <a:cubicBezTo>
                    <a:pt x="1933" y="2581"/>
                    <a:pt x="1907" y="2594"/>
                    <a:pt x="1894" y="2634"/>
                  </a:cubicBezTo>
                  <a:cubicBezTo>
                    <a:pt x="1880" y="2674"/>
                    <a:pt x="1880" y="2700"/>
                    <a:pt x="1880" y="2726"/>
                  </a:cubicBezTo>
                  <a:cubicBezTo>
                    <a:pt x="1880" y="2753"/>
                    <a:pt x="1894" y="2793"/>
                    <a:pt x="1933" y="2832"/>
                  </a:cubicBezTo>
                  <a:cubicBezTo>
                    <a:pt x="1986" y="2885"/>
                    <a:pt x="2052" y="2912"/>
                    <a:pt x="2158" y="2912"/>
                  </a:cubicBezTo>
                  <a:cubicBezTo>
                    <a:pt x="2238" y="2912"/>
                    <a:pt x="2304" y="2899"/>
                    <a:pt x="2357" y="2899"/>
                  </a:cubicBezTo>
                  <a:lnTo>
                    <a:pt x="2807" y="2899"/>
                  </a:lnTo>
                  <a:cubicBezTo>
                    <a:pt x="2873" y="2899"/>
                    <a:pt x="2966" y="2912"/>
                    <a:pt x="3072" y="2912"/>
                  </a:cubicBezTo>
                  <a:cubicBezTo>
                    <a:pt x="3124" y="2912"/>
                    <a:pt x="3191" y="2899"/>
                    <a:pt x="3244" y="2885"/>
                  </a:cubicBezTo>
                  <a:cubicBezTo>
                    <a:pt x="3297" y="2872"/>
                    <a:pt x="3336" y="2819"/>
                    <a:pt x="3336" y="2740"/>
                  </a:cubicBezTo>
                  <a:cubicBezTo>
                    <a:pt x="3336" y="2687"/>
                    <a:pt x="3310" y="2660"/>
                    <a:pt x="3257" y="2634"/>
                  </a:cubicBezTo>
                  <a:cubicBezTo>
                    <a:pt x="3217" y="2607"/>
                    <a:pt x="3151" y="2594"/>
                    <a:pt x="3085" y="2594"/>
                  </a:cubicBezTo>
                  <a:cubicBezTo>
                    <a:pt x="3019" y="2581"/>
                    <a:pt x="2952" y="2581"/>
                    <a:pt x="2899" y="2581"/>
                  </a:cubicBezTo>
                  <a:cubicBezTo>
                    <a:pt x="2847" y="2568"/>
                    <a:pt x="2794" y="2554"/>
                    <a:pt x="2727" y="2541"/>
                  </a:cubicBezTo>
                  <a:cubicBezTo>
                    <a:pt x="2701" y="2528"/>
                    <a:pt x="2674" y="2515"/>
                    <a:pt x="2635" y="2475"/>
                  </a:cubicBezTo>
                  <a:cubicBezTo>
                    <a:pt x="2595" y="2449"/>
                    <a:pt x="2555" y="2396"/>
                    <a:pt x="2489" y="2316"/>
                  </a:cubicBezTo>
                  <a:cubicBezTo>
                    <a:pt x="2423" y="2237"/>
                    <a:pt x="2330" y="2131"/>
                    <a:pt x="2238" y="1999"/>
                  </a:cubicBezTo>
                  <a:cubicBezTo>
                    <a:pt x="2132" y="1853"/>
                    <a:pt x="1999" y="1668"/>
                    <a:pt x="1841" y="1443"/>
                  </a:cubicBezTo>
                  <a:cubicBezTo>
                    <a:pt x="1920" y="1324"/>
                    <a:pt x="1999" y="1218"/>
                    <a:pt x="2066" y="1112"/>
                  </a:cubicBezTo>
                  <a:cubicBezTo>
                    <a:pt x="2145" y="993"/>
                    <a:pt x="2224" y="887"/>
                    <a:pt x="2330" y="768"/>
                  </a:cubicBezTo>
                  <a:cubicBezTo>
                    <a:pt x="2397" y="675"/>
                    <a:pt x="2476" y="622"/>
                    <a:pt x="2542" y="609"/>
                  </a:cubicBezTo>
                  <a:cubicBezTo>
                    <a:pt x="2582" y="582"/>
                    <a:pt x="2661" y="569"/>
                    <a:pt x="2754" y="569"/>
                  </a:cubicBezTo>
                  <a:cubicBezTo>
                    <a:pt x="2860" y="556"/>
                    <a:pt x="2992" y="556"/>
                    <a:pt x="3177" y="556"/>
                  </a:cubicBezTo>
                  <a:cubicBezTo>
                    <a:pt x="3217" y="556"/>
                    <a:pt x="3244" y="543"/>
                    <a:pt x="3270" y="516"/>
                  </a:cubicBezTo>
                  <a:cubicBezTo>
                    <a:pt x="3297" y="477"/>
                    <a:pt x="3310" y="437"/>
                    <a:pt x="3310" y="424"/>
                  </a:cubicBezTo>
                  <a:cubicBezTo>
                    <a:pt x="3310" y="291"/>
                    <a:pt x="3257" y="225"/>
                    <a:pt x="3164" y="225"/>
                  </a:cubicBezTo>
                  <a:lnTo>
                    <a:pt x="2026" y="225"/>
                  </a:lnTo>
                  <a:cubicBezTo>
                    <a:pt x="1947" y="225"/>
                    <a:pt x="1880" y="238"/>
                    <a:pt x="1827" y="265"/>
                  </a:cubicBezTo>
                  <a:cubicBezTo>
                    <a:pt x="1788" y="291"/>
                    <a:pt x="1761" y="331"/>
                    <a:pt x="1761" y="410"/>
                  </a:cubicBezTo>
                  <a:cubicBezTo>
                    <a:pt x="1761" y="450"/>
                    <a:pt x="1774" y="490"/>
                    <a:pt x="1801" y="516"/>
                  </a:cubicBezTo>
                  <a:cubicBezTo>
                    <a:pt x="1841" y="529"/>
                    <a:pt x="1867" y="543"/>
                    <a:pt x="1880" y="556"/>
                  </a:cubicBezTo>
                  <a:cubicBezTo>
                    <a:pt x="1907" y="569"/>
                    <a:pt x="1920" y="582"/>
                    <a:pt x="1920" y="596"/>
                  </a:cubicBezTo>
                  <a:cubicBezTo>
                    <a:pt x="1920" y="609"/>
                    <a:pt x="1907" y="649"/>
                    <a:pt x="1867" y="702"/>
                  </a:cubicBezTo>
                  <a:cubicBezTo>
                    <a:pt x="1841" y="754"/>
                    <a:pt x="1801" y="821"/>
                    <a:pt x="1748" y="900"/>
                  </a:cubicBezTo>
                  <a:lnTo>
                    <a:pt x="1602" y="1125"/>
                  </a:lnTo>
                  <a:cubicBezTo>
                    <a:pt x="1536" y="1032"/>
                    <a:pt x="1470" y="953"/>
                    <a:pt x="1417" y="874"/>
                  </a:cubicBezTo>
                  <a:cubicBezTo>
                    <a:pt x="1364" y="794"/>
                    <a:pt x="1311" y="715"/>
                    <a:pt x="1272" y="662"/>
                  </a:cubicBezTo>
                  <a:cubicBezTo>
                    <a:pt x="1232" y="596"/>
                    <a:pt x="1192" y="543"/>
                    <a:pt x="1166" y="503"/>
                  </a:cubicBezTo>
                  <a:cubicBezTo>
                    <a:pt x="1152" y="463"/>
                    <a:pt x="1139" y="437"/>
                    <a:pt x="1139" y="424"/>
                  </a:cubicBezTo>
                  <a:cubicBezTo>
                    <a:pt x="1139" y="384"/>
                    <a:pt x="1152" y="371"/>
                    <a:pt x="1179" y="371"/>
                  </a:cubicBezTo>
                  <a:cubicBezTo>
                    <a:pt x="1219" y="371"/>
                    <a:pt x="1272" y="357"/>
                    <a:pt x="1324" y="357"/>
                  </a:cubicBezTo>
                  <a:cubicBezTo>
                    <a:pt x="1391" y="357"/>
                    <a:pt x="1444" y="344"/>
                    <a:pt x="1470" y="304"/>
                  </a:cubicBezTo>
                  <a:cubicBezTo>
                    <a:pt x="1510" y="265"/>
                    <a:pt x="1523" y="238"/>
                    <a:pt x="1523" y="199"/>
                  </a:cubicBezTo>
                  <a:cubicBezTo>
                    <a:pt x="1523" y="172"/>
                    <a:pt x="1523" y="146"/>
                    <a:pt x="1523" y="132"/>
                  </a:cubicBezTo>
                  <a:cubicBezTo>
                    <a:pt x="1523" y="106"/>
                    <a:pt x="1510" y="79"/>
                    <a:pt x="1483" y="66"/>
                  </a:cubicBezTo>
                  <a:cubicBezTo>
                    <a:pt x="1457" y="40"/>
                    <a:pt x="1430" y="27"/>
                    <a:pt x="1377" y="13"/>
                  </a:cubicBezTo>
                  <a:cubicBezTo>
                    <a:pt x="1338" y="0"/>
                    <a:pt x="1272" y="0"/>
                    <a:pt x="1179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962835" y="259761"/>
              <a:ext cx="166860" cy="289725"/>
            </a:xfrm>
            <a:custGeom>
              <a:avLst/>
              <a:gdLst/>
              <a:ahLst/>
              <a:cxnLst/>
              <a:rect l="l" t="t" r="r" b="b"/>
              <a:pathLst>
                <a:path w="3019" h="5242" extrusionOk="0">
                  <a:moveTo>
                    <a:pt x="2873" y="0"/>
                  </a:moveTo>
                  <a:cubicBezTo>
                    <a:pt x="2767" y="0"/>
                    <a:pt x="2688" y="27"/>
                    <a:pt x="2635" y="80"/>
                  </a:cubicBezTo>
                  <a:cubicBezTo>
                    <a:pt x="2595" y="133"/>
                    <a:pt x="2529" y="225"/>
                    <a:pt x="2476" y="358"/>
                  </a:cubicBezTo>
                  <a:cubicBezTo>
                    <a:pt x="2383" y="530"/>
                    <a:pt x="2317" y="675"/>
                    <a:pt x="2264" y="781"/>
                  </a:cubicBezTo>
                  <a:lnTo>
                    <a:pt x="2119" y="1073"/>
                  </a:lnTo>
                  <a:cubicBezTo>
                    <a:pt x="2079" y="1152"/>
                    <a:pt x="2052" y="1231"/>
                    <a:pt x="2013" y="1298"/>
                  </a:cubicBezTo>
                  <a:cubicBezTo>
                    <a:pt x="1973" y="1377"/>
                    <a:pt x="1933" y="1456"/>
                    <a:pt x="1880" y="1562"/>
                  </a:cubicBezTo>
                  <a:cubicBezTo>
                    <a:pt x="1827" y="1668"/>
                    <a:pt x="1761" y="1787"/>
                    <a:pt x="1682" y="1946"/>
                  </a:cubicBezTo>
                  <a:cubicBezTo>
                    <a:pt x="1589" y="2092"/>
                    <a:pt x="1483" y="2277"/>
                    <a:pt x="1364" y="2515"/>
                  </a:cubicBezTo>
                  <a:cubicBezTo>
                    <a:pt x="1258" y="2700"/>
                    <a:pt x="1179" y="2846"/>
                    <a:pt x="1126" y="2952"/>
                  </a:cubicBezTo>
                  <a:cubicBezTo>
                    <a:pt x="1060" y="3058"/>
                    <a:pt x="1007" y="3150"/>
                    <a:pt x="967" y="3217"/>
                  </a:cubicBezTo>
                  <a:cubicBezTo>
                    <a:pt x="941" y="3283"/>
                    <a:pt x="901" y="3323"/>
                    <a:pt x="874" y="3362"/>
                  </a:cubicBezTo>
                  <a:cubicBezTo>
                    <a:pt x="861" y="3402"/>
                    <a:pt x="835" y="3442"/>
                    <a:pt x="808" y="3481"/>
                  </a:cubicBezTo>
                  <a:cubicBezTo>
                    <a:pt x="782" y="3521"/>
                    <a:pt x="755" y="3574"/>
                    <a:pt x="716" y="3640"/>
                  </a:cubicBezTo>
                  <a:cubicBezTo>
                    <a:pt x="689" y="3693"/>
                    <a:pt x="636" y="3786"/>
                    <a:pt x="583" y="3892"/>
                  </a:cubicBezTo>
                  <a:cubicBezTo>
                    <a:pt x="530" y="4011"/>
                    <a:pt x="451" y="4156"/>
                    <a:pt x="358" y="4328"/>
                  </a:cubicBezTo>
                  <a:cubicBezTo>
                    <a:pt x="266" y="4514"/>
                    <a:pt x="160" y="4739"/>
                    <a:pt x="14" y="5017"/>
                  </a:cubicBezTo>
                  <a:cubicBezTo>
                    <a:pt x="1" y="5030"/>
                    <a:pt x="1" y="5043"/>
                    <a:pt x="1" y="5070"/>
                  </a:cubicBezTo>
                  <a:cubicBezTo>
                    <a:pt x="1" y="5122"/>
                    <a:pt x="27" y="5162"/>
                    <a:pt x="54" y="5189"/>
                  </a:cubicBezTo>
                  <a:cubicBezTo>
                    <a:pt x="94" y="5228"/>
                    <a:pt x="133" y="5242"/>
                    <a:pt x="173" y="5242"/>
                  </a:cubicBezTo>
                  <a:cubicBezTo>
                    <a:pt x="239" y="5242"/>
                    <a:pt x="279" y="5228"/>
                    <a:pt x="332" y="5202"/>
                  </a:cubicBezTo>
                  <a:cubicBezTo>
                    <a:pt x="385" y="5175"/>
                    <a:pt x="411" y="5149"/>
                    <a:pt x="438" y="5096"/>
                  </a:cubicBezTo>
                  <a:lnTo>
                    <a:pt x="2939" y="384"/>
                  </a:lnTo>
                  <a:cubicBezTo>
                    <a:pt x="2952" y="358"/>
                    <a:pt x="2966" y="318"/>
                    <a:pt x="2992" y="265"/>
                  </a:cubicBezTo>
                  <a:cubicBezTo>
                    <a:pt x="3005" y="225"/>
                    <a:pt x="3019" y="186"/>
                    <a:pt x="3019" y="146"/>
                  </a:cubicBezTo>
                  <a:cubicBezTo>
                    <a:pt x="3019" y="120"/>
                    <a:pt x="3019" y="93"/>
                    <a:pt x="2992" y="53"/>
                  </a:cubicBezTo>
                  <a:cubicBezTo>
                    <a:pt x="2979" y="14"/>
                    <a:pt x="2939" y="0"/>
                    <a:pt x="2873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141357" y="259761"/>
              <a:ext cx="177085" cy="287515"/>
            </a:xfrm>
            <a:custGeom>
              <a:avLst/>
              <a:gdLst/>
              <a:ahLst/>
              <a:cxnLst/>
              <a:rect l="l" t="t" r="r" b="b"/>
              <a:pathLst>
                <a:path w="3204" h="5202" extrusionOk="0">
                  <a:moveTo>
                    <a:pt x="1668" y="0"/>
                  </a:moveTo>
                  <a:cubicBezTo>
                    <a:pt x="1417" y="0"/>
                    <a:pt x="1192" y="53"/>
                    <a:pt x="993" y="159"/>
                  </a:cubicBezTo>
                  <a:cubicBezTo>
                    <a:pt x="808" y="252"/>
                    <a:pt x="636" y="371"/>
                    <a:pt x="503" y="517"/>
                  </a:cubicBezTo>
                  <a:cubicBezTo>
                    <a:pt x="371" y="662"/>
                    <a:pt x="278" y="808"/>
                    <a:pt x="199" y="953"/>
                  </a:cubicBezTo>
                  <a:cubicBezTo>
                    <a:pt x="133" y="1099"/>
                    <a:pt x="106" y="1231"/>
                    <a:pt x="106" y="1324"/>
                  </a:cubicBezTo>
                  <a:cubicBezTo>
                    <a:pt x="106" y="1337"/>
                    <a:pt x="106" y="1377"/>
                    <a:pt x="106" y="1417"/>
                  </a:cubicBezTo>
                  <a:cubicBezTo>
                    <a:pt x="119" y="1456"/>
                    <a:pt x="133" y="1496"/>
                    <a:pt x="146" y="1549"/>
                  </a:cubicBezTo>
                  <a:cubicBezTo>
                    <a:pt x="159" y="1589"/>
                    <a:pt x="199" y="1615"/>
                    <a:pt x="225" y="1655"/>
                  </a:cubicBezTo>
                  <a:cubicBezTo>
                    <a:pt x="265" y="1681"/>
                    <a:pt x="318" y="1708"/>
                    <a:pt x="384" y="1708"/>
                  </a:cubicBezTo>
                  <a:cubicBezTo>
                    <a:pt x="503" y="1708"/>
                    <a:pt x="583" y="1681"/>
                    <a:pt x="649" y="1628"/>
                  </a:cubicBezTo>
                  <a:cubicBezTo>
                    <a:pt x="702" y="1575"/>
                    <a:pt x="742" y="1496"/>
                    <a:pt x="742" y="1417"/>
                  </a:cubicBezTo>
                  <a:cubicBezTo>
                    <a:pt x="742" y="1377"/>
                    <a:pt x="728" y="1350"/>
                    <a:pt x="715" y="1324"/>
                  </a:cubicBezTo>
                  <a:cubicBezTo>
                    <a:pt x="702" y="1298"/>
                    <a:pt x="689" y="1271"/>
                    <a:pt x="662" y="1245"/>
                  </a:cubicBezTo>
                  <a:lnTo>
                    <a:pt x="609" y="1178"/>
                  </a:lnTo>
                  <a:cubicBezTo>
                    <a:pt x="596" y="1165"/>
                    <a:pt x="596" y="1139"/>
                    <a:pt x="596" y="1099"/>
                  </a:cubicBezTo>
                  <a:cubicBezTo>
                    <a:pt x="596" y="1073"/>
                    <a:pt x="622" y="1020"/>
                    <a:pt x="662" y="940"/>
                  </a:cubicBezTo>
                  <a:cubicBezTo>
                    <a:pt x="715" y="861"/>
                    <a:pt x="781" y="768"/>
                    <a:pt x="861" y="689"/>
                  </a:cubicBezTo>
                  <a:cubicBezTo>
                    <a:pt x="953" y="609"/>
                    <a:pt x="1059" y="530"/>
                    <a:pt x="1178" y="477"/>
                  </a:cubicBezTo>
                  <a:cubicBezTo>
                    <a:pt x="1297" y="411"/>
                    <a:pt x="1443" y="371"/>
                    <a:pt x="1602" y="371"/>
                  </a:cubicBezTo>
                  <a:cubicBezTo>
                    <a:pt x="1761" y="371"/>
                    <a:pt x="1893" y="411"/>
                    <a:pt x="2012" y="464"/>
                  </a:cubicBezTo>
                  <a:cubicBezTo>
                    <a:pt x="2118" y="517"/>
                    <a:pt x="2211" y="583"/>
                    <a:pt x="2277" y="675"/>
                  </a:cubicBezTo>
                  <a:cubicBezTo>
                    <a:pt x="2343" y="755"/>
                    <a:pt x="2396" y="848"/>
                    <a:pt x="2422" y="953"/>
                  </a:cubicBezTo>
                  <a:cubicBezTo>
                    <a:pt x="2462" y="1059"/>
                    <a:pt x="2475" y="1152"/>
                    <a:pt x="2475" y="1258"/>
                  </a:cubicBezTo>
                  <a:cubicBezTo>
                    <a:pt x="2475" y="1456"/>
                    <a:pt x="2436" y="1668"/>
                    <a:pt x="2356" y="1906"/>
                  </a:cubicBezTo>
                  <a:cubicBezTo>
                    <a:pt x="2290" y="2131"/>
                    <a:pt x="2184" y="2356"/>
                    <a:pt x="2052" y="2595"/>
                  </a:cubicBezTo>
                  <a:cubicBezTo>
                    <a:pt x="1933" y="2820"/>
                    <a:pt x="1787" y="3058"/>
                    <a:pt x="1628" y="3283"/>
                  </a:cubicBezTo>
                  <a:cubicBezTo>
                    <a:pt x="1469" y="3508"/>
                    <a:pt x="1297" y="3720"/>
                    <a:pt x="1112" y="3931"/>
                  </a:cubicBezTo>
                  <a:cubicBezTo>
                    <a:pt x="940" y="4117"/>
                    <a:pt x="768" y="4302"/>
                    <a:pt x="596" y="4474"/>
                  </a:cubicBezTo>
                  <a:cubicBezTo>
                    <a:pt x="424" y="4633"/>
                    <a:pt x="265" y="4778"/>
                    <a:pt x="119" y="4884"/>
                  </a:cubicBezTo>
                  <a:cubicBezTo>
                    <a:pt x="93" y="4911"/>
                    <a:pt x="67" y="4937"/>
                    <a:pt x="27" y="4964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70"/>
                    <a:pt x="14" y="5109"/>
                    <a:pt x="27" y="5136"/>
                  </a:cubicBezTo>
                  <a:cubicBezTo>
                    <a:pt x="67" y="5175"/>
                    <a:pt x="106" y="5202"/>
                    <a:pt x="172" y="5202"/>
                  </a:cubicBezTo>
                  <a:cubicBezTo>
                    <a:pt x="225" y="5202"/>
                    <a:pt x="292" y="5189"/>
                    <a:pt x="331" y="5162"/>
                  </a:cubicBezTo>
                  <a:cubicBezTo>
                    <a:pt x="384" y="5149"/>
                    <a:pt x="411" y="5136"/>
                    <a:pt x="437" y="5109"/>
                  </a:cubicBezTo>
                  <a:lnTo>
                    <a:pt x="1112" y="5109"/>
                  </a:lnTo>
                  <a:cubicBezTo>
                    <a:pt x="1244" y="5109"/>
                    <a:pt x="1377" y="5109"/>
                    <a:pt x="1509" y="5122"/>
                  </a:cubicBezTo>
                  <a:lnTo>
                    <a:pt x="1880" y="5122"/>
                  </a:lnTo>
                  <a:cubicBezTo>
                    <a:pt x="2012" y="5122"/>
                    <a:pt x="2131" y="5122"/>
                    <a:pt x="2264" y="5136"/>
                  </a:cubicBezTo>
                  <a:lnTo>
                    <a:pt x="2674" y="5136"/>
                  </a:lnTo>
                  <a:cubicBezTo>
                    <a:pt x="2687" y="5136"/>
                    <a:pt x="2714" y="5122"/>
                    <a:pt x="2753" y="5096"/>
                  </a:cubicBezTo>
                  <a:cubicBezTo>
                    <a:pt x="2793" y="5083"/>
                    <a:pt x="2833" y="5043"/>
                    <a:pt x="2859" y="4990"/>
                  </a:cubicBezTo>
                  <a:cubicBezTo>
                    <a:pt x="2965" y="4792"/>
                    <a:pt x="3058" y="4646"/>
                    <a:pt x="3111" y="4553"/>
                  </a:cubicBezTo>
                  <a:cubicBezTo>
                    <a:pt x="3177" y="4461"/>
                    <a:pt x="3203" y="4395"/>
                    <a:pt x="3203" y="4355"/>
                  </a:cubicBezTo>
                  <a:cubicBezTo>
                    <a:pt x="3203" y="4302"/>
                    <a:pt x="3190" y="4275"/>
                    <a:pt x="3137" y="4249"/>
                  </a:cubicBezTo>
                  <a:cubicBezTo>
                    <a:pt x="3111" y="4236"/>
                    <a:pt x="3071" y="4222"/>
                    <a:pt x="3018" y="4222"/>
                  </a:cubicBezTo>
                  <a:cubicBezTo>
                    <a:pt x="2965" y="4222"/>
                    <a:pt x="2925" y="4236"/>
                    <a:pt x="2886" y="4275"/>
                  </a:cubicBezTo>
                  <a:cubicBezTo>
                    <a:pt x="2859" y="4302"/>
                    <a:pt x="2833" y="4328"/>
                    <a:pt x="2819" y="4368"/>
                  </a:cubicBezTo>
                  <a:lnTo>
                    <a:pt x="2647" y="4620"/>
                  </a:lnTo>
                  <a:cubicBezTo>
                    <a:pt x="2621" y="4672"/>
                    <a:pt x="2594" y="4699"/>
                    <a:pt x="2568" y="4712"/>
                  </a:cubicBezTo>
                  <a:cubicBezTo>
                    <a:pt x="2542" y="4725"/>
                    <a:pt x="2515" y="4739"/>
                    <a:pt x="2489" y="4739"/>
                  </a:cubicBezTo>
                  <a:lnTo>
                    <a:pt x="1800" y="4739"/>
                  </a:lnTo>
                  <a:cubicBezTo>
                    <a:pt x="1628" y="4725"/>
                    <a:pt x="1456" y="4725"/>
                    <a:pt x="1271" y="4725"/>
                  </a:cubicBezTo>
                  <a:cubicBezTo>
                    <a:pt x="1099" y="4725"/>
                    <a:pt x="940" y="4712"/>
                    <a:pt x="821" y="4712"/>
                  </a:cubicBezTo>
                  <a:cubicBezTo>
                    <a:pt x="940" y="4593"/>
                    <a:pt x="1072" y="4461"/>
                    <a:pt x="1218" y="4302"/>
                  </a:cubicBezTo>
                  <a:cubicBezTo>
                    <a:pt x="1377" y="4143"/>
                    <a:pt x="1536" y="3971"/>
                    <a:pt x="1681" y="3786"/>
                  </a:cubicBezTo>
                  <a:cubicBezTo>
                    <a:pt x="1840" y="3600"/>
                    <a:pt x="1999" y="3402"/>
                    <a:pt x="2144" y="3203"/>
                  </a:cubicBezTo>
                  <a:cubicBezTo>
                    <a:pt x="2290" y="2992"/>
                    <a:pt x="2436" y="2780"/>
                    <a:pt x="2542" y="2555"/>
                  </a:cubicBezTo>
                  <a:cubicBezTo>
                    <a:pt x="2661" y="2343"/>
                    <a:pt x="2753" y="2131"/>
                    <a:pt x="2833" y="1906"/>
                  </a:cubicBezTo>
                  <a:cubicBezTo>
                    <a:pt x="2899" y="1681"/>
                    <a:pt x="2939" y="1470"/>
                    <a:pt x="2939" y="1271"/>
                  </a:cubicBezTo>
                  <a:cubicBezTo>
                    <a:pt x="2939" y="1086"/>
                    <a:pt x="2912" y="927"/>
                    <a:pt x="2872" y="781"/>
                  </a:cubicBezTo>
                  <a:cubicBezTo>
                    <a:pt x="2833" y="623"/>
                    <a:pt x="2753" y="490"/>
                    <a:pt x="2647" y="371"/>
                  </a:cubicBezTo>
                  <a:cubicBezTo>
                    <a:pt x="2542" y="265"/>
                    <a:pt x="2409" y="173"/>
                    <a:pt x="2250" y="106"/>
                  </a:cubicBezTo>
                  <a:cubicBezTo>
                    <a:pt x="2092" y="40"/>
                    <a:pt x="1893" y="0"/>
                    <a:pt x="1668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320598" y="397272"/>
              <a:ext cx="209971" cy="208534"/>
            </a:xfrm>
            <a:custGeom>
              <a:avLst/>
              <a:gdLst/>
              <a:ahLst/>
              <a:cxnLst/>
              <a:rect l="l" t="t" r="r" b="b"/>
              <a:pathLst>
                <a:path w="3799" h="3773" extrusionOk="0">
                  <a:moveTo>
                    <a:pt x="384" y="1"/>
                  </a:moveTo>
                  <a:cubicBezTo>
                    <a:pt x="278" y="1"/>
                    <a:pt x="199" y="14"/>
                    <a:pt x="119" y="54"/>
                  </a:cubicBezTo>
                  <a:cubicBezTo>
                    <a:pt x="40" y="80"/>
                    <a:pt x="0" y="133"/>
                    <a:pt x="0" y="199"/>
                  </a:cubicBezTo>
                  <a:cubicBezTo>
                    <a:pt x="0" y="279"/>
                    <a:pt x="53" y="318"/>
                    <a:pt x="132" y="332"/>
                  </a:cubicBezTo>
                  <a:cubicBezTo>
                    <a:pt x="212" y="345"/>
                    <a:pt x="331" y="358"/>
                    <a:pt x="490" y="358"/>
                  </a:cubicBezTo>
                  <a:lnTo>
                    <a:pt x="609" y="358"/>
                  </a:lnTo>
                  <a:cubicBezTo>
                    <a:pt x="649" y="371"/>
                    <a:pt x="675" y="371"/>
                    <a:pt x="701" y="385"/>
                  </a:cubicBezTo>
                  <a:cubicBezTo>
                    <a:pt x="728" y="398"/>
                    <a:pt x="741" y="411"/>
                    <a:pt x="754" y="437"/>
                  </a:cubicBezTo>
                  <a:cubicBezTo>
                    <a:pt x="781" y="464"/>
                    <a:pt x="794" y="490"/>
                    <a:pt x="821" y="530"/>
                  </a:cubicBezTo>
                  <a:lnTo>
                    <a:pt x="2025" y="2714"/>
                  </a:lnTo>
                  <a:cubicBezTo>
                    <a:pt x="1972" y="2833"/>
                    <a:pt x="1919" y="2939"/>
                    <a:pt x="1866" y="3032"/>
                  </a:cubicBezTo>
                  <a:cubicBezTo>
                    <a:pt x="1813" y="3124"/>
                    <a:pt x="1760" y="3190"/>
                    <a:pt x="1694" y="3257"/>
                  </a:cubicBezTo>
                  <a:cubicBezTo>
                    <a:pt x="1641" y="3296"/>
                    <a:pt x="1575" y="3349"/>
                    <a:pt x="1509" y="3376"/>
                  </a:cubicBezTo>
                  <a:cubicBezTo>
                    <a:pt x="1429" y="3415"/>
                    <a:pt x="1363" y="3429"/>
                    <a:pt x="1297" y="3429"/>
                  </a:cubicBezTo>
                  <a:cubicBezTo>
                    <a:pt x="1178" y="3429"/>
                    <a:pt x="1072" y="3402"/>
                    <a:pt x="993" y="3349"/>
                  </a:cubicBezTo>
                  <a:cubicBezTo>
                    <a:pt x="926" y="3296"/>
                    <a:pt x="887" y="3230"/>
                    <a:pt x="887" y="3164"/>
                  </a:cubicBezTo>
                  <a:cubicBezTo>
                    <a:pt x="887" y="3137"/>
                    <a:pt x="900" y="3098"/>
                    <a:pt x="913" y="3071"/>
                  </a:cubicBezTo>
                  <a:cubicBezTo>
                    <a:pt x="940" y="3045"/>
                    <a:pt x="966" y="3018"/>
                    <a:pt x="993" y="3018"/>
                  </a:cubicBezTo>
                  <a:cubicBezTo>
                    <a:pt x="1019" y="3018"/>
                    <a:pt x="1046" y="3018"/>
                    <a:pt x="1072" y="3005"/>
                  </a:cubicBezTo>
                  <a:cubicBezTo>
                    <a:pt x="1099" y="3005"/>
                    <a:pt x="1125" y="2992"/>
                    <a:pt x="1151" y="2979"/>
                  </a:cubicBezTo>
                  <a:cubicBezTo>
                    <a:pt x="1178" y="2965"/>
                    <a:pt x="1204" y="2939"/>
                    <a:pt x="1218" y="2912"/>
                  </a:cubicBezTo>
                  <a:cubicBezTo>
                    <a:pt x="1231" y="2899"/>
                    <a:pt x="1244" y="2859"/>
                    <a:pt x="1244" y="2820"/>
                  </a:cubicBezTo>
                  <a:cubicBezTo>
                    <a:pt x="1244" y="2754"/>
                    <a:pt x="1218" y="2701"/>
                    <a:pt x="1165" y="2674"/>
                  </a:cubicBezTo>
                  <a:cubicBezTo>
                    <a:pt x="1125" y="2648"/>
                    <a:pt x="1072" y="2634"/>
                    <a:pt x="1019" y="2634"/>
                  </a:cubicBezTo>
                  <a:cubicBezTo>
                    <a:pt x="966" y="2634"/>
                    <a:pt x="913" y="2634"/>
                    <a:pt x="847" y="2661"/>
                  </a:cubicBezTo>
                  <a:cubicBezTo>
                    <a:pt x="794" y="2687"/>
                    <a:pt x="754" y="2714"/>
                    <a:pt x="701" y="2754"/>
                  </a:cubicBezTo>
                  <a:cubicBezTo>
                    <a:pt x="662" y="2807"/>
                    <a:pt x="622" y="2859"/>
                    <a:pt x="596" y="2926"/>
                  </a:cubicBezTo>
                  <a:cubicBezTo>
                    <a:pt x="569" y="2992"/>
                    <a:pt x="556" y="3071"/>
                    <a:pt x="556" y="3164"/>
                  </a:cubicBezTo>
                  <a:cubicBezTo>
                    <a:pt x="556" y="3257"/>
                    <a:pt x="582" y="3349"/>
                    <a:pt x="622" y="3415"/>
                  </a:cubicBezTo>
                  <a:cubicBezTo>
                    <a:pt x="649" y="3495"/>
                    <a:pt x="701" y="3561"/>
                    <a:pt x="768" y="3614"/>
                  </a:cubicBezTo>
                  <a:cubicBezTo>
                    <a:pt x="821" y="3667"/>
                    <a:pt x="900" y="3707"/>
                    <a:pt x="979" y="3733"/>
                  </a:cubicBezTo>
                  <a:cubicBezTo>
                    <a:pt x="1059" y="3759"/>
                    <a:pt x="1138" y="3773"/>
                    <a:pt x="1231" y="3773"/>
                  </a:cubicBezTo>
                  <a:cubicBezTo>
                    <a:pt x="1390" y="3773"/>
                    <a:pt x="1535" y="3733"/>
                    <a:pt x="1668" y="3667"/>
                  </a:cubicBezTo>
                  <a:cubicBezTo>
                    <a:pt x="1800" y="3614"/>
                    <a:pt x="1932" y="3508"/>
                    <a:pt x="2051" y="3376"/>
                  </a:cubicBezTo>
                  <a:cubicBezTo>
                    <a:pt x="2144" y="3257"/>
                    <a:pt x="2237" y="3111"/>
                    <a:pt x="2303" y="2952"/>
                  </a:cubicBezTo>
                  <a:cubicBezTo>
                    <a:pt x="2382" y="2780"/>
                    <a:pt x="2462" y="2595"/>
                    <a:pt x="2541" y="2370"/>
                  </a:cubicBezTo>
                  <a:lnTo>
                    <a:pt x="3176" y="596"/>
                  </a:lnTo>
                  <a:cubicBezTo>
                    <a:pt x="3203" y="530"/>
                    <a:pt x="3229" y="490"/>
                    <a:pt x="3256" y="477"/>
                  </a:cubicBezTo>
                  <a:cubicBezTo>
                    <a:pt x="3296" y="464"/>
                    <a:pt x="3362" y="451"/>
                    <a:pt x="3454" y="451"/>
                  </a:cubicBezTo>
                  <a:cubicBezTo>
                    <a:pt x="3534" y="451"/>
                    <a:pt x="3613" y="437"/>
                    <a:pt x="3679" y="411"/>
                  </a:cubicBezTo>
                  <a:cubicBezTo>
                    <a:pt x="3759" y="398"/>
                    <a:pt x="3799" y="345"/>
                    <a:pt x="3799" y="279"/>
                  </a:cubicBezTo>
                  <a:cubicBezTo>
                    <a:pt x="3799" y="212"/>
                    <a:pt x="3759" y="160"/>
                    <a:pt x="3693" y="146"/>
                  </a:cubicBezTo>
                  <a:cubicBezTo>
                    <a:pt x="3626" y="120"/>
                    <a:pt x="3547" y="107"/>
                    <a:pt x="3454" y="107"/>
                  </a:cubicBezTo>
                  <a:lnTo>
                    <a:pt x="2422" y="107"/>
                  </a:lnTo>
                  <a:cubicBezTo>
                    <a:pt x="2329" y="107"/>
                    <a:pt x="2263" y="120"/>
                    <a:pt x="2237" y="146"/>
                  </a:cubicBezTo>
                  <a:cubicBezTo>
                    <a:pt x="2210" y="160"/>
                    <a:pt x="2197" y="212"/>
                    <a:pt x="2197" y="279"/>
                  </a:cubicBezTo>
                  <a:cubicBezTo>
                    <a:pt x="2197" y="318"/>
                    <a:pt x="2224" y="358"/>
                    <a:pt x="2263" y="398"/>
                  </a:cubicBezTo>
                  <a:cubicBezTo>
                    <a:pt x="2303" y="437"/>
                    <a:pt x="2382" y="451"/>
                    <a:pt x="2475" y="451"/>
                  </a:cubicBezTo>
                  <a:cubicBezTo>
                    <a:pt x="2568" y="451"/>
                    <a:pt x="2634" y="464"/>
                    <a:pt x="2660" y="477"/>
                  </a:cubicBezTo>
                  <a:cubicBezTo>
                    <a:pt x="2687" y="504"/>
                    <a:pt x="2700" y="517"/>
                    <a:pt x="2700" y="557"/>
                  </a:cubicBezTo>
                  <a:cubicBezTo>
                    <a:pt x="2700" y="623"/>
                    <a:pt x="2687" y="689"/>
                    <a:pt x="2647" y="795"/>
                  </a:cubicBezTo>
                  <a:lnTo>
                    <a:pt x="2197" y="2224"/>
                  </a:lnTo>
                  <a:lnTo>
                    <a:pt x="1337" y="623"/>
                  </a:lnTo>
                  <a:cubicBezTo>
                    <a:pt x="1324" y="583"/>
                    <a:pt x="1310" y="543"/>
                    <a:pt x="1297" y="504"/>
                  </a:cubicBezTo>
                  <a:cubicBezTo>
                    <a:pt x="1284" y="464"/>
                    <a:pt x="1284" y="437"/>
                    <a:pt x="1284" y="424"/>
                  </a:cubicBezTo>
                  <a:cubicBezTo>
                    <a:pt x="1284" y="385"/>
                    <a:pt x="1284" y="358"/>
                    <a:pt x="1297" y="358"/>
                  </a:cubicBezTo>
                  <a:cubicBezTo>
                    <a:pt x="1324" y="345"/>
                    <a:pt x="1337" y="345"/>
                    <a:pt x="1363" y="345"/>
                  </a:cubicBezTo>
                  <a:cubicBezTo>
                    <a:pt x="1443" y="345"/>
                    <a:pt x="1496" y="332"/>
                    <a:pt x="1522" y="292"/>
                  </a:cubicBezTo>
                  <a:cubicBezTo>
                    <a:pt x="1549" y="252"/>
                    <a:pt x="1562" y="212"/>
                    <a:pt x="1562" y="160"/>
                  </a:cubicBezTo>
                  <a:cubicBezTo>
                    <a:pt x="1562" y="120"/>
                    <a:pt x="1549" y="80"/>
                    <a:pt x="1522" y="54"/>
                  </a:cubicBezTo>
                  <a:cubicBezTo>
                    <a:pt x="1496" y="14"/>
                    <a:pt x="1416" y="1"/>
                    <a:pt x="1310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" name="Google Shape;19;p2"/>
          <p:cNvSpPr/>
          <p:nvPr/>
        </p:nvSpPr>
        <p:spPr>
          <a:xfrm>
            <a:off x="9863350" y="602202"/>
            <a:ext cx="128068" cy="128068"/>
          </a:xfrm>
          <a:custGeom>
            <a:avLst/>
            <a:gdLst/>
            <a:ahLst/>
            <a:cxnLst/>
            <a:rect l="l" t="t" r="r" b="b"/>
            <a:pathLst>
              <a:path w="1973" h="1973" extrusionOk="0">
                <a:moveTo>
                  <a:pt x="980" y="0"/>
                </a:moveTo>
                <a:cubicBezTo>
                  <a:pt x="927" y="0"/>
                  <a:pt x="874" y="14"/>
                  <a:pt x="834" y="53"/>
                </a:cubicBezTo>
                <a:cubicBezTo>
                  <a:pt x="807" y="93"/>
                  <a:pt x="781" y="133"/>
                  <a:pt x="781" y="186"/>
                </a:cubicBezTo>
                <a:cubicBezTo>
                  <a:pt x="781" y="252"/>
                  <a:pt x="781" y="331"/>
                  <a:pt x="794" y="450"/>
                </a:cubicBezTo>
                <a:cubicBezTo>
                  <a:pt x="794" y="543"/>
                  <a:pt x="807" y="662"/>
                  <a:pt x="807" y="808"/>
                </a:cubicBezTo>
                <a:lnTo>
                  <a:pt x="159" y="808"/>
                </a:lnTo>
                <a:cubicBezTo>
                  <a:pt x="132" y="808"/>
                  <a:pt x="93" y="821"/>
                  <a:pt x="53" y="848"/>
                </a:cubicBezTo>
                <a:cubicBezTo>
                  <a:pt x="13" y="887"/>
                  <a:pt x="0" y="927"/>
                  <a:pt x="0" y="1006"/>
                </a:cubicBezTo>
                <a:cubicBezTo>
                  <a:pt x="0" y="1073"/>
                  <a:pt x="13" y="1125"/>
                  <a:pt x="53" y="1152"/>
                </a:cubicBezTo>
                <a:cubicBezTo>
                  <a:pt x="93" y="1178"/>
                  <a:pt x="132" y="1192"/>
                  <a:pt x="159" y="1192"/>
                </a:cubicBezTo>
                <a:lnTo>
                  <a:pt x="424" y="1192"/>
                </a:lnTo>
                <a:cubicBezTo>
                  <a:pt x="530" y="1192"/>
                  <a:pt x="662" y="1178"/>
                  <a:pt x="794" y="1178"/>
                </a:cubicBezTo>
                <a:cubicBezTo>
                  <a:pt x="781" y="1284"/>
                  <a:pt x="781" y="1403"/>
                  <a:pt x="781" y="1536"/>
                </a:cubicBezTo>
                <a:cubicBezTo>
                  <a:pt x="768" y="1655"/>
                  <a:pt x="768" y="1748"/>
                  <a:pt x="768" y="1814"/>
                </a:cubicBezTo>
                <a:cubicBezTo>
                  <a:pt x="768" y="1853"/>
                  <a:pt x="794" y="1880"/>
                  <a:pt x="821" y="1920"/>
                </a:cubicBezTo>
                <a:cubicBezTo>
                  <a:pt x="860" y="1959"/>
                  <a:pt x="900" y="1973"/>
                  <a:pt x="980" y="1973"/>
                </a:cubicBezTo>
                <a:cubicBezTo>
                  <a:pt x="1046" y="1973"/>
                  <a:pt x="1099" y="1959"/>
                  <a:pt x="1138" y="1920"/>
                </a:cubicBezTo>
                <a:cubicBezTo>
                  <a:pt x="1178" y="1880"/>
                  <a:pt x="1191" y="1840"/>
                  <a:pt x="1191" y="1814"/>
                </a:cubicBezTo>
                <a:lnTo>
                  <a:pt x="1191" y="1178"/>
                </a:lnTo>
                <a:lnTo>
                  <a:pt x="1800" y="1178"/>
                </a:lnTo>
                <a:cubicBezTo>
                  <a:pt x="1840" y="1178"/>
                  <a:pt x="1880" y="1165"/>
                  <a:pt x="1919" y="1125"/>
                </a:cubicBezTo>
                <a:cubicBezTo>
                  <a:pt x="1959" y="1099"/>
                  <a:pt x="1972" y="1033"/>
                  <a:pt x="1972" y="967"/>
                </a:cubicBezTo>
                <a:cubicBezTo>
                  <a:pt x="1972" y="900"/>
                  <a:pt x="1959" y="848"/>
                  <a:pt x="1932" y="821"/>
                </a:cubicBezTo>
                <a:cubicBezTo>
                  <a:pt x="1906" y="781"/>
                  <a:pt x="1880" y="768"/>
                  <a:pt x="1840" y="768"/>
                </a:cubicBezTo>
                <a:cubicBezTo>
                  <a:pt x="1760" y="768"/>
                  <a:pt x="1668" y="781"/>
                  <a:pt x="1562" y="795"/>
                </a:cubicBezTo>
                <a:cubicBezTo>
                  <a:pt x="1443" y="795"/>
                  <a:pt x="1324" y="808"/>
                  <a:pt x="1191" y="808"/>
                </a:cubicBezTo>
                <a:lnTo>
                  <a:pt x="1191" y="450"/>
                </a:lnTo>
                <a:cubicBezTo>
                  <a:pt x="1191" y="345"/>
                  <a:pt x="1191" y="252"/>
                  <a:pt x="1191" y="186"/>
                </a:cubicBezTo>
                <a:cubicBezTo>
                  <a:pt x="1191" y="133"/>
                  <a:pt x="1178" y="93"/>
                  <a:pt x="1138" y="53"/>
                </a:cubicBezTo>
                <a:cubicBezTo>
                  <a:pt x="1099" y="14"/>
                  <a:pt x="1046" y="0"/>
                  <a:pt x="980" y="0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10177014" y="4001289"/>
            <a:ext cx="224329" cy="274115"/>
          </a:xfrm>
          <a:custGeom>
            <a:avLst/>
            <a:gdLst/>
            <a:ahLst/>
            <a:cxnLst/>
            <a:rect l="l" t="t" r="r" b="b"/>
            <a:pathLst>
              <a:path w="3456" h="4223" extrusionOk="0">
                <a:moveTo>
                  <a:pt x="755" y="371"/>
                </a:moveTo>
                <a:cubicBezTo>
                  <a:pt x="861" y="371"/>
                  <a:pt x="954" y="411"/>
                  <a:pt x="1046" y="490"/>
                </a:cubicBezTo>
                <a:cubicBezTo>
                  <a:pt x="1139" y="570"/>
                  <a:pt x="1179" y="702"/>
                  <a:pt x="1179" y="887"/>
                </a:cubicBezTo>
                <a:cubicBezTo>
                  <a:pt x="1179" y="1073"/>
                  <a:pt x="1139" y="1218"/>
                  <a:pt x="1046" y="1311"/>
                </a:cubicBezTo>
                <a:cubicBezTo>
                  <a:pt x="967" y="1417"/>
                  <a:pt x="861" y="1470"/>
                  <a:pt x="729" y="1470"/>
                </a:cubicBezTo>
                <a:cubicBezTo>
                  <a:pt x="610" y="1470"/>
                  <a:pt x="517" y="1417"/>
                  <a:pt x="451" y="1311"/>
                </a:cubicBezTo>
                <a:cubicBezTo>
                  <a:pt x="385" y="1205"/>
                  <a:pt x="345" y="1086"/>
                  <a:pt x="345" y="940"/>
                </a:cubicBezTo>
                <a:cubicBezTo>
                  <a:pt x="345" y="834"/>
                  <a:pt x="358" y="742"/>
                  <a:pt x="385" y="662"/>
                </a:cubicBezTo>
                <a:cubicBezTo>
                  <a:pt x="424" y="596"/>
                  <a:pt x="451" y="530"/>
                  <a:pt x="491" y="490"/>
                </a:cubicBezTo>
                <a:cubicBezTo>
                  <a:pt x="530" y="437"/>
                  <a:pt x="583" y="411"/>
                  <a:pt x="623" y="398"/>
                </a:cubicBezTo>
                <a:cubicBezTo>
                  <a:pt x="676" y="371"/>
                  <a:pt x="716" y="371"/>
                  <a:pt x="755" y="371"/>
                </a:cubicBezTo>
                <a:close/>
                <a:moveTo>
                  <a:pt x="2727" y="2806"/>
                </a:moveTo>
                <a:cubicBezTo>
                  <a:pt x="2807" y="2806"/>
                  <a:pt x="2886" y="2846"/>
                  <a:pt x="2966" y="2926"/>
                </a:cubicBezTo>
                <a:cubicBezTo>
                  <a:pt x="3058" y="2992"/>
                  <a:pt x="3098" y="3124"/>
                  <a:pt x="3098" y="3309"/>
                </a:cubicBezTo>
                <a:cubicBezTo>
                  <a:pt x="3098" y="3376"/>
                  <a:pt x="3085" y="3442"/>
                  <a:pt x="3071" y="3508"/>
                </a:cubicBezTo>
                <a:cubicBezTo>
                  <a:pt x="3058" y="3574"/>
                  <a:pt x="3032" y="3640"/>
                  <a:pt x="3005" y="3693"/>
                </a:cubicBezTo>
                <a:cubicBezTo>
                  <a:pt x="2966" y="3746"/>
                  <a:pt x="2926" y="3786"/>
                  <a:pt x="2873" y="3826"/>
                </a:cubicBezTo>
                <a:cubicBezTo>
                  <a:pt x="2833" y="3865"/>
                  <a:pt x="2767" y="3879"/>
                  <a:pt x="2688" y="3879"/>
                </a:cubicBezTo>
                <a:cubicBezTo>
                  <a:pt x="2608" y="3879"/>
                  <a:pt x="2542" y="3865"/>
                  <a:pt x="2489" y="3826"/>
                </a:cubicBezTo>
                <a:cubicBezTo>
                  <a:pt x="2449" y="3786"/>
                  <a:pt x="2410" y="3733"/>
                  <a:pt x="2383" y="3680"/>
                </a:cubicBezTo>
                <a:cubicBezTo>
                  <a:pt x="2343" y="3627"/>
                  <a:pt x="2330" y="3561"/>
                  <a:pt x="2317" y="3495"/>
                </a:cubicBezTo>
                <a:cubicBezTo>
                  <a:pt x="2317" y="3442"/>
                  <a:pt x="2304" y="3389"/>
                  <a:pt x="2304" y="3336"/>
                </a:cubicBezTo>
                <a:cubicBezTo>
                  <a:pt x="2304" y="3164"/>
                  <a:pt x="2343" y="3031"/>
                  <a:pt x="2423" y="2939"/>
                </a:cubicBezTo>
                <a:cubicBezTo>
                  <a:pt x="2516" y="2846"/>
                  <a:pt x="2608" y="2806"/>
                  <a:pt x="2727" y="2806"/>
                </a:cubicBezTo>
                <a:close/>
                <a:moveTo>
                  <a:pt x="3032" y="1"/>
                </a:moveTo>
                <a:cubicBezTo>
                  <a:pt x="2992" y="1"/>
                  <a:pt x="2952" y="14"/>
                  <a:pt x="2913" y="54"/>
                </a:cubicBezTo>
                <a:cubicBezTo>
                  <a:pt x="2873" y="93"/>
                  <a:pt x="2846" y="146"/>
                  <a:pt x="2807" y="199"/>
                </a:cubicBezTo>
                <a:cubicBezTo>
                  <a:pt x="2767" y="252"/>
                  <a:pt x="2727" y="305"/>
                  <a:pt x="2688" y="371"/>
                </a:cubicBezTo>
                <a:cubicBezTo>
                  <a:pt x="2648" y="424"/>
                  <a:pt x="2595" y="464"/>
                  <a:pt x="2555" y="504"/>
                </a:cubicBezTo>
                <a:cubicBezTo>
                  <a:pt x="2502" y="530"/>
                  <a:pt x="2449" y="557"/>
                  <a:pt x="2383" y="570"/>
                </a:cubicBezTo>
                <a:cubicBezTo>
                  <a:pt x="2317" y="583"/>
                  <a:pt x="2264" y="583"/>
                  <a:pt x="2211" y="583"/>
                </a:cubicBezTo>
                <a:cubicBezTo>
                  <a:pt x="2052" y="583"/>
                  <a:pt x="1933" y="570"/>
                  <a:pt x="1827" y="543"/>
                </a:cubicBezTo>
                <a:cubicBezTo>
                  <a:pt x="1735" y="517"/>
                  <a:pt x="1642" y="477"/>
                  <a:pt x="1576" y="437"/>
                </a:cubicBezTo>
                <a:cubicBezTo>
                  <a:pt x="1510" y="398"/>
                  <a:pt x="1443" y="345"/>
                  <a:pt x="1391" y="305"/>
                </a:cubicBezTo>
                <a:cubicBezTo>
                  <a:pt x="1338" y="252"/>
                  <a:pt x="1285" y="212"/>
                  <a:pt x="1232" y="173"/>
                </a:cubicBezTo>
                <a:cubicBezTo>
                  <a:pt x="1179" y="120"/>
                  <a:pt x="1113" y="93"/>
                  <a:pt x="1033" y="67"/>
                </a:cubicBezTo>
                <a:cubicBezTo>
                  <a:pt x="967" y="27"/>
                  <a:pt x="874" y="14"/>
                  <a:pt x="755" y="14"/>
                </a:cubicBezTo>
                <a:cubicBezTo>
                  <a:pt x="663" y="14"/>
                  <a:pt x="570" y="40"/>
                  <a:pt x="477" y="80"/>
                </a:cubicBezTo>
                <a:cubicBezTo>
                  <a:pt x="398" y="120"/>
                  <a:pt x="318" y="186"/>
                  <a:pt x="239" y="265"/>
                </a:cubicBezTo>
                <a:cubicBezTo>
                  <a:pt x="173" y="345"/>
                  <a:pt x="120" y="437"/>
                  <a:pt x="67" y="557"/>
                </a:cubicBezTo>
                <a:cubicBezTo>
                  <a:pt x="27" y="662"/>
                  <a:pt x="1" y="795"/>
                  <a:pt x="1" y="940"/>
                </a:cubicBezTo>
                <a:cubicBezTo>
                  <a:pt x="1" y="1086"/>
                  <a:pt x="27" y="1205"/>
                  <a:pt x="67" y="1324"/>
                </a:cubicBezTo>
                <a:cubicBezTo>
                  <a:pt x="107" y="1430"/>
                  <a:pt x="160" y="1523"/>
                  <a:pt x="239" y="1589"/>
                </a:cubicBezTo>
                <a:cubicBezTo>
                  <a:pt x="305" y="1668"/>
                  <a:pt x="385" y="1721"/>
                  <a:pt x="477" y="1748"/>
                </a:cubicBezTo>
                <a:cubicBezTo>
                  <a:pt x="570" y="1787"/>
                  <a:pt x="649" y="1814"/>
                  <a:pt x="742" y="1814"/>
                </a:cubicBezTo>
                <a:cubicBezTo>
                  <a:pt x="848" y="1814"/>
                  <a:pt x="941" y="1787"/>
                  <a:pt x="1033" y="1748"/>
                </a:cubicBezTo>
                <a:cubicBezTo>
                  <a:pt x="1139" y="1695"/>
                  <a:pt x="1218" y="1629"/>
                  <a:pt x="1298" y="1549"/>
                </a:cubicBezTo>
                <a:cubicBezTo>
                  <a:pt x="1364" y="1456"/>
                  <a:pt x="1417" y="1364"/>
                  <a:pt x="1457" y="1245"/>
                </a:cubicBezTo>
                <a:cubicBezTo>
                  <a:pt x="1510" y="1126"/>
                  <a:pt x="1523" y="993"/>
                  <a:pt x="1523" y="861"/>
                </a:cubicBezTo>
                <a:cubicBezTo>
                  <a:pt x="1523" y="848"/>
                  <a:pt x="1523" y="834"/>
                  <a:pt x="1523" y="834"/>
                </a:cubicBezTo>
                <a:lnTo>
                  <a:pt x="1523" y="795"/>
                </a:lnTo>
                <a:cubicBezTo>
                  <a:pt x="1629" y="834"/>
                  <a:pt x="1735" y="861"/>
                  <a:pt x="1841" y="874"/>
                </a:cubicBezTo>
                <a:cubicBezTo>
                  <a:pt x="1933" y="887"/>
                  <a:pt x="2052" y="901"/>
                  <a:pt x="2198" y="901"/>
                </a:cubicBezTo>
                <a:lnTo>
                  <a:pt x="2304" y="901"/>
                </a:lnTo>
                <a:cubicBezTo>
                  <a:pt x="2330" y="887"/>
                  <a:pt x="2370" y="887"/>
                  <a:pt x="2410" y="874"/>
                </a:cubicBezTo>
                <a:lnTo>
                  <a:pt x="2410" y="874"/>
                </a:lnTo>
                <a:cubicBezTo>
                  <a:pt x="2410" y="887"/>
                  <a:pt x="2396" y="927"/>
                  <a:pt x="2343" y="1007"/>
                </a:cubicBezTo>
                <a:cubicBezTo>
                  <a:pt x="2304" y="1099"/>
                  <a:pt x="2238" y="1205"/>
                  <a:pt x="2171" y="1337"/>
                </a:cubicBezTo>
                <a:cubicBezTo>
                  <a:pt x="2092" y="1470"/>
                  <a:pt x="2013" y="1629"/>
                  <a:pt x="1920" y="1814"/>
                </a:cubicBezTo>
                <a:cubicBezTo>
                  <a:pt x="1814" y="1986"/>
                  <a:pt x="1721" y="2158"/>
                  <a:pt x="1629" y="2343"/>
                </a:cubicBezTo>
                <a:cubicBezTo>
                  <a:pt x="1523" y="2529"/>
                  <a:pt x="1430" y="2701"/>
                  <a:pt x="1338" y="2886"/>
                </a:cubicBezTo>
                <a:cubicBezTo>
                  <a:pt x="1245" y="3058"/>
                  <a:pt x="1166" y="3217"/>
                  <a:pt x="1086" y="3362"/>
                </a:cubicBezTo>
                <a:cubicBezTo>
                  <a:pt x="1020" y="3508"/>
                  <a:pt x="954" y="3627"/>
                  <a:pt x="914" y="3720"/>
                </a:cubicBezTo>
                <a:cubicBezTo>
                  <a:pt x="861" y="3812"/>
                  <a:pt x="835" y="3865"/>
                  <a:pt x="835" y="3879"/>
                </a:cubicBezTo>
                <a:cubicBezTo>
                  <a:pt x="835" y="3905"/>
                  <a:pt x="861" y="3945"/>
                  <a:pt x="888" y="3958"/>
                </a:cubicBezTo>
                <a:cubicBezTo>
                  <a:pt x="914" y="3984"/>
                  <a:pt x="954" y="3998"/>
                  <a:pt x="1020" y="3998"/>
                </a:cubicBezTo>
                <a:cubicBezTo>
                  <a:pt x="1086" y="3998"/>
                  <a:pt x="1139" y="3984"/>
                  <a:pt x="1166" y="3958"/>
                </a:cubicBezTo>
                <a:cubicBezTo>
                  <a:pt x="1205" y="3918"/>
                  <a:pt x="1232" y="3879"/>
                  <a:pt x="1258" y="3852"/>
                </a:cubicBezTo>
                <a:cubicBezTo>
                  <a:pt x="1271" y="3799"/>
                  <a:pt x="1324" y="3706"/>
                  <a:pt x="1391" y="3574"/>
                </a:cubicBezTo>
                <a:cubicBezTo>
                  <a:pt x="1443" y="3442"/>
                  <a:pt x="1536" y="3283"/>
                  <a:pt x="1629" y="3111"/>
                </a:cubicBezTo>
                <a:cubicBezTo>
                  <a:pt x="1721" y="2926"/>
                  <a:pt x="1827" y="2727"/>
                  <a:pt x="1933" y="2515"/>
                </a:cubicBezTo>
                <a:lnTo>
                  <a:pt x="2291" y="1854"/>
                </a:lnTo>
                <a:cubicBezTo>
                  <a:pt x="2410" y="1642"/>
                  <a:pt x="2516" y="1417"/>
                  <a:pt x="2621" y="1218"/>
                </a:cubicBezTo>
                <a:cubicBezTo>
                  <a:pt x="2741" y="1007"/>
                  <a:pt x="2833" y="834"/>
                  <a:pt x="2913" y="662"/>
                </a:cubicBezTo>
                <a:cubicBezTo>
                  <a:pt x="3005" y="504"/>
                  <a:pt x="3071" y="371"/>
                  <a:pt x="3124" y="265"/>
                </a:cubicBezTo>
                <a:cubicBezTo>
                  <a:pt x="3177" y="159"/>
                  <a:pt x="3204" y="107"/>
                  <a:pt x="3204" y="93"/>
                </a:cubicBezTo>
                <a:cubicBezTo>
                  <a:pt x="3204" y="80"/>
                  <a:pt x="3191" y="54"/>
                  <a:pt x="3164" y="27"/>
                </a:cubicBezTo>
                <a:cubicBezTo>
                  <a:pt x="3151" y="1"/>
                  <a:pt x="3111" y="1"/>
                  <a:pt x="3032" y="1"/>
                </a:cubicBezTo>
                <a:close/>
                <a:moveTo>
                  <a:pt x="2741" y="2462"/>
                </a:moveTo>
                <a:cubicBezTo>
                  <a:pt x="2621" y="2462"/>
                  <a:pt x="2516" y="2489"/>
                  <a:pt x="2423" y="2529"/>
                </a:cubicBezTo>
                <a:cubicBezTo>
                  <a:pt x="2330" y="2568"/>
                  <a:pt x="2251" y="2634"/>
                  <a:pt x="2185" y="2714"/>
                </a:cubicBezTo>
                <a:cubicBezTo>
                  <a:pt x="2118" y="2793"/>
                  <a:pt x="2066" y="2886"/>
                  <a:pt x="2026" y="2992"/>
                </a:cubicBezTo>
                <a:cubicBezTo>
                  <a:pt x="1986" y="3098"/>
                  <a:pt x="1960" y="3217"/>
                  <a:pt x="1960" y="3349"/>
                </a:cubicBezTo>
                <a:cubicBezTo>
                  <a:pt x="1960" y="3468"/>
                  <a:pt x="1986" y="3574"/>
                  <a:pt x="2013" y="3680"/>
                </a:cubicBezTo>
                <a:cubicBezTo>
                  <a:pt x="2052" y="3773"/>
                  <a:pt x="2092" y="3865"/>
                  <a:pt x="2158" y="3958"/>
                </a:cubicBezTo>
                <a:cubicBezTo>
                  <a:pt x="2211" y="4037"/>
                  <a:pt x="2291" y="4104"/>
                  <a:pt x="2383" y="4143"/>
                </a:cubicBezTo>
                <a:cubicBezTo>
                  <a:pt x="2476" y="4196"/>
                  <a:pt x="2582" y="4223"/>
                  <a:pt x="2701" y="4223"/>
                </a:cubicBezTo>
                <a:cubicBezTo>
                  <a:pt x="2939" y="4223"/>
                  <a:pt x="3124" y="4143"/>
                  <a:pt x="3257" y="3984"/>
                </a:cubicBezTo>
                <a:cubicBezTo>
                  <a:pt x="3389" y="3826"/>
                  <a:pt x="3455" y="3601"/>
                  <a:pt x="3455" y="3336"/>
                </a:cubicBezTo>
                <a:cubicBezTo>
                  <a:pt x="3455" y="3217"/>
                  <a:pt x="3442" y="3098"/>
                  <a:pt x="3416" y="3005"/>
                </a:cubicBezTo>
                <a:cubicBezTo>
                  <a:pt x="3389" y="2899"/>
                  <a:pt x="3349" y="2806"/>
                  <a:pt x="3283" y="2727"/>
                </a:cubicBezTo>
                <a:cubicBezTo>
                  <a:pt x="3230" y="2634"/>
                  <a:pt x="3151" y="2581"/>
                  <a:pt x="3058" y="2529"/>
                </a:cubicBezTo>
                <a:cubicBezTo>
                  <a:pt x="2979" y="2489"/>
                  <a:pt x="2860" y="2462"/>
                  <a:pt x="2741" y="2462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" name="Google Shape;21;p2"/>
          <p:cNvGrpSpPr/>
          <p:nvPr/>
        </p:nvGrpSpPr>
        <p:grpSpPr>
          <a:xfrm>
            <a:off x="10177007" y="5463353"/>
            <a:ext cx="1809341" cy="943324"/>
            <a:chOff x="1787352" y="2530363"/>
            <a:chExt cx="1540651" cy="803239"/>
          </a:xfrm>
        </p:grpSpPr>
        <p:sp>
          <p:nvSpPr>
            <p:cNvPr id="22" name="Google Shape;22;p2"/>
            <p:cNvSpPr/>
            <p:nvPr/>
          </p:nvSpPr>
          <p:spPr>
            <a:xfrm>
              <a:off x="1971678" y="2530363"/>
              <a:ext cx="914442" cy="628420"/>
            </a:xfrm>
            <a:custGeom>
              <a:avLst/>
              <a:gdLst/>
              <a:ahLst/>
              <a:cxnLst/>
              <a:rect l="l" t="t" r="r" b="b"/>
              <a:pathLst>
                <a:path w="16545" h="11370" extrusionOk="0">
                  <a:moveTo>
                    <a:pt x="279" y="1"/>
                  </a:moveTo>
                  <a:cubicBezTo>
                    <a:pt x="213" y="1"/>
                    <a:pt x="160" y="1"/>
                    <a:pt x="160" y="54"/>
                  </a:cubicBezTo>
                  <a:cubicBezTo>
                    <a:pt x="54" y="120"/>
                    <a:pt x="1" y="173"/>
                    <a:pt x="1" y="279"/>
                  </a:cubicBezTo>
                  <a:lnTo>
                    <a:pt x="1" y="8603"/>
                  </a:lnTo>
                  <a:cubicBezTo>
                    <a:pt x="1" y="8551"/>
                    <a:pt x="54" y="8445"/>
                    <a:pt x="107" y="8445"/>
                  </a:cubicBezTo>
                  <a:cubicBezTo>
                    <a:pt x="160" y="8392"/>
                    <a:pt x="213" y="8326"/>
                    <a:pt x="279" y="8326"/>
                  </a:cubicBezTo>
                  <a:lnTo>
                    <a:pt x="543" y="8326"/>
                  </a:lnTo>
                  <a:lnTo>
                    <a:pt x="543" y="715"/>
                  </a:lnTo>
                  <a:lnTo>
                    <a:pt x="13011" y="6340"/>
                  </a:lnTo>
                  <a:cubicBezTo>
                    <a:pt x="12852" y="6076"/>
                    <a:pt x="12733" y="5798"/>
                    <a:pt x="12574" y="5520"/>
                  </a:cubicBezTo>
                  <a:lnTo>
                    <a:pt x="385" y="54"/>
                  </a:lnTo>
                  <a:cubicBezTo>
                    <a:pt x="385" y="1"/>
                    <a:pt x="332" y="1"/>
                    <a:pt x="279" y="1"/>
                  </a:cubicBezTo>
                  <a:close/>
                  <a:moveTo>
                    <a:pt x="3085" y="10814"/>
                  </a:moveTo>
                  <a:lnTo>
                    <a:pt x="3085" y="11092"/>
                  </a:lnTo>
                  <a:cubicBezTo>
                    <a:pt x="3085" y="11198"/>
                    <a:pt x="3032" y="11251"/>
                    <a:pt x="2979" y="11303"/>
                  </a:cubicBezTo>
                  <a:cubicBezTo>
                    <a:pt x="2926" y="11370"/>
                    <a:pt x="2860" y="11370"/>
                    <a:pt x="2807" y="11370"/>
                  </a:cubicBezTo>
                  <a:lnTo>
                    <a:pt x="16545" y="11370"/>
                  </a:lnTo>
                  <a:cubicBezTo>
                    <a:pt x="16426" y="11198"/>
                    <a:pt x="16267" y="11039"/>
                    <a:pt x="16095" y="10814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666643" y="2835398"/>
              <a:ext cx="661361" cy="323385"/>
            </a:xfrm>
            <a:custGeom>
              <a:avLst/>
              <a:gdLst/>
              <a:ahLst/>
              <a:cxnLst/>
              <a:rect l="l" t="t" r="r" b="b"/>
              <a:pathLst>
                <a:path w="11966" h="5851" extrusionOk="0">
                  <a:moveTo>
                    <a:pt x="0" y="1"/>
                  </a:moveTo>
                  <a:cubicBezTo>
                    <a:pt x="159" y="279"/>
                    <a:pt x="278" y="557"/>
                    <a:pt x="437" y="821"/>
                  </a:cubicBezTo>
                  <a:lnTo>
                    <a:pt x="10417" y="5295"/>
                  </a:lnTo>
                  <a:lnTo>
                    <a:pt x="3521" y="5295"/>
                  </a:lnTo>
                  <a:cubicBezTo>
                    <a:pt x="3693" y="5520"/>
                    <a:pt x="3852" y="5679"/>
                    <a:pt x="3971" y="5851"/>
                  </a:cubicBezTo>
                  <a:lnTo>
                    <a:pt x="11687" y="5851"/>
                  </a:lnTo>
                  <a:cubicBezTo>
                    <a:pt x="11793" y="5851"/>
                    <a:pt x="11912" y="5784"/>
                    <a:pt x="11965" y="5626"/>
                  </a:cubicBezTo>
                  <a:cubicBezTo>
                    <a:pt x="11965" y="5520"/>
                    <a:pt x="11912" y="5401"/>
                    <a:pt x="11793" y="53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71678" y="2990485"/>
              <a:ext cx="170508" cy="168297"/>
            </a:xfrm>
            <a:custGeom>
              <a:avLst/>
              <a:gdLst/>
              <a:ahLst/>
              <a:cxnLst/>
              <a:rect l="l" t="t" r="r" b="b"/>
              <a:pathLst>
                <a:path w="3085" h="3045" extrusionOk="0">
                  <a:moveTo>
                    <a:pt x="2529" y="556"/>
                  </a:moveTo>
                  <a:lnTo>
                    <a:pt x="2529" y="2489"/>
                  </a:lnTo>
                  <a:lnTo>
                    <a:pt x="543" y="2489"/>
                  </a:lnTo>
                  <a:lnTo>
                    <a:pt x="543" y="556"/>
                  </a:lnTo>
                  <a:close/>
                  <a:moveTo>
                    <a:pt x="279" y="1"/>
                  </a:moveTo>
                  <a:cubicBezTo>
                    <a:pt x="213" y="1"/>
                    <a:pt x="160" y="67"/>
                    <a:pt x="107" y="120"/>
                  </a:cubicBezTo>
                  <a:cubicBezTo>
                    <a:pt x="54" y="120"/>
                    <a:pt x="1" y="226"/>
                    <a:pt x="1" y="278"/>
                  </a:cubicBezTo>
                  <a:lnTo>
                    <a:pt x="1" y="2767"/>
                  </a:lnTo>
                  <a:cubicBezTo>
                    <a:pt x="1" y="2873"/>
                    <a:pt x="54" y="2926"/>
                    <a:pt x="107" y="2978"/>
                  </a:cubicBezTo>
                  <a:cubicBezTo>
                    <a:pt x="160" y="3045"/>
                    <a:pt x="213" y="3045"/>
                    <a:pt x="279" y="3045"/>
                  </a:cubicBezTo>
                  <a:lnTo>
                    <a:pt x="2807" y="3045"/>
                  </a:lnTo>
                  <a:cubicBezTo>
                    <a:pt x="2860" y="3045"/>
                    <a:pt x="2926" y="3045"/>
                    <a:pt x="2979" y="2978"/>
                  </a:cubicBezTo>
                  <a:cubicBezTo>
                    <a:pt x="3032" y="2926"/>
                    <a:pt x="3085" y="2873"/>
                    <a:pt x="3085" y="2767"/>
                  </a:cubicBezTo>
                  <a:lnTo>
                    <a:pt x="3085" y="2489"/>
                  </a:lnTo>
                  <a:lnTo>
                    <a:pt x="3085" y="278"/>
                  </a:lnTo>
                  <a:cubicBezTo>
                    <a:pt x="3085" y="226"/>
                    <a:pt x="3032" y="120"/>
                    <a:pt x="2979" y="120"/>
                  </a:cubicBezTo>
                  <a:cubicBezTo>
                    <a:pt x="2926" y="67"/>
                    <a:pt x="2860" y="1"/>
                    <a:pt x="2807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584733" y="2634989"/>
              <a:ext cx="118554" cy="120765"/>
            </a:xfrm>
            <a:custGeom>
              <a:avLst/>
              <a:gdLst/>
              <a:ahLst/>
              <a:cxnLst/>
              <a:rect l="l" t="t" r="r" b="b"/>
              <a:pathLst>
                <a:path w="2145" h="2185" extrusionOk="0">
                  <a:moveTo>
                    <a:pt x="887" y="1284"/>
                  </a:moveTo>
                  <a:cubicBezTo>
                    <a:pt x="953" y="1284"/>
                    <a:pt x="1032" y="1297"/>
                    <a:pt x="1085" y="1311"/>
                  </a:cubicBezTo>
                  <a:cubicBezTo>
                    <a:pt x="1151" y="1324"/>
                    <a:pt x="1204" y="1350"/>
                    <a:pt x="1257" y="1377"/>
                  </a:cubicBezTo>
                  <a:cubicBezTo>
                    <a:pt x="1310" y="1403"/>
                    <a:pt x="1350" y="1430"/>
                    <a:pt x="1376" y="1469"/>
                  </a:cubicBezTo>
                  <a:cubicBezTo>
                    <a:pt x="1403" y="1509"/>
                    <a:pt x="1416" y="1549"/>
                    <a:pt x="1416" y="1588"/>
                  </a:cubicBezTo>
                  <a:cubicBezTo>
                    <a:pt x="1416" y="1641"/>
                    <a:pt x="1403" y="1681"/>
                    <a:pt x="1363" y="1721"/>
                  </a:cubicBezTo>
                  <a:cubicBezTo>
                    <a:pt x="1337" y="1761"/>
                    <a:pt x="1297" y="1787"/>
                    <a:pt x="1231" y="1813"/>
                  </a:cubicBezTo>
                  <a:cubicBezTo>
                    <a:pt x="1178" y="1840"/>
                    <a:pt x="1112" y="1866"/>
                    <a:pt x="1046" y="1880"/>
                  </a:cubicBezTo>
                  <a:cubicBezTo>
                    <a:pt x="966" y="1906"/>
                    <a:pt x="887" y="1906"/>
                    <a:pt x="807" y="1906"/>
                  </a:cubicBezTo>
                  <a:cubicBezTo>
                    <a:pt x="675" y="1906"/>
                    <a:pt x="569" y="1893"/>
                    <a:pt x="463" y="1840"/>
                  </a:cubicBezTo>
                  <a:cubicBezTo>
                    <a:pt x="371" y="1800"/>
                    <a:pt x="318" y="1734"/>
                    <a:pt x="318" y="1641"/>
                  </a:cubicBezTo>
                  <a:cubicBezTo>
                    <a:pt x="318" y="1588"/>
                    <a:pt x="331" y="1536"/>
                    <a:pt x="371" y="1496"/>
                  </a:cubicBezTo>
                  <a:cubicBezTo>
                    <a:pt x="397" y="1456"/>
                    <a:pt x="437" y="1416"/>
                    <a:pt x="490" y="1390"/>
                  </a:cubicBezTo>
                  <a:cubicBezTo>
                    <a:pt x="529" y="1350"/>
                    <a:pt x="596" y="1337"/>
                    <a:pt x="662" y="1311"/>
                  </a:cubicBezTo>
                  <a:cubicBezTo>
                    <a:pt x="728" y="1297"/>
                    <a:pt x="807" y="1284"/>
                    <a:pt x="887" y="1284"/>
                  </a:cubicBezTo>
                  <a:close/>
                  <a:moveTo>
                    <a:pt x="926" y="0"/>
                  </a:moveTo>
                  <a:cubicBezTo>
                    <a:pt x="688" y="0"/>
                    <a:pt x="490" y="53"/>
                    <a:pt x="344" y="159"/>
                  </a:cubicBezTo>
                  <a:cubicBezTo>
                    <a:pt x="199" y="265"/>
                    <a:pt x="132" y="397"/>
                    <a:pt x="132" y="569"/>
                  </a:cubicBezTo>
                  <a:cubicBezTo>
                    <a:pt x="132" y="649"/>
                    <a:pt x="159" y="715"/>
                    <a:pt x="199" y="781"/>
                  </a:cubicBezTo>
                  <a:cubicBezTo>
                    <a:pt x="238" y="861"/>
                    <a:pt x="304" y="887"/>
                    <a:pt x="397" y="887"/>
                  </a:cubicBezTo>
                  <a:cubicBezTo>
                    <a:pt x="463" y="887"/>
                    <a:pt x="503" y="874"/>
                    <a:pt x="543" y="847"/>
                  </a:cubicBezTo>
                  <a:cubicBezTo>
                    <a:pt x="582" y="821"/>
                    <a:pt x="596" y="781"/>
                    <a:pt x="596" y="728"/>
                  </a:cubicBezTo>
                  <a:cubicBezTo>
                    <a:pt x="596" y="675"/>
                    <a:pt x="582" y="636"/>
                    <a:pt x="556" y="622"/>
                  </a:cubicBezTo>
                  <a:cubicBezTo>
                    <a:pt x="529" y="596"/>
                    <a:pt x="503" y="583"/>
                    <a:pt x="490" y="583"/>
                  </a:cubicBezTo>
                  <a:cubicBezTo>
                    <a:pt x="450" y="569"/>
                    <a:pt x="437" y="569"/>
                    <a:pt x="410" y="556"/>
                  </a:cubicBezTo>
                  <a:cubicBezTo>
                    <a:pt x="397" y="556"/>
                    <a:pt x="397" y="530"/>
                    <a:pt x="397" y="503"/>
                  </a:cubicBezTo>
                  <a:cubicBezTo>
                    <a:pt x="397" y="477"/>
                    <a:pt x="410" y="437"/>
                    <a:pt x="437" y="411"/>
                  </a:cubicBezTo>
                  <a:cubicBezTo>
                    <a:pt x="476" y="384"/>
                    <a:pt x="516" y="358"/>
                    <a:pt x="556" y="344"/>
                  </a:cubicBezTo>
                  <a:cubicBezTo>
                    <a:pt x="609" y="318"/>
                    <a:pt x="662" y="305"/>
                    <a:pt x="728" y="291"/>
                  </a:cubicBezTo>
                  <a:cubicBezTo>
                    <a:pt x="781" y="278"/>
                    <a:pt x="834" y="278"/>
                    <a:pt x="887" y="278"/>
                  </a:cubicBezTo>
                  <a:cubicBezTo>
                    <a:pt x="1072" y="278"/>
                    <a:pt x="1204" y="331"/>
                    <a:pt x="1297" y="450"/>
                  </a:cubicBezTo>
                  <a:cubicBezTo>
                    <a:pt x="1376" y="569"/>
                    <a:pt x="1416" y="728"/>
                    <a:pt x="1416" y="927"/>
                  </a:cubicBezTo>
                  <a:cubicBezTo>
                    <a:pt x="1416" y="940"/>
                    <a:pt x="1416" y="966"/>
                    <a:pt x="1416" y="1006"/>
                  </a:cubicBezTo>
                  <a:lnTo>
                    <a:pt x="1416" y="1099"/>
                  </a:lnTo>
                  <a:lnTo>
                    <a:pt x="1416" y="1218"/>
                  </a:lnTo>
                  <a:cubicBezTo>
                    <a:pt x="1218" y="1086"/>
                    <a:pt x="1006" y="1006"/>
                    <a:pt x="768" y="1006"/>
                  </a:cubicBezTo>
                  <a:cubicBezTo>
                    <a:pt x="649" y="1006"/>
                    <a:pt x="543" y="1033"/>
                    <a:pt x="450" y="1059"/>
                  </a:cubicBezTo>
                  <a:cubicBezTo>
                    <a:pt x="357" y="1086"/>
                    <a:pt x="278" y="1138"/>
                    <a:pt x="212" y="1191"/>
                  </a:cubicBezTo>
                  <a:cubicBezTo>
                    <a:pt x="146" y="1244"/>
                    <a:pt x="93" y="1311"/>
                    <a:pt x="53" y="1390"/>
                  </a:cubicBezTo>
                  <a:cubicBezTo>
                    <a:pt x="13" y="1469"/>
                    <a:pt x="0" y="1549"/>
                    <a:pt x="0" y="1641"/>
                  </a:cubicBezTo>
                  <a:cubicBezTo>
                    <a:pt x="0" y="1800"/>
                    <a:pt x="53" y="1946"/>
                    <a:pt x="185" y="2038"/>
                  </a:cubicBezTo>
                  <a:cubicBezTo>
                    <a:pt x="318" y="2131"/>
                    <a:pt x="490" y="2184"/>
                    <a:pt x="701" y="2184"/>
                  </a:cubicBezTo>
                  <a:cubicBezTo>
                    <a:pt x="847" y="2184"/>
                    <a:pt x="979" y="2158"/>
                    <a:pt x="1099" y="2118"/>
                  </a:cubicBezTo>
                  <a:cubicBezTo>
                    <a:pt x="1218" y="2065"/>
                    <a:pt x="1324" y="1999"/>
                    <a:pt x="1429" y="1919"/>
                  </a:cubicBezTo>
                  <a:cubicBezTo>
                    <a:pt x="1456" y="2012"/>
                    <a:pt x="1496" y="2078"/>
                    <a:pt x="1562" y="2131"/>
                  </a:cubicBezTo>
                  <a:cubicBezTo>
                    <a:pt x="1628" y="2171"/>
                    <a:pt x="1707" y="2184"/>
                    <a:pt x="1787" y="2184"/>
                  </a:cubicBezTo>
                  <a:cubicBezTo>
                    <a:pt x="1840" y="2184"/>
                    <a:pt x="1879" y="2184"/>
                    <a:pt x="1919" y="2171"/>
                  </a:cubicBezTo>
                  <a:cubicBezTo>
                    <a:pt x="1959" y="2158"/>
                    <a:pt x="1999" y="2131"/>
                    <a:pt x="2038" y="2105"/>
                  </a:cubicBezTo>
                  <a:cubicBezTo>
                    <a:pt x="2078" y="2078"/>
                    <a:pt x="2091" y="2038"/>
                    <a:pt x="2118" y="1999"/>
                  </a:cubicBezTo>
                  <a:cubicBezTo>
                    <a:pt x="2144" y="1959"/>
                    <a:pt x="2144" y="1893"/>
                    <a:pt x="2144" y="1840"/>
                  </a:cubicBezTo>
                  <a:cubicBezTo>
                    <a:pt x="2144" y="1800"/>
                    <a:pt x="2144" y="1761"/>
                    <a:pt x="2131" y="1734"/>
                  </a:cubicBezTo>
                  <a:cubicBezTo>
                    <a:pt x="2118" y="1694"/>
                    <a:pt x="2091" y="1681"/>
                    <a:pt x="2051" y="1681"/>
                  </a:cubicBezTo>
                  <a:cubicBezTo>
                    <a:pt x="2012" y="1681"/>
                    <a:pt x="1972" y="1694"/>
                    <a:pt x="1959" y="1721"/>
                  </a:cubicBezTo>
                  <a:cubicBezTo>
                    <a:pt x="1946" y="1747"/>
                    <a:pt x="1932" y="1761"/>
                    <a:pt x="1932" y="1787"/>
                  </a:cubicBezTo>
                  <a:cubicBezTo>
                    <a:pt x="1919" y="1827"/>
                    <a:pt x="1906" y="1853"/>
                    <a:pt x="1893" y="1880"/>
                  </a:cubicBezTo>
                  <a:cubicBezTo>
                    <a:pt x="1893" y="1893"/>
                    <a:pt x="1866" y="1906"/>
                    <a:pt x="1840" y="1906"/>
                  </a:cubicBezTo>
                  <a:cubicBezTo>
                    <a:pt x="1787" y="1906"/>
                    <a:pt x="1760" y="1893"/>
                    <a:pt x="1747" y="1840"/>
                  </a:cubicBezTo>
                  <a:cubicBezTo>
                    <a:pt x="1734" y="1800"/>
                    <a:pt x="1734" y="1708"/>
                    <a:pt x="1734" y="1562"/>
                  </a:cubicBezTo>
                  <a:lnTo>
                    <a:pt x="1734" y="1403"/>
                  </a:lnTo>
                  <a:cubicBezTo>
                    <a:pt x="1734" y="1337"/>
                    <a:pt x="1734" y="1271"/>
                    <a:pt x="1734" y="1218"/>
                  </a:cubicBezTo>
                  <a:cubicBezTo>
                    <a:pt x="1734" y="1152"/>
                    <a:pt x="1747" y="1086"/>
                    <a:pt x="1747" y="1033"/>
                  </a:cubicBezTo>
                  <a:cubicBezTo>
                    <a:pt x="1747" y="980"/>
                    <a:pt x="1747" y="927"/>
                    <a:pt x="1747" y="900"/>
                  </a:cubicBezTo>
                  <a:cubicBezTo>
                    <a:pt x="1747" y="291"/>
                    <a:pt x="1469" y="0"/>
                    <a:pt x="926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787352" y="2713970"/>
              <a:ext cx="141215" cy="212955"/>
            </a:xfrm>
            <a:custGeom>
              <a:avLst/>
              <a:gdLst/>
              <a:ahLst/>
              <a:cxnLst/>
              <a:rect l="l" t="t" r="r" b="b"/>
              <a:pathLst>
                <a:path w="2555" h="3853" extrusionOk="0">
                  <a:moveTo>
                    <a:pt x="1655" y="1959"/>
                  </a:moveTo>
                  <a:cubicBezTo>
                    <a:pt x="1708" y="1959"/>
                    <a:pt x="1761" y="1973"/>
                    <a:pt x="1827" y="1999"/>
                  </a:cubicBezTo>
                  <a:cubicBezTo>
                    <a:pt x="1893" y="2026"/>
                    <a:pt x="1946" y="2065"/>
                    <a:pt x="2012" y="2132"/>
                  </a:cubicBezTo>
                  <a:cubicBezTo>
                    <a:pt x="2065" y="2184"/>
                    <a:pt x="2118" y="2277"/>
                    <a:pt x="2158" y="2370"/>
                  </a:cubicBezTo>
                  <a:cubicBezTo>
                    <a:pt x="2198" y="2476"/>
                    <a:pt x="2211" y="2595"/>
                    <a:pt x="2211" y="2754"/>
                  </a:cubicBezTo>
                  <a:cubicBezTo>
                    <a:pt x="2211" y="2912"/>
                    <a:pt x="2184" y="3045"/>
                    <a:pt x="2131" y="3151"/>
                  </a:cubicBezTo>
                  <a:cubicBezTo>
                    <a:pt x="2092" y="3256"/>
                    <a:pt x="2039" y="3336"/>
                    <a:pt x="1959" y="3402"/>
                  </a:cubicBezTo>
                  <a:cubicBezTo>
                    <a:pt x="1893" y="3455"/>
                    <a:pt x="1814" y="3495"/>
                    <a:pt x="1734" y="3521"/>
                  </a:cubicBezTo>
                  <a:cubicBezTo>
                    <a:pt x="1655" y="3548"/>
                    <a:pt x="1576" y="3548"/>
                    <a:pt x="1523" y="3548"/>
                  </a:cubicBezTo>
                  <a:cubicBezTo>
                    <a:pt x="1324" y="3548"/>
                    <a:pt x="1178" y="3495"/>
                    <a:pt x="1086" y="3376"/>
                  </a:cubicBezTo>
                  <a:cubicBezTo>
                    <a:pt x="993" y="3256"/>
                    <a:pt x="940" y="3071"/>
                    <a:pt x="940" y="2846"/>
                  </a:cubicBezTo>
                  <a:cubicBezTo>
                    <a:pt x="940" y="2793"/>
                    <a:pt x="953" y="2714"/>
                    <a:pt x="980" y="2608"/>
                  </a:cubicBezTo>
                  <a:cubicBezTo>
                    <a:pt x="1006" y="2515"/>
                    <a:pt x="1059" y="2423"/>
                    <a:pt x="1112" y="2317"/>
                  </a:cubicBezTo>
                  <a:cubicBezTo>
                    <a:pt x="1165" y="2224"/>
                    <a:pt x="1245" y="2132"/>
                    <a:pt x="1337" y="2065"/>
                  </a:cubicBezTo>
                  <a:cubicBezTo>
                    <a:pt x="1430" y="1999"/>
                    <a:pt x="1536" y="1959"/>
                    <a:pt x="1655" y="1959"/>
                  </a:cubicBezTo>
                  <a:close/>
                  <a:moveTo>
                    <a:pt x="398" y="1"/>
                  </a:moveTo>
                  <a:cubicBezTo>
                    <a:pt x="265" y="1"/>
                    <a:pt x="173" y="14"/>
                    <a:pt x="106" y="40"/>
                  </a:cubicBezTo>
                  <a:cubicBezTo>
                    <a:pt x="40" y="67"/>
                    <a:pt x="1" y="93"/>
                    <a:pt x="1" y="146"/>
                  </a:cubicBezTo>
                  <a:cubicBezTo>
                    <a:pt x="1" y="173"/>
                    <a:pt x="27" y="199"/>
                    <a:pt x="67" y="212"/>
                  </a:cubicBezTo>
                  <a:cubicBezTo>
                    <a:pt x="120" y="239"/>
                    <a:pt x="159" y="239"/>
                    <a:pt x="212" y="239"/>
                  </a:cubicBezTo>
                  <a:lnTo>
                    <a:pt x="398" y="239"/>
                  </a:lnTo>
                  <a:cubicBezTo>
                    <a:pt x="530" y="239"/>
                    <a:pt x="596" y="279"/>
                    <a:pt x="596" y="371"/>
                  </a:cubicBezTo>
                  <a:lnTo>
                    <a:pt x="596" y="557"/>
                  </a:lnTo>
                  <a:lnTo>
                    <a:pt x="596" y="821"/>
                  </a:lnTo>
                  <a:cubicBezTo>
                    <a:pt x="596" y="927"/>
                    <a:pt x="609" y="1033"/>
                    <a:pt x="609" y="1139"/>
                  </a:cubicBezTo>
                  <a:lnTo>
                    <a:pt x="609" y="1483"/>
                  </a:lnTo>
                  <a:cubicBezTo>
                    <a:pt x="609" y="1721"/>
                    <a:pt x="596" y="1920"/>
                    <a:pt x="596" y="2092"/>
                  </a:cubicBezTo>
                  <a:cubicBezTo>
                    <a:pt x="596" y="2264"/>
                    <a:pt x="596" y="2409"/>
                    <a:pt x="596" y="2542"/>
                  </a:cubicBezTo>
                  <a:cubicBezTo>
                    <a:pt x="596" y="2674"/>
                    <a:pt x="583" y="2780"/>
                    <a:pt x="583" y="2886"/>
                  </a:cubicBezTo>
                  <a:cubicBezTo>
                    <a:pt x="583" y="2979"/>
                    <a:pt x="583" y="3071"/>
                    <a:pt x="583" y="3151"/>
                  </a:cubicBezTo>
                  <a:lnTo>
                    <a:pt x="570" y="3402"/>
                  </a:lnTo>
                  <a:cubicBezTo>
                    <a:pt x="570" y="3495"/>
                    <a:pt x="556" y="3587"/>
                    <a:pt x="556" y="3680"/>
                  </a:cubicBezTo>
                  <a:cubicBezTo>
                    <a:pt x="556" y="3733"/>
                    <a:pt x="583" y="3786"/>
                    <a:pt x="609" y="3812"/>
                  </a:cubicBezTo>
                  <a:cubicBezTo>
                    <a:pt x="636" y="3839"/>
                    <a:pt x="676" y="3852"/>
                    <a:pt x="715" y="3852"/>
                  </a:cubicBezTo>
                  <a:cubicBezTo>
                    <a:pt x="755" y="3852"/>
                    <a:pt x="781" y="3839"/>
                    <a:pt x="808" y="3826"/>
                  </a:cubicBezTo>
                  <a:cubicBezTo>
                    <a:pt x="821" y="3826"/>
                    <a:pt x="848" y="3799"/>
                    <a:pt x="861" y="3773"/>
                  </a:cubicBezTo>
                  <a:cubicBezTo>
                    <a:pt x="861" y="3746"/>
                    <a:pt x="874" y="3706"/>
                    <a:pt x="874" y="3667"/>
                  </a:cubicBezTo>
                  <a:cubicBezTo>
                    <a:pt x="874" y="3614"/>
                    <a:pt x="887" y="3548"/>
                    <a:pt x="887" y="3481"/>
                  </a:cubicBezTo>
                  <a:cubicBezTo>
                    <a:pt x="914" y="3521"/>
                    <a:pt x="940" y="3561"/>
                    <a:pt x="980" y="3614"/>
                  </a:cubicBezTo>
                  <a:cubicBezTo>
                    <a:pt x="1020" y="3654"/>
                    <a:pt x="1059" y="3680"/>
                    <a:pt x="1112" y="3720"/>
                  </a:cubicBezTo>
                  <a:cubicBezTo>
                    <a:pt x="1152" y="3759"/>
                    <a:pt x="1218" y="3786"/>
                    <a:pt x="1284" y="3799"/>
                  </a:cubicBezTo>
                  <a:cubicBezTo>
                    <a:pt x="1351" y="3826"/>
                    <a:pt x="1430" y="3839"/>
                    <a:pt x="1523" y="3839"/>
                  </a:cubicBezTo>
                  <a:cubicBezTo>
                    <a:pt x="1628" y="3839"/>
                    <a:pt x="1748" y="3826"/>
                    <a:pt x="1867" y="3786"/>
                  </a:cubicBezTo>
                  <a:cubicBezTo>
                    <a:pt x="1986" y="3746"/>
                    <a:pt x="2105" y="3693"/>
                    <a:pt x="2198" y="3614"/>
                  </a:cubicBezTo>
                  <a:cubicBezTo>
                    <a:pt x="2303" y="3521"/>
                    <a:pt x="2383" y="3415"/>
                    <a:pt x="2449" y="3283"/>
                  </a:cubicBezTo>
                  <a:cubicBezTo>
                    <a:pt x="2515" y="3151"/>
                    <a:pt x="2555" y="2979"/>
                    <a:pt x="2555" y="2780"/>
                  </a:cubicBezTo>
                  <a:cubicBezTo>
                    <a:pt x="2555" y="2661"/>
                    <a:pt x="2542" y="2529"/>
                    <a:pt x="2502" y="2409"/>
                  </a:cubicBezTo>
                  <a:cubicBezTo>
                    <a:pt x="2476" y="2277"/>
                    <a:pt x="2436" y="2158"/>
                    <a:pt x="2370" y="2052"/>
                  </a:cubicBezTo>
                  <a:cubicBezTo>
                    <a:pt x="2317" y="1946"/>
                    <a:pt x="2224" y="1854"/>
                    <a:pt x="2118" y="1774"/>
                  </a:cubicBezTo>
                  <a:cubicBezTo>
                    <a:pt x="2012" y="1708"/>
                    <a:pt x="1893" y="1668"/>
                    <a:pt x="1734" y="1668"/>
                  </a:cubicBezTo>
                  <a:cubicBezTo>
                    <a:pt x="1562" y="1668"/>
                    <a:pt x="1403" y="1721"/>
                    <a:pt x="1271" y="1827"/>
                  </a:cubicBezTo>
                  <a:cubicBezTo>
                    <a:pt x="1126" y="1920"/>
                    <a:pt x="1020" y="2065"/>
                    <a:pt x="927" y="2251"/>
                  </a:cubicBezTo>
                  <a:lnTo>
                    <a:pt x="927" y="173"/>
                  </a:lnTo>
                  <a:cubicBezTo>
                    <a:pt x="927" y="93"/>
                    <a:pt x="914" y="40"/>
                    <a:pt x="887" y="27"/>
                  </a:cubicBezTo>
                  <a:cubicBezTo>
                    <a:pt x="861" y="14"/>
                    <a:pt x="834" y="1"/>
                    <a:pt x="808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506415" y="3201175"/>
              <a:ext cx="111977" cy="132427"/>
            </a:xfrm>
            <a:custGeom>
              <a:avLst/>
              <a:gdLst/>
              <a:ahLst/>
              <a:cxnLst/>
              <a:rect l="l" t="t" r="r" b="b"/>
              <a:pathLst>
                <a:path w="2026" h="2396" extrusionOk="0">
                  <a:moveTo>
                    <a:pt x="1761" y="0"/>
                  </a:moveTo>
                  <a:cubicBezTo>
                    <a:pt x="1708" y="0"/>
                    <a:pt x="1682" y="14"/>
                    <a:pt x="1655" y="40"/>
                  </a:cubicBezTo>
                  <a:cubicBezTo>
                    <a:pt x="1629" y="66"/>
                    <a:pt x="1629" y="93"/>
                    <a:pt x="1629" y="133"/>
                  </a:cubicBezTo>
                  <a:lnTo>
                    <a:pt x="1629" y="265"/>
                  </a:lnTo>
                  <a:cubicBezTo>
                    <a:pt x="1629" y="318"/>
                    <a:pt x="1629" y="358"/>
                    <a:pt x="1629" y="384"/>
                  </a:cubicBezTo>
                  <a:cubicBezTo>
                    <a:pt x="1563" y="291"/>
                    <a:pt x="1483" y="212"/>
                    <a:pt x="1391" y="186"/>
                  </a:cubicBezTo>
                  <a:cubicBezTo>
                    <a:pt x="1298" y="159"/>
                    <a:pt x="1192" y="133"/>
                    <a:pt x="1073" y="133"/>
                  </a:cubicBezTo>
                  <a:cubicBezTo>
                    <a:pt x="927" y="133"/>
                    <a:pt x="782" y="172"/>
                    <a:pt x="649" y="225"/>
                  </a:cubicBezTo>
                  <a:cubicBezTo>
                    <a:pt x="517" y="291"/>
                    <a:pt x="398" y="371"/>
                    <a:pt x="305" y="490"/>
                  </a:cubicBezTo>
                  <a:cubicBezTo>
                    <a:pt x="213" y="583"/>
                    <a:pt x="133" y="715"/>
                    <a:pt x="80" y="861"/>
                  </a:cubicBezTo>
                  <a:cubicBezTo>
                    <a:pt x="27" y="1006"/>
                    <a:pt x="1" y="1165"/>
                    <a:pt x="1" y="1324"/>
                  </a:cubicBezTo>
                  <a:cubicBezTo>
                    <a:pt x="1" y="1469"/>
                    <a:pt x="14" y="1615"/>
                    <a:pt x="67" y="1747"/>
                  </a:cubicBezTo>
                  <a:cubicBezTo>
                    <a:pt x="120" y="1880"/>
                    <a:pt x="186" y="1986"/>
                    <a:pt x="266" y="2091"/>
                  </a:cubicBezTo>
                  <a:cubicBezTo>
                    <a:pt x="358" y="2184"/>
                    <a:pt x="464" y="2264"/>
                    <a:pt x="596" y="2316"/>
                  </a:cubicBezTo>
                  <a:cubicBezTo>
                    <a:pt x="729" y="2369"/>
                    <a:pt x="874" y="2396"/>
                    <a:pt x="1033" y="2396"/>
                  </a:cubicBezTo>
                  <a:cubicBezTo>
                    <a:pt x="1443" y="2396"/>
                    <a:pt x="1761" y="2237"/>
                    <a:pt x="1973" y="1906"/>
                  </a:cubicBezTo>
                  <a:cubicBezTo>
                    <a:pt x="1999" y="1880"/>
                    <a:pt x="1999" y="1853"/>
                    <a:pt x="2013" y="1840"/>
                  </a:cubicBezTo>
                  <a:cubicBezTo>
                    <a:pt x="2026" y="1827"/>
                    <a:pt x="2026" y="1800"/>
                    <a:pt x="2026" y="1774"/>
                  </a:cubicBezTo>
                  <a:cubicBezTo>
                    <a:pt x="2026" y="1734"/>
                    <a:pt x="2013" y="1708"/>
                    <a:pt x="1973" y="1681"/>
                  </a:cubicBezTo>
                  <a:cubicBezTo>
                    <a:pt x="1946" y="1668"/>
                    <a:pt x="1920" y="1655"/>
                    <a:pt x="1880" y="1655"/>
                  </a:cubicBezTo>
                  <a:cubicBezTo>
                    <a:pt x="1867" y="1655"/>
                    <a:pt x="1841" y="1668"/>
                    <a:pt x="1814" y="1681"/>
                  </a:cubicBezTo>
                  <a:cubicBezTo>
                    <a:pt x="1788" y="1694"/>
                    <a:pt x="1761" y="1721"/>
                    <a:pt x="1735" y="1774"/>
                  </a:cubicBezTo>
                  <a:cubicBezTo>
                    <a:pt x="1668" y="1866"/>
                    <a:pt x="1589" y="1946"/>
                    <a:pt x="1470" y="2012"/>
                  </a:cubicBezTo>
                  <a:cubicBezTo>
                    <a:pt x="1351" y="2078"/>
                    <a:pt x="1192" y="2105"/>
                    <a:pt x="1020" y="2105"/>
                  </a:cubicBezTo>
                  <a:cubicBezTo>
                    <a:pt x="808" y="2105"/>
                    <a:pt x="636" y="2039"/>
                    <a:pt x="530" y="1893"/>
                  </a:cubicBezTo>
                  <a:cubicBezTo>
                    <a:pt x="411" y="1761"/>
                    <a:pt x="358" y="1562"/>
                    <a:pt x="358" y="1324"/>
                  </a:cubicBezTo>
                  <a:cubicBezTo>
                    <a:pt x="358" y="1191"/>
                    <a:pt x="371" y="1059"/>
                    <a:pt x="398" y="953"/>
                  </a:cubicBezTo>
                  <a:cubicBezTo>
                    <a:pt x="438" y="847"/>
                    <a:pt x="491" y="755"/>
                    <a:pt x="557" y="675"/>
                  </a:cubicBezTo>
                  <a:cubicBezTo>
                    <a:pt x="610" y="583"/>
                    <a:pt x="689" y="530"/>
                    <a:pt x="768" y="490"/>
                  </a:cubicBezTo>
                  <a:cubicBezTo>
                    <a:pt x="861" y="437"/>
                    <a:pt x="954" y="411"/>
                    <a:pt x="1060" y="411"/>
                  </a:cubicBezTo>
                  <a:cubicBezTo>
                    <a:pt x="1271" y="411"/>
                    <a:pt x="1417" y="464"/>
                    <a:pt x="1496" y="556"/>
                  </a:cubicBezTo>
                  <a:cubicBezTo>
                    <a:pt x="1576" y="649"/>
                    <a:pt x="1629" y="781"/>
                    <a:pt x="1629" y="940"/>
                  </a:cubicBezTo>
                  <a:cubicBezTo>
                    <a:pt x="1629" y="966"/>
                    <a:pt x="1642" y="993"/>
                    <a:pt x="1668" y="1006"/>
                  </a:cubicBezTo>
                  <a:cubicBezTo>
                    <a:pt x="1695" y="1033"/>
                    <a:pt x="1721" y="1033"/>
                    <a:pt x="1748" y="1033"/>
                  </a:cubicBezTo>
                  <a:cubicBezTo>
                    <a:pt x="1788" y="1033"/>
                    <a:pt x="1827" y="1019"/>
                    <a:pt x="1867" y="1006"/>
                  </a:cubicBezTo>
                  <a:cubicBezTo>
                    <a:pt x="1893" y="980"/>
                    <a:pt x="1920" y="953"/>
                    <a:pt x="1920" y="940"/>
                  </a:cubicBezTo>
                  <a:lnTo>
                    <a:pt x="1920" y="768"/>
                  </a:lnTo>
                  <a:lnTo>
                    <a:pt x="1920" y="543"/>
                  </a:lnTo>
                  <a:cubicBezTo>
                    <a:pt x="1920" y="477"/>
                    <a:pt x="1920" y="397"/>
                    <a:pt x="1920" y="331"/>
                  </a:cubicBezTo>
                  <a:lnTo>
                    <a:pt x="1920" y="159"/>
                  </a:lnTo>
                  <a:cubicBezTo>
                    <a:pt x="1920" y="106"/>
                    <a:pt x="1907" y="66"/>
                    <a:pt x="1880" y="40"/>
                  </a:cubicBezTo>
                  <a:cubicBezTo>
                    <a:pt x="1854" y="14"/>
                    <a:pt x="1814" y="0"/>
                    <a:pt x="1761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650305" y="1386444"/>
            <a:ext cx="961368" cy="336813"/>
            <a:chOff x="2109963" y="768908"/>
            <a:chExt cx="818604" cy="286796"/>
          </a:xfrm>
        </p:grpSpPr>
        <p:sp>
          <p:nvSpPr>
            <p:cNvPr id="29" name="Google Shape;29;p2"/>
            <p:cNvSpPr/>
            <p:nvPr/>
          </p:nvSpPr>
          <p:spPr>
            <a:xfrm>
              <a:off x="2109963" y="768908"/>
              <a:ext cx="177804" cy="286796"/>
            </a:xfrm>
            <a:custGeom>
              <a:avLst/>
              <a:gdLst/>
              <a:ahLst/>
              <a:cxnLst/>
              <a:rect l="l" t="t" r="r" b="b"/>
              <a:pathLst>
                <a:path w="3217" h="5189" extrusionOk="0">
                  <a:moveTo>
                    <a:pt x="1668" y="0"/>
                  </a:moveTo>
                  <a:cubicBezTo>
                    <a:pt x="1416" y="0"/>
                    <a:pt x="1191" y="53"/>
                    <a:pt x="1006" y="146"/>
                  </a:cubicBezTo>
                  <a:cubicBezTo>
                    <a:pt x="808" y="252"/>
                    <a:pt x="649" y="371"/>
                    <a:pt x="516" y="516"/>
                  </a:cubicBezTo>
                  <a:cubicBezTo>
                    <a:pt x="384" y="649"/>
                    <a:pt x="278" y="808"/>
                    <a:pt x="212" y="953"/>
                  </a:cubicBezTo>
                  <a:cubicBezTo>
                    <a:pt x="146" y="1099"/>
                    <a:pt x="106" y="1231"/>
                    <a:pt x="106" y="1324"/>
                  </a:cubicBezTo>
                  <a:cubicBezTo>
                    <a:pt x="106" y="1337"/>
                    <a:pt x="119" y="1363"/>
                    <a:pt x="119" y="1416"/>
                  </a:cubicBezTo>
                  <a:cubicBezTo>
                    <a:pt x="119" y="1456"/>
                    <a:pt x="133" y="1496"/>
                    <a:pt x="146" y="1535"/>
                  </a:cubicBezTo>
                  <a:cubicBezTo>
                    <a:pt x="172" y="1575"/>
                    <a:pt x="199" y="1615"/>
                    <a:pt x="239" y="1655"/>
                  </a:cubicBezTo>
                  <a:cubicBezTo>
                    <a:pt x="278" y="1681"/>
                    <a:pt x="331" y="1694"/>
                    <a:pt x="397" y="1694"/>
                  </a:cubicBezTo>
                  <a:cubicBezTo>
                    <a:pt x="503" y="1694"/>
                    <a:pt x="583" y="1668"/>
                    <a:pt x="649" y="1615"/>
                  </a:cubicBezTo>
                  <a:cubicBezTo>
                    <a:pt x="715" y="1562"/>
                    <a:pt x="741" y="1496"/>
                    <a:pt x="741" y="1416"/>
                  </a:cubicBezTo>
                  <a:cubicBezTo>
                    <a:pt x="741" y="1377"/>
                    <a:pt x="728" y="1337"/>
                    <a:pt x="715" y="1324"/>
                  </a:cubicBezTo>
                  <a:cubicBezTo>
                    <a:pt x="702" y="1284"/>
                    <a:pt x="689" y="1271"/>
                    <a:pt x="662" y="1244"/>
                  </a:cubicBezTo>
                  <a:lnTo>
                    <a:pt x="622" y="1178"/>
                  </a:lnTo>
                  <a:cubicBezTo>
                    <a:pt x="609" y="1152"/>
                    <a:pt x="596" y="1125"/>
                    <a:pt x="596" y="1099"/>
                  </a:cubicBezTo>
                  <a:cubicBezTo>
                    <a:pt x="596" y="1072"/>
                    <a:pt x="622" y="1019"/>
                    <a:pt x="662" y="940"/>
                  </a:cubicBezTo>
                  <a:cubicBezTo>
                    <a:pt x="715" y="847"/>
                    <a:pt x="781" y="768"/>
                    <a:pt x="874" y="688"/>
                  </a:cubicBezTo>
                  <a:cubicBezTo>
                    <a:pt x="953" y="609"/>
                    <a:pt x="1059" y="530"/>
                    <a:pt x="1191" y="477"/>
                  </a:cubicBezTo>
                  <a:cubicBezTo>
                    <a:pt x="1311" y="410"/>
                    <a:pt x="1456" y="371"/>
                    <a:pt x="1602" y="371"/>
                  </a:cubicBezTo>
                  <a:cubicBezTo>
                    <a:pt x="1761" y="371"/>
                    <a:pt x="1906" y="397"/>
                    <a:pt x="2012" y="463"/>
                  </a:cubicBezTo>
                  <a:cubicBezTo>
                    <a:pt x="2131" y="516"/>
                    <a:pt x="2224" y="583"/>
                    <a:pt x="2290" y="675"/>
                  </a:cubicBezTo>
                  <a:cubicBezTo>
                    <a:pt x="2356" y="755"/>
                    <a:pt x="2409" y="847"/>
                    <a:pt x="2436" y="953"/>
                  </a:cubicBezTo>
                  <a:cubicBezTo>
                    <a:pt x="2462" y="1059"/>
                    <a:pt x="2489" y="1152"/>
                    <a:pt x="2489" y="1244"/>
                  </a:cubicBezTo>
                  <a:cubicBezTo>
                    <a:pt x="2489" y="1456"/>
                    <a:pt x="2449" y="1668"/>
                    <a:pt x="2369" y="1893"/>
                  </a:cubicBezTo>
                  <a:cubicBezTo>
                    <a:pt x="2290" y="2131"/>
                    <a:pt x="2184" y="2356"/>
                    <a:pt x="2065" y="2594"/>
                  </a:cubicBezTo>
                  <a:cubicBezTo>
                    <a:pt x="1946" y="2819"/>
                    <a:pt x="1800" y="3044"/>
                    <a:pt x="1628" y="3283"/>
                  </a:cubicBezTo>
                  <a:cubicBezTo>
                    <a:pt x="1469" y="3508"/>
                    <a:pt x="1297" y="3719"/>
                    <a:pt x="1125" y="3918"/>
                  </a:cubicBezTo>
                  <a:cubicBezTo>
                    <a:pt x="953" y="4116"/>
                    <a:pt x="781" y="4302"/>
                    <a:pt x="609" y="4474"/>
                  </a:cubicBezTo>
                  <a:cubicBezTo>
                    <a:pt x="437" y="4633"/>
                    <a:pt x="278" y="4778"/>
                    <a:pt x="133" y="4884"/>
                  </a:cubicBezTo>
                  <a:cubicBezTo>
                    <a:pt x="93" y="4910"/>
                    <a:pt x="66" y="4937"/>
                    <a:pt x="40" y="4963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69"/>
                    <a:pt x="14" y="5109"/>
                    <a:pt x="40" y="5135"/>
                  </a:cubicBezTo>
                  <a:cubicBezTo>
                    <a:pt x="66" y="5175"/>
                    <a:pt x="119" y="5188"/>
                    <a:pt x="186" y="5188"/>
                  </a:cubicBezTo>
                  <a:cubicBezTo>
                    <a:pt x="239" y="5188"/>
                    <a:pt x="291" y="5188"/>
                    <a:pt x="344" y="5162"/>
                  </a:cubicBezTo>
                  <a:cubicBezTo>
                    <a:pt x="384" y="5149"/>
                    <a:pt x="424" y="5122"/>
                    <a:pt x="437" y="5109"/>
                  </a:cubicBezTo>
                  <a:lnTo>
                    <a:pt x="1509" y="5109"/>
                  </a:lnTo>
                  <a:cubicBezTo>
                    <a:pt x="1641" y="5109"/>
                    <a:pt x="1761" y="5122"/>
                    <a:pt x="1893" y="5122"/>
                  </a:cubicBezTo>
                  <a:lnTo>
                    <a:pt x="2674" y="5122"/>
                  </a:lnTo>
                  <a:cubicBezTo>
                    <a:pt x="2700" y="5122"/>
                    <a:pt x="2727" y="5122"/>
                    <a:pt x="2766" y="5096"/>
                  </a:cubicBezTo>
                  <a:cubicBezTo>
                    <a:pt x="2806" y="5069"/>
                    <a:pt x="2833" y="5043"/>
                    <a:pt x="2859" y="4990"/>
                  </a:cubicBezTo>
                  <a:cubicBezTo>
                    <a:pt x="2978" y="4791"/>
                    <a:pt x="3058" y="4646"/>
                    <a:pt x="3124" y="4553"/>
                  </a:cubicBezTo>
                  <a:cubicBezTo>
                    <a:pt x="3177" y="4460"/>
                    <a:pt x="3216" y="4394"/>
                    <a:pt x="3216" y="4355"/>
                  </a:cubicBezTo>
                  <a:cubicBezTo>
                    <a:pt x="3216" y="4302"/>
                    <a:pt x="3190" y="4262"/>
                    <a:pt x="3150" y="4249"/>
                  </a:cubicBezTo>
                  <a:cubicBezTo>
                    <a:pt x="3111" y="4235"/>
                    <a:pt x="3071" y="4222"/>
                    <a:pt x="3031" y="4222"/>
                  </a:cubicBezTo>
                  <a:cubicBezTo>
                    <a:pt x="2965" y="4222"/>
                    <a:pt x="2925" y="4235"/>
                    <a:pt x="2899" y="4275"/>
                  </a:cubicBezTo>
                  <a:cubicBezTo>
                    <a:pt x="2872" y="4302"/>
                    <a:pt x="2846" y="4328"/>
                    <a:pt x="2819" y="4355"/>
                  </a:cubicBezTo>
                  <a:lnTo>
                    <a:pt x="2661" y="4619"/>
                  </a:lnTo>
                  <a:cubicBezTo>
                    <a:pt x="2621" y="4659"/>
                    <a:pt x="2594" y="4699"/>
                    <a:pt x="2568" y="4712"/>
                  </a:cubicBezTo>
                  <a:cubicBezTo>
                    <a:pt x="2555" y="4725"/>
                    <a:pt x="2528" y="4738"/>
                    <a:pt x="2489" y="4738"/>
                  </a:cubicBezTo>
                  <a:lnTo>
                    <a:pt x="2250" y="4738"/>
                  </a:lnTo>
                  <a:cubicBezTo>
                    <a:pt x="2131" y="4738"/>
                    <a:pt x="1972" y="4738"/>
                    <a:pt x="1800" y="4725"/>
                  </a:cubicBezTo>
                  <a:lnTo>
                    <a:pt x="1284" y="4725"/>
                  </a:lnTo>
                  <a:cubicBezTo>
                    <a:pt x="1099" y="4725"/>
                    <a:pt x="953" y="4712"/>
                    <a:pt x="821" y="4712"/>
                  </a:cubicBezTo>
                  <a:cubicBezTo>
                    <a:pt x="940" y="4593"/>
                    <a:pt x="1072" y="4460"/>
                    <a:pt x="1231" y="4302"/>
                  </a:cubicBezTo>
                  <a:cubicBezTo>
                    <a:pt x="1377" y="4143"/>
                    <a:pt x="1536" y="3971"/>
                    <a:pt x="1694" y="3785"/>
                  </a:cubicBezTo>
                  <a:cubicBezTo>
                    <a:pt x="1853" y="3600"/>
                    <a:pt x="1999" y="3402"/>
                    <a:pt x="2144" y="3190"/>
                  </a:cubicBezTo>
                  <a:cubicBezTo>
                    <a:pt x="2303" y="2978"/>
                    <a:pt x="2436" y="2766"/>
                    <a:pt x="2555" y="2555"/>
                  </a:cubicBezTo>
                  <a:cubicBezTo>
                    <a:pt x="2674" y="2343"/>
                    <a:pt x="2766" y="2118"/>
                    <a:pt x="2833" y="1906"/>
                  </a:cubicBezTo>
                  <a:cubicBezTo>
                    <a:pt x="2912" y="1681"/>
                    <a:pt x="2952" y="1469"/>
                    <a:pt x="2952" y="1258"/>
                  </a:cubicBezTo>
                  <a:cubicBezTo>
                    <a:pt x="2952" y="1085"/>
                    <a:pt x="2925" y="927"/>
                    <a:pt x="2872" y="781"/>
                  </a:cubicBezTo>
                  <a:cubicBezTo>
                    <a:pt x="2833" y="622"/>
                    <a:pt x="2753" y="490"/>
                    <a:pt x="2661" y="371"/>
                  </a:cubicBezTo>
                  <a:cubicBezTo>
                    <a:pt x="2555" y="252"/>
                    <a:pt x="2422" y="172"/>
                    <a:pt x="2264" y="106"/>
                  </a:cubicBezTo>
                  <a:cubicBezTo>
                    <a:pt x="2105" y="27"/>
                    <a:pt x="1906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04514" y="857395"/>
              <a:ext cx="109821" cy="109766"/>
            </a:xfrm>
            <a:custGeom>
              <a:avLst/>
              <a:gdLst/>
              <a:ahLst/>
              <a:cxnLst/>
              <a:rect l="l" t="t" r="r" b="b"/>
              <a:pathLst>
                <a:path w="1987" h="1986" extrusionOk="0">
                  <a:moveTo>
                    <a:pt x="994" y="1"/>
                  </a:moveTo>
                  <a:cubicBezTo>
                    <a:pt x="927" y="1"/>
                    <a:pt x="888" y="27"/>
                    <a:pt x="848" y="67"/>
                  </a:cubicBezTo>
                  <a:cubicBezTo>
                    <a:pt x="808" y="93"/>
                    <a:pt x="795" y="146"/>
                    <a:pt x="795" y="186"/>
                  </a:cubicBezTo>
                  <a:cubicBezTo>
                    <a:pt x="795" y="252"/>
                    <a:pt x="795" y="345"/>
                    <a:pt x="795" y="451"/>
                  </a:cubicBezTo>
                  <a:cubicBezTo>
                    <a:pt x="808" y="557"/>
                    <a:pt x="808" y="676"/>
                    <a:pt x="808" y="808"/>
                  </a:cubicBezTo>
                  <a:lnTo>
                    <a:pt x="173" y="808"/>
                  </a:lnTo>
                  <a:cubicBezTo>
                    <a:pt x="133" y="808"/>
                    <a:pt x="94" y="821"/>
                    <a:pt x="67" y="861"/>
                  </a:cubicBezTo>
                  <a:cubicBezTo>
                    <a:pt x="27" y="887"/>
                    <a:pt x="1" y="940"/>
                    <a:pt x="1" y="1007"/>
                  </a:cubicBezTo>
                  <a:cubicBezTo>
                    <a:pt x="1" y="1073"/>
                    <a:pt x="27" y="1126"/>
                    <a:pt x="67" y="1165"/>
                  </a:cubicBezTo>
                  <a:cubicBezTo>
                    <a:pt x="107" y="1192"/>
                    <a:pt x="133" y="1205"/>
                    <a:pt x="173" y="1205"/>
                  </a:cubicBezTo>
                  <a:cubicBezTo>
                    <a:pt x="226" y="1205"/>
                    <a:pt x="305" y="1205"/>
                    <a:pt x="424" y="1192"/>
                  </a:cubicBezTo>
                  <a:lnTo>
                    <a:pt x="795" y="1192"/>
                  </a:lnTo>
                  <a:cubicBezTo>
                    <a:pt x="795" y="1298"/>
                    <a:pt x="782" y="1417"/>
                    <a:pt x="782" y="1536"/>
                  </a:cubicBezTo>
                  <a:cubicBezTo>
                    <a:pt x="782" y="1655"/>
                    <a:pt x="782" y="1761"/>
                    <a:pt x="782" y="1827"/>
                  </a:cubicBezTo>
                  <a:cubicBezTo>
                    <a:pt x="782" y="1854"/>
                    <a:pt x="795" y="1893"/>
                    <a:pt x="821" y="1933"/>
                  </a:cubicBezTo>
                  <a:cubicBezTo>
                    <a:pt x="861" y="1959"/>
                    <a:pt x="914" y="1986"/>
                    <a:pt x="980" y="1986"/>
                  </a:cubicBezTo>
                  <a:cubicBezTo>
                    <a:pt x="1060" y="1986"/>
                    <a:pt x="1113" y="1959"/>
                    <a:pt x="1139" y="1933"/>
                  </a:cubicBezTo>
                  <a:cubicBezTo>
                    <a:pt x="1179" y="1880"/>
                    <a:pt x="1192" y="1854"/>
                    <a:pt x="1192" y="1827"/>
                  </a:cubicBezTo>
                  <a:lnTo>
                    <a:pt x="1192" y="1192"/>
                  </a:lnTo>
                  <a:lnTo>
                    <a:pt x="1801" y="1192"/>
                  </a:lnTo>
                  <a:cubicBezTo>
                    <a:pt x="1854" y="1192"/>
                    <a:pt x="1894" y="1165"/>
                    <a:pt x="1920" y="1139"/>
                  </a:cubicBezTo>
                  <a:cubicBezTo>
                    <a:pt x="1960" y="1099"/>
                    <a:pt x="1986" y="1046"/>
                    <a:pt x="1986" y="980"/>
                  </a:cubicBezTo>
                  <a:cubicBezTo>
                    <a:pt x="1986" y="901"/>
                    <a:pt x="1973" y="848"/>
                    <a:pt x="1933" y="821"/>
                  </a:cubicBezTo>
                  <a:cubicBezTo>
                    <a:pt x="1907" y="795"/>
                    <a:pt x="1880" y="782"/>
                    <a:pt x="1854" y="782"/>
                  </a:cubicBezTo>
                  <a:cubicBezTo>
                    <a:pt x="1774" y="782"/>
                    <a:pt x="1669" y="782"/>
                    <a:pt x="1563" y="795"/>
                  </a:cubicBezTo>
                  <a:cubicBezTo>
                    <a:pt x="1457" y="808"/>
                    <a:pt x="1338" y="808"/>
                    <a:pt x="1192" y="808"/>
                  </a:cubicBezTo>
                  <a:lnTo>
                    <a:pt x="1192" y="464"/>
                  </a:lnTo>
                  <a:cubicBezTo>
                    <a:pt x="1205" y="345"/>
                    <a:pt x="1205" y="252"/>
                    <a:pt x="1205" y="186"/>
                  </a:cubicBezTo>
                  <a:cubicBezTo>
                    <a:pt x="1205" y="146"/>
                    <a:pt x="1179" y="93"/>
                    <a:pt x="1152" y="67"/>
                  </a:cubicBezTo>
                  <a:cubicBezTo>
                    <a:pt x="1113" y="27"/>
                    <a:pt x="1060" y="1"/>
                    <a:pt x="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428871" y="768908"/>
              <a:ext cx="177085" cy="286796"/>
            </a:xfrm>
            <a:custGeom>
              <a:avLst/>
              <a:gdLst/>
              <a:ahLst/>
              <a:cxnLst/>
              <a:rect l="l" t="t" r="r" b="b"/>
              <a:pathLst>
                <a:path w="3204" h="5189" extrusionOk="0">
                  <a:moveTo>
                    <a:pt x="1669" y="0"/>
                  </a:moveTo>
                  <a:cubicBezTo>
                    <a:pt x="1417" y="0"/>
                    <a:pt x="1192" y="53"/>
                    <a:pt x="994" y="146"/>
                  </a:cubicBezTo>
                  <a:cubicBezTo>
                    <a:pt x="808" y="252"/>
                    <a:pt x="636" y="371"/>
                    <a:pt x="504" y="516"/>
                  </a:cubicBezTo>
                  <a:cubicBezTo>
                    <a:pt x="371" y="649"/>
                    <a:pt x="279" y="808"/>
                    <a:pt x="213" y="953"/>
                  </a:cubicBezTo>
                  <a:cubicBezTo>
                    <a:pt x="146" y="1099"/>
                    <a:pt x="107" y="1231"/>
                    <a:pt x="107" y="1324"/>
                  </a:cubicBezTo>
                  <a:cubicBezTo>
                    <a:pt x="107" y="1337"/>
                    <a:pt x="107" y="1363"/>
                    <a:pt x="120" y="1416"/>
                  </a:cubicBezTo>
                  <a:cubicBezTo>
                    <a:pt x="120" y="1456"/>
                    <a:pt x="133" y="1496"/>
                    <a:pt x="146" y="1535"/>
                  </a:cubicBezTo>
                  <a:cubicBezTo>
                    <a:pt x="160" y="1575"/>
                    <a:pt x="199" y="1615"/>
                    <a:pt x="226" y="1655"/>
                  </a:cubicBezTo>
                  <a:cubicBezTo>
                    <a:pt x="279" y="1681"/>
                    <a:pt x="332" y="1694"/>
                    <a:pt x="398" y="1694"/>
                  </a:cubicBezTo>
                  <a:cubicBezTo>
                    <a:pt x="504" y="1694"/>
                    <a:pt x="583" y="1668"/>
                    <a:pt x="649" y="1615"/>
                  </a:cubicBezTo>
                  <a:cubicBezTo>
                    <a:pt x="702" y="1562"/>
                    <a:pt x="742" y="1496"/>
                    <a:pt x="742" y="1416"/>
                  </a:cubicBezTo>
                  <a:cubicBezTo>
                    <a:pt x="742" y="1377"/>
                    <a:pt x="729" y="1337"/>
                    <a:pt x="716" y="1324"/>
                  </a:cubicBezTo>
                  <a:cubicBezTo>
                    <a:pt x="702" y="1284"/>
                    <a:pt x="689" y="1271"/>
                    <a:pt x="663" y="1244"/>
                  </a:cubicBezTo>
                  <a:lnTo>
                    <a:pt x="610" y="1178"/>
                  </a:lnTo>
                  <a:cubicBezTo>
                    <a:pt x="596" y="1152"/>
                    <a:pt x="596" y="1125"/>
                    <a:pt x="596" y="1099"/>
                  </a:cubicBezTo>
                  <a:cubicBezTo>
                    <a:pt x="596" y="1072"/>
                    <a:pt x="623" y="1019"/>
                    <a:pt x="663" y="940"/>
                  </a:cubicBezTo>
                  <a:cubicBezTo>
                    <a:pt x="716" y="847"/>
                    <a:pt x="782" y="768"/>
                    <a:pt x="861" y="688"/>
                  </a:cubicBezTo>
                  <a:cubicBezTo>
                    <a:pt x="954" y="609"/>
                    <a:pt x="1060" y="530"/>
                    <a:pt x="1179" y="477"/>
                  </a:cubicBezTo>
                  <a:cubicBezTo>
                    <a:pt x="1311" y="410"/>
                    <a:pt x="1444" y="371"/>
                    <a:pt x="1602" y="371"/>
                  </a:cubicBezTo>
                  <a:cubicBezTo>
                    <a:pt x="1761" y="371"/>
                    <a:pt x="1894" y="397"/>
                    <a:pt x="2013" y="463"/>
                  </a:cubicBezTo>
                  <a:cubicBezTo>
                    <a:pt x="2119" y="516"/>
                    <a:pt x="2211" y="583"/>
                    <a:pt x="2277" y="675"/>
                  </a:cubicBezTo>
                  <a:cubicBezTo>
                    <a:pt x="2357" y="755"/>
                    <a:pt x="2396" y="847"/>
                    <a:pt x="2423" y="953"/>
                  </a:cubicBezTo>
                  <a:cubicBezTo>
                    <a:pt x="2463" y="1059"/>
                    <a:pt x="2476" y="1152"/>
                    <a:pt x="2476" y="1244"/>
                  </a:cubicBezTo>
                  <a:cubicBezTo>
                    <a:pt x="2476" y="1456"/>
                    <a:pt x="2436" y="1668"/>
                    <a:pt x="2357" y="1893"/>
                  </a:cubicBezTo>
                  <a:cubicBezTo>
                    <a:pt x="2291" y="2131"/>
                    <a:pt x="2185" y="2356"/>
                    <a:pt x="2052" y="2594"/>
                  </a:cubicBezTo>
                  <a:cubicBezTo>
                    <a:pt x="1933" y="2819"/>
                    <a:pt x="1788" y="3044"/>
                    <a:pt x="1629" y="3283"/>
                  </a:cubicBezTo>
                  <a:cubicBezTo>
                    <a:pt x="1470" y="3508"/>
                    <a:pt x="1298" y="3719"/>
                    <a:pt x="1126" y="3918"/>
                  </a:cubicBezTo>
                  <a:cubicBezTo>
                    <a:pt x="954" y="4116"/>
                    <a:pt x="769" y="4302"/>
                    <a:pt x="596" y="4474"/>
                  </a:cubicBezTo>
                  <a:cubicBezTo>
                    <a:pt x="424" y="4633"/>
                    <a:pt x="266" y="4778"/>
                    <a:pt x="120" y="4884"/>
                  </a:cubicBezTo>
                  <a:cubicBezTo>
                    <a:pt x="94" y="4910"/>
                    <a:pt x="67" y="4937"/>
                    <a:pt x="27" y="4963"/>
                  </a:cubicBezTo>
                  <a:cubicBezTo>
                    <a:pt x="14" y="4977"/>
                    <a:pt x="1" y="5003"/>
                    <a:pt x="1" y="5043"/>
                  </a:cubicBezTo>
                  <a:cubicBezTo>
                    <a:pt x="1" y="5069"/>
                    <a:pt x="14" y="5109"/>
                    <a:pt x="27" y="5135"/>
                  </a:cubicBezTo>
                  <a:cubicBezTo>
                    <a:pt x="67" y="5175"/>
                    <a:pt x="107" y="5188"/>
                    <a:pt x="173" y="5188"/>
                  </a:cubicBezTo>
                  <a:cubicBezTo>
                    <a:pt x="239" y="5188"/>
                    <a:pt x="292" y="5188"/>
                    <a:pt x="332" y="5162"/>
                  </a:cubicBezTo>
                  <a:cubicBezTo>
                    <a:pt x="385" y="5149"/>
                    <a:pt x="424" y="5122"/>
                    <a:pt x="438" y="5109"/>
                  </a:cubicBezTo>
                  <a:lnTo>
                    <a:pt x="1510" y="5109"/>
                  </a:lnTo>
                  <a:cubicBezTo>
                    <a:pt x="1642" y="5109"/>
                    <a:pt x="1761" y="5122"/>
                    <a:pt x="1880" y="5122"/>
                  </a:cubicBezTo>
                  <a:lnTo>
                    <a:pt x="2674" y="5122"/>
                  </a:lnTo>
                  <a:cubicBezTo>
                    <a:pt x="2688" y="5122"/>
                    <a:pt x="2714" y="5122"/>
                    <a:pt x="2754" y="5096"/>
                  </a:cubicBezTo>
                  <a:cubicBezTo>
                    <a:pt x="2794" y="5069"/>
                    <a:pt x="2833" y="5043"/>
                    <a:pt x="2860" y="4990"/>
                  </a:cubicBezTo>
                  <a:cubicBezTo>
                    <a:pt x="2966" y="4791"/>
                    <a:pt x="3058" y="4646"/>
                    <a:pt x="3111" y="4553"/>
                  </a:cubicBezTo>
                  <a:cubicBezTo>
                    <a:pt x="3177" y="4460"/>
                    <a:pt x="3204" y="4394"/>
                    <a:pt x="3204" y="4355"/>
                  </a:cubicBezTo>
                  <a:cubicBezTo>
                    <a:pt x="3204" y="4302"/>
                    <a:pt x="3191" y="4262"/>
                    <a:pt x="3151" y="4249"/>
                  </a:cubicBezTo>
                  <a:cubicBezTo>
                    <a:pt x="3111" y="4235"/>
                    <a:pt x="3071" y="4222"/>
                    <a:pt x="3019" y="4222"/>
                  </a:cubicBezTo>
                  <a:cubicBezTo>
                    <a:pt x="2966" y="4222"/>
                    <a:pt x="2926" y="4235"/>
                    <a:pt x="2886" y="4275"/>
                  </a:cubicBezTo>
                  <a:cubicBezTo>
                    <a:pt x="2860" y="4302"/>
                    <a:pt x="2833" y="4328"/>
                    <a:pt x="2820" y="4355"/>
                  </a:cubicBezTo>
                  <a:lnTo>
                    <a:pt x="2648" y="4619"/>
                  </a:lnTo>
                  <a:cubicBezTo>
                    <a:pt x="2621" y="4659"/>
                    <a:pt x="2595" y="4699"/>
                    <a:pt x="2569" y="4712"/>
                  </a:cubicBezTo>
                  <a:cubicBezTo>
                    <a:pt x="2542" y="4725"/>
                    <a:pt x="2516" y="4738"/>
                    <a:pt x="2489" y="4738"/>
                  </a:cubicBezTo>
                  <a:lnTo>
                    <a:pt x="2251" y="4738"/>
                  </a:lnTo>
                  <a:cubicBezTo>
                    <a:pt x="2119" y="4738"/>
                    <a:pt x="1973" y="4738"/>
                    <a:pt x="1801" y="4725"/>
                  </a:cubicBezTo>
                  <a:lnTo>
                    <a:pt x="1271" y="4725"/>
                  </a:lnTo>
                  <a:cubicBezTo>
                    <a:pt x="1099" y="4725"/>
                    <a:pt x="941" y="4712"/>
                    <a:pt x="821" y="4712"/>
                  </a:cubicBezTo>
                  <a:cubicBezTo>
                    <a:pt x="941" y="4593"/>
                    <a:pt x="1073" y="4460"/>
                    <a:pt x="1232" y="4302"/>
                  </a:cubicBezTo>
                  <a:cubicBezTo>
                    <a:pt x="1377" y="4143"/>
                    <a:pt x="1536" y="3971"/>
                    <a:pt x="1682" y="3785"/>
                  </a:cubicBezTo>
                  <a:cubicBezTo>
                    <a:pt x="1841" y="3600"/>
                    <a:pt x="1999" y="3402"/>
                    <a:pt x="2145" y="3190"/>
                  </a:cubicBezTo>
                  <a:cubicBezTo>
                    <a:pt x="2291" y="2978"/>
                    <a:pt x="2436" y="2766"/>
                    <a:pt x="2542" y="2555"/>
                  </a:cubicBezTo>
                  <a:cubicBezTo>
                    <a:pt x="2661" y="2343"/>
                    <a:pt x="2754" y="2118"/>
                    <a:pt x="2833" y="1906"/>
                  </a:cubicBezTo>
                  <a:cubicBezTo>
                    <a:pt x="2899" y="1681"/>
                    <a:pt x="2939" y="1469"/>
                    <a:pt x="2939" y="1258"/>
                  </a:cubicBezTo>
                  <a:cubicBezTo>
                    <a:pt x="2939" y="1085"/>
                    <a:pt x="2913" y="927"/>
                    <a:pt x="2873" y="781"/>
                  </a:cubicBezTo>
                  <a:cubicBezTo>
                    <a:pt x="2833" y="622"/>
                    <a:pt x="2754" y="490"/>
                    <a:pt x="2648" y="371"/>
                  </a:cubicBezTo>
                  <a:cubicBezTo>
                    <a:pt x="2542" y="252"/>
                    <a:pt x="2423" y="172"/>
                    <a:pt x="2251" y="106"/>
                  </a:cubicBezTo>
                  <a:cubicBezTo>
                    <a:pt x="2092" y="27"/>
                    <a:pt x="1894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632265" y="887407"/>
              <a:ext cx="93683" cy="78318"/>
            </a:xfrm>
            <a:custGeom>
              <a:avLst/>
              <a:gdLst/>
              <a:ahLst/>
              <a:cxnLst/>
              <a:rect l="l" t="t" r="r" b="b"/>
              <a:pathLst>
                <a:path w="1695" h="1417" extrusionOk="0">
                  <a:moveTo>
                    <a:pt x="159" y="0"/>
                  </a:moveTo>
                  <a:cubicBezTo>
                    <a:pt x="93" y="0"/>
                    <a:pt x="53" y="27"/>
                    <a:pt x="27" y="66"/>
                  </a:cubicBezTo>
                  <a:cubicBezTo>
                    <a:pt x="14" y="106"/>
                    <a:pt x="0" y="146"/>
                    <a:pt x="0" y="186"/>
                  </a:cubicBezTo>
                  <a:cubicBezTo>
                    <a:pt x="0" y="225"/>
                    <a:pt x="14" y="278"/>
                    <a:pt x="40" y="318"/>
                  </a:cubicBezTo>
                  <a:cubicBezTo>
                    <a:pt x="66" y="358"/>
                    <a:pt x="106" y="384"/>
                    <a:pt x="159" y="384"/>
                  </a:cubicBezTo>
                  <a:lnTo>
                    <a:pt x="821" y="384"/>
                  </a:lnTo>
                  <a:cubicBezTo>
                    <a:pt x="953" y="371"/>
                    <a:pt x="1086" y="371"/>
                    <a:pt x="1205" y="371"/>
                  </a:cubicBezTo>
                  <a:lnTo>
                    <a:pt x="1522" y="371"/>
                  </a:lnTo>
                  <a:cubicBezTo>
                    <a:pt x="1589" y="371"/>
                    <a:pt x="1641" y="344"/>
                    <a:pt x="1668" y="291"/>
                  </a:cubicBezTo>
                  <a:cubicBezTo>
                    <a:pt x="1681" y="239"/>
                    <a:pt x="1694" y="199"/>
                    <a:pt x="1694" y="172"/>
                  </a:cubicBezTo>
                  <a:cubicBezTo>
                    <a:pt x="1694" y="119"/>
                    <a:pt x="1681" y="80"/>
                    <a:pt x="1655" y="53"/>
                  </a:cubicBezTo>
                  <a:cubicBezTo>
                    <a:pt x="1628" y="14"/>
                    <a:pt x="1602" y="0"/>
                    <a:pt x="1575" y="0"/>
                  </a:cubicBezTo>
                  <a:cubicBezTo>
                    <a:pt x="1469" y="0"/>
                    <a:pt x="1364" y="0"/>
                    <a:pt x="1231" y="14"/>
                  </a:cubicBezTo>
                  <a:lnTo>
                    <a:pt x="278" y="14"/>
                  </a:lnTo>
                  <a:cubicBezTo>
                    <a:pt x="225" y="0"/>
                    <a:pt x="186" y="0"/>
                    <a:pt x="159" y="0"/>
                  </a:cubicBezTo>
                  <a:close/>
                  <a:moveTo>
                    <a:pt x="159" y="1033"/>
                  </a:moveTo>
                  <a:cubicBezTo>
                    <a:pt x="93" y="1033"/>
                    <a:pt x="53" y="1059"/>
                    <a:pt x="27" y="1099"/>
                  </a:cubicBezTo>
                  <a:cubicBezTo>
                    <a:pt x="14" y="1139"/>
                    <a:pt x="0" y="1178"/>
                    <a:pt x="0" y="1218"/>
                  </a:cubicBezTo>
                  <a:cubicBezTo>
                    <a:pt x="0" y="1271"/>
                    <a:pt x="14" y="1311"/>
                    <a:pt x="40" y="1350"/>
                  </a:cubicBezTo>
                  <a:cubicBezTo>
                    <a:pt x="66" y="1390"/>
                    <a:pt x="106" y="1416"/>
                    <a:pt x="159" y="1416"/>
                  </a:cubicBezTo>
                  <a:lnTo>
                    <a:pt x="821" y="1416"/>
                  </a:lnTo>
                  <a:cubicBezTo>
                    <a:pt x="953" y="1416"/>
                    <a:pt x="1086" y="1403"/>
                    <a:pt x="1205" y="1403"/>
                  </a:cubicBezTo>
                  <a:lnTo>
                    <a:pt x="1522" y="1403"/>
                  </a:lnTo>
                  <a:cubicBezTo>
                    <a:pt x="1589" y="1403"/>
                    <a:pt x="1641" y="1390"/>
                    <a:pt x="1668" y="1337"/>
                  </a:cubicBezTo>
                  <a:cubicBezTo>
                    <a:pt x="1681" y="1284"/>
                    <a:pt x="1694" y="1231"/>
                    <a:pt x="1694" y="1205"/>
                  </a:cubicBezTo>
                  <a:cubicBezTo>
                    <a:pt x="1694" y="1165"/>
                    <a:pt x="1681" y="1125"/>
                    <a:pt x="1655" y="1086"/>
                  </a:cubicBezTo>
                  <a:cubicBezTo>
                    <a:pt x="1628" y="1046"/>
                    <a:pt x="1602" y="1033"/>
                    <a:pt x="1575" y="1033"/>
                  </a:cubicBezTo>
                  <a:cubicBezTo>
                    <a:pt x="1469" y="1033"/>
                    <a:pt x="1364" y="1033"/>
                    <a:pt x="1231" y="1046"/>
                  </a:cubicBezTo>
                  <a:lnTo>
                    <a:pt x="278" y="1046"/>
                  </a:lnTo>
                  <a:cubicBezTo>
                    <a:pt x="225" y="1046"/>
                    <a:pt x="186" y="1033"/>
                    <a:pt x="159" y="10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40539" y="770345"/>
              <a:ext cx="188029" cy="281711"/>
            </a:xfrm>
            <a:custGeom>
              <a:avLst/>
              <a:gdLst/>
              <a:ahLst/>
              <a:cxnLst/>
              <a:rect l="l" t="t" r="r" b="b"/>
              <a:pathLst>
                <a:path w="3402" h="5097" extrusionOk="0">
                  <a:moveTo>
                    <a:pt x="2528" y="609"/>
                  </a:moveTo>
                  <a:lnTo>
                    <a:pt x="2356" y="3190"/>
                  </a:lnTo>
                  <a:cubicBezTo>
                    <a:pt x="2210" y="3190"/>
                    <a:pt x="2038" y="3204"/>
                    <a:pt x="1853" y="3217"/>
                  </a:cubicBezTo>
                  <a:cubicBezTo>
                    <a:pt x="1668" y="3230"/>
                    <a:pt x="1496" y="3230"/>
                    <a:pt x="1324" y="3243"/>
                  </a:cubicBezTo>
                  <a:cubicBezTo>
                    <a:pt x="1165" y="3243"/>
                    <a:pt x="1019" y="3257"/>
                    <a:pt x="900" y="3257"/>
                  </a:cubicBezTo>
                  <a:lnTo>
                    <a:pt x="702" y="3257"/>
                  </a:lnTo>
                  <a:cubicBezTo>
                    <a:pt x="662" y="3257"/>
                    <a:pt x="635" y="3257"/>
                    <a:pt x="622" y="3243"/>
                  </a:cubicBezTo>
                  <a:cubicBezTo>
                    <a:pt x="622" y="3230"/>
                    <a:pt x="622" y="3230"/>
                    <a:pt x="622" y="3217"/>
                  </a:cubicBezTo>
                  <a:cubicBezTo>
                    <a:pt x="622" y="3190"/>
                    <a:pt x="622" y="3164"/>
                    <a:pt x="649" y="3137"/>
                  </a:cubicBezTo>
                  <a:cubicBezTo>
                    <a:pt x="675" y="3124"/>
                    <a:pt x="688" y="3098"/>
                    <a:pt x="688" y="3084"/>
                  </a:cubicBezTo>
                  <a:lnTo>
                    <a:pt x="2528" y="609"/>
                  </a:lnTo>
                  <a:close/>
                  <a:moveTo>
                    <a:pt x="2713" y="1"/>
                  </a:moveTo>
                  <a:cubicBezTo>
                    <a:pt x="2634" y="1"/>
                    <a:pt x="2581" y="27"/>
                    <a:pt x="2515" y="80"/>
                  </a:cubicBezTo>
                  <a:cubicBezTo>
                    <a:pt x="2462" y="120"/>
                    <a:pt x="2422" y="159"/>
                    <a:pt x="2409" y="173"/>
                  </a:cubicBezTo>
                  <a:cubicBezTo>
                    <a:pt x="2263" y="358"/>
                    <a:pt x="2131" y="530"/>
                    <a:pt x="2012" y="689"/>
                  </a:cubicBezTo>
                  <a:cubicBezTo>
                    <a:pt x="1893" y="834"/>
                    <a:pt x="1774" y="993"/>
                    <a:pt x="1668" y="1126"/>
                  </a:cubicBezTo>
                  <a:lnTo>
                    <a:pt x="1350" y="1562"/>
                  </a:lnTo>
                  <a:cubicBezTo>
                    <a:pt x="1244" y="1708"/>
                    <a:pt x="1125" y="1867"/>
                    <a:pt x="993" y="2039"/>
                  </a:cubicBezTo>
                  <a:cubicBezTo>
                    <a:pt x="874" y="2211"/>
                    <a:pt x="728" y="2396"/>
                    <a:pt x="582" y="2595"/>
                  </a:cubicBezTo>
                  <a:cubicBezTo>
                    <a:pt x="437" y="2807"/>
                    <a:pt x="265" y="3045"/>
                    <a:pt x="66" y="3309"/>
                  </a:cubicBezTo>
                  <a:cubicBezTo>
                    <a:pt x="40" y="3336"/>
                    <a:pt x="27" y="3362"/>
                    <a:pt x="13" y="3402"/>
                  </a:cubicBezTo>
                  <a:cubicBezTo>
                    <a:pt x="0" y="3415"/>
                    <a:pt x="0" y="3442"/>
                    <a:pt x="0" y="3468"/>
                  </a:cubicBezTo>
                  <a:cubicBezTo>
                    <a:pt x="0" y="3534"/>
                    <a:pt x="27" y="3574"/>
                    <a:pt x="80" y="3601"/>
                  </a:cubicBezTo>
                  <a:cubicBezTo>
                    <a:pt x="132" y="3640"/>
                    <a:pt x="185" y="3654"/>
                    <a:pt x="265" y="3654"/>
                  </a:cubicBezTo>
                  <a:cubicBezTo>
                    <a:pt x="344" y="3654"/>
                    <a:pt x="556" y="3654"/>
                    <a:pt x="900" y="3640"/>
                  </a:cubicBezTo>
                  <a:cubicBezTo>
                    <a:pt x="1231" y="3627"/>
                    <a:pt x="1721" y="3601"/>
                    <a:pt x="2343" y="3601"/>
                  </a:cubicBezTo>
                  <a:lnTo>
                    <a:pt x="2290" y="4554"/>
                  </a:lnTo>
                  <a:cubicBezTo>
                    <a:pt x="2290" y="4633"/>
                    <a:pt x="2263" y="4686"/>
                    <a:pt x="2197" y="4726"/>
                  </a:cubicBezTo>
                  <a:cubicBezTo>
                    <a:pt x="2144" y="4752"/>
                    <a:pt x="2078" y="4779"/>
                    <a:pt x="1985" y="4792"/>
                  </a:cubicBezTo>
                  <a:lnTo>
                    <a:pt x="1893" y="4792"/>
                  </a:lnTo>
                  <a:cubicBezTo>
                    <a:pt x="1853" y="4792"/>
                    <a:pt x="1800" y="4805"/>
                    <a:pt x="1747" y="4805"/>
                  </a:cubicBezTo>
                  <a:cubicBezTo>
                    <a:pt x="1694" y="4805"/>
                    <a:pt x="1641" y="4818"/>
                    <a:pt x="1575" y="4818"/>
                  </a:cubicBezTo>
                  <a:lnTo>
                    <a:pt x="1430" y="4818"/>
                  </a:lnTo>
                  <a:cubicBezTo>
                    <a:pt x="1390" y="4818"/>
                    <a:pt x="1350" y="4832"/>
                    <a:pt x="1310" y="4845"/>
                  </a:cubicBezTo>
                  <a:cubicBezTo>
                    <a:pt x="1271" y="4858"/>
                    <a:pt x="1244" y="4898"/>
                    <a:pt x="1244" y="4951"/>
                  </a:cubicBezTo>
                  <a:cubicBezTo>
                    <a:pt x="1244" y="5017"/>
                    <a:pt x="1271" y="5057"/>
                    <a:pt x="1324" y="5070"/>
                  </a:cubicBezTo>
                  <a:cubicBezTo>
                    <a:pt x="1377" y="5096"/>
                    <a:pt x="1416" y="5096"/>
                    <a:pt x="1456" y="5096"/>
                  </a:cubicBezTo>
                  <a:lnTo>
                    <a:pt x="2965" y="5096"/>
                  </a:lnTo>
                  <a:cubicBezTo>
                    <a:pt x="3044" y="5096"/>
                    <a:pt x="3110" y="5096"/>
                    <a:pt x="3163" y="5070"/>
                  </a:cubicBezTo>
                  <a:cubicBezTo>
                    <a:pt x="3216" y="5043"/>
                    <a:pt x="3230" y="5004"/>
                    <a:pt x="3230" y="4951"/>
                  </a:cubicBezTo>
                  <a:cubicBezTo>
                    <a:pt x="3230" y="4884"/>
                    <a:pt x="3216" y="4845"/>
                    <a:pt x="3163" y="4832"/>
                  </a:cubicBezTo>
                  <a:cubicBezTo>
                    <a:pt x="3124" y="4805"/>
                    <a:pt x="3057" y="4792"/>
                    <a:pt x="2965" y="4792"/>
                  </a:cubicBezTo>
                  <a:lnTo>
                    <a:pt x="2793" y="4792"/>
                  </a:lnTo>
                  <a:cubicBezTo>
                    <a:pt x="2740" y="4779"/>
                    <a:pt x="2713" y="4752"/>
                    <a:pt x="2713" y="4699"/>
                  </a:cubicBezTo>
                  <a:cubicBezTo>
                    <a:pt x="2713" y="4673"/>
                    <a:pt x="2713" y="4620"/>
                    <a:pt x="2713" y="4527"/>
                  </a:cubicBezTo>
                  <a:cubicBezTo>
                    <a:pt x="2727" y="4448"/>
                    <a:pt x="2727" y="4355"/>
                    <a:pt x="2727" y="4249"/>
                  </a:cubicBezTo>
                  <a:cubicBezTo>
                    <a:pt x="2740" y="4130"/>
                    <a:pt x="2740" y="4024"/>
                    <a:pt x="2753" y="3905"/>
                  </a:cubicBezTo>
                  <a:cubicBezTo>
                    <a:pt x="2753" y="3786"/>
                    <a:pt x="2766" y="3680"/>
                    <a:pt x="2766" y="3601"/>
                  </a:cubicBezTo>
                  <a:lnTo>
                    <a:pt x="3230" y="3601"/>
                  </a:lnTo>
                  <a:cubicBezTo>
                    <a:pt x="3256" y="3601"/>
                    <a:pt x="3296" y="3587"/>
                    <a:pt x="3335" y="3561"/>
                  </a:cubicBezTo>
                  <a:cubicBezTo>
                    <a:pt x="3388" y="3534"/>
                    <a:pt x="3402" y="3482"/>
                    <a:pt x="3402" y="3415"/>
                  </a:cubicBezTo>
                  <a:cubicBezTo>
                    <a:pt x="3402" y="3349"/>
                    <a:pt x="3388" y="3309"/>
                    <a:pt x="3349" y="3270"/>
                  </a:cubicBezTo>
                  <a:cubicBezTo>
                    <a:pt x="3309" y="3230"/>
                    <a:pt x="3256" y="3217"/>
                    <a:pt x="3190" y="3217"/>
                  </a:cubicBezTo>
                  <a:lnTo>
                    <a:pt x="2793" y="3190"/>
                  </a:lnTo>
                  <a:cubicBezTo>
                    <a:pt x="2793" y="3032"/>
                    <a:pt x="2793" y="2859"/>
                    <a:pt x="2806" y="2648"/>
                  </a:cubicBezTo>
                  <a:cubicBezTo>
                    <a:pt x="2806" y="2436"/>
                    <a:pt x="2819" y="2224"/>
                    <a:pt x="2832" y="1999"/>
                  </a:cubicBezTo>
                  <a:cubicBezTo>
                    <a:pt x="2846" y="1774"/>
                    <a:pt x="2859" y="1562"/>
                    <a:pt x="2872" y="1337"/>
                  </a:cubicBezTo>
                  <a:cubicBezTo>
                    <a:pt x="2899" y="1126"/>
                    <a:pt x="2912" y="927"/>
                    <a:pt x="2925" y="755"/>
                  </a:cubicBezTo>
                  <a:cubicBezTo>
                    <a:pt x="2938" y="583"/>
                    <a:pt x="2952" y="437"/>
                    <a:pt x="2952" y="318"/>
                  </a:cubicBezTo>
                  <a:cubicBezTo>
                    <a:pt x="2965" y="212"/>
                    <a:pt x="2965" y="146"/>
                    <a:pt x="2965" y="133"/>
                  </a:cubicBezTo>
                  <a:cubicBezTo>
                    <a:pt x="2965" y="93"/>
                    <a:pt x="2938" y="54"/>
                    <a:pt x="2899" y="40"/>
                  </a:cubicBezTo>
                  <a:cubicBezTo>
                    <a:pt x="2846" y="14"/>
                    <a:pt x="2780" y="1"/>
                    <a:pt x="2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1000482" y="3072007"/>
            <a:ext cx="793839" cy="579963"/>
            <a:chOff x="570141" y="1610117"/>
            <a:chExt cx="675952" cy="493837"/>
          </a:xfrm>
        </p:grpSpPr>
        <p:sp>
          <p:nvSpPr>
            <p:cNvPr id="35" name="Google Shape;35;p2"/>
            <p:cNvSpPr/>
            <p:nvPr/>
          </p:nvSpPr>
          <p:spPr>
            <a:xfrm>
              <a:off x="954157" y="1808371"/>
              <a:ext cx="250207" cy="292655"/>
            </a:xfrm>
            <a:custGeom>
              <a:avLst/>
              <a:gdLst/>
              <a:ahLst/>
              <a:cxnLst/>
              <a:rect l="l" t="t" r="r" b="b"/>
              <a:pathLst>
                <a:path w="4527" h="5295" extrusionOk="0">
                  <a:moveTo>
                    <a:pt x="2701" y="0"/>
                  </a:moveTo>
                  <a:cubicBezTo>
                    <a:pt x="2608" y="0"/>
                    <a:pt x="2555" y="14"/>
                    <a:pt x="2528" y="40"/>
                  </a:cubicBezTo>
                  <a:cubicBezTo>
                    <a:pt x="2502" y="53"/>
                    <a:pt x="2489" y="93"/>
                    <a:pt x="2489" y="146"/>
                  </a:cubicBezTo>
                  <a:cubicBezTo>
                    <a:pt x="2489" y="199"/>
                    <a:pt x="2502" y="239"/>
                    <a:pt x="2542" y="265"/>
                  </a:cubicBezTo>
                  <a:cubicBezTo>
                    <a:pt x="2595" y="292"/>
                    <a:pt x="2634" y="305"/>
                    <a:pt x="2701" y="305"/>
                  </a:cubicBezTo>
                  <a:cubicBezTo>
                    <a:pt x="2793" y="305"/>
                    <a:pt x="2846" y="305"/>
                    <a:pt x="2873" y="318"/>
                  </a:cubicBezTo>
                  <a:cubicBezTo>
                    <a:pt x="2912" y="318"/>
                    <a:pt x="2926" y="358"/>
                    <a:pt x="2926" y="397"/>
                  </a:cubicBezTo>
                  <a:cubicBezTo>
                    <a:pt x="2926" y="424"/>
                    <a:pt x="2912" y="477"/>
                    <a:pt x="2873" y="543"/>
                  </a:cubicBezTo>
                  <a:cubicBezTo>
                    <a:pt x="2846" y="609"/>
                    <a:pt x="2806" y="702"/>
                    <a:pt x="2753" y="808"/>
                  </a:cubicBezTo>
                  <a:cubicBezTo>
                    <a:pt x="2701" y="900"/>
                    <a:pt x="2648" y="1020"/>
                    <a:pt x="2581" y="1139"/>
                  </a:cubicBezTo>
                  <a:cubicBezTo>
                    <a:pt x="2515" y="1258"/>
                    <a:pt x="2462" y="1377"/>
                    <a:pt x="2396" y="1483"/>
                  </a:cubicBezTo>
                  <a:cubicBezTo>
                    <a:pt x="2330" y="1602"/>
                    <a:pt x="2277" y="1721"/>
                    <a:pt x="2224" y="1827"/>
                  </a:cubicBezTo>
                  <a:cubicBezTo>
                    <a:pt x="2171" y="1920"/>
                    <a:pt x="2131" y="2012"/>
                    <a:pt x="2092" y="2078"/>
                  </a:cubicBezTo>
                  <a:cubicBezTo>
                    <a:pt x="1959" y="1814"/>
                    <a:pt x="1827" y="1575"/>
                    <a:pt x="1721" y="1350"/>
                  </a:cubicBezTo>
                  <a:lnTo>
                    <a:pt x="1589" y="1086"/>
                  </a:lnTo>
                  <a:cubicBezTo>
                    <a:pt x="1536" y="993"/>
                    <a:pt x="1496" y="900"/>
                    <a:pt x="1456" y="834"/>
                  </a:cubicBezTo>
                  <a:cubicBezTo>
                    <a:pt x="1430" y="755"/>
                    <a:pt x="1403" y="689"/>
                    <a:pt x="1377" y="649"/>
                  </a:cubicBezTo>
                  <a:cubicBezTo>
                    <a:pt x="1364" y="596"/>
                    <a:pt x="1351" y="556"/>
                    <a:pt x="1351" y="543"/>
                  </a:cubicBezTo>
                  <a:cubicBezTo>
                    <a:pt x="1351" y="503"/>
                    <a:pt x="1377" y="477"/>
                    <a:pt x="1443" y="464"/>
                  </a:cubicBezTo>
                  <a:cubicBezTo>
                    <a:pt x="1496" y="450"/>
                    <a:pt x="1562" y="437"/>
                    <a:pt x="1628" y="437"/>
                  </a:cubicBezTo>
                  <a:cubicBezTo>
                    <a:pt x="1708" y="424"/>
                    <a:pt x="1774" y="411"/>
                    <a:pt x="1827" y="384"/>
                  </a:cubicBezTo>
                  <a:cubicBezTo>
                    <a:pt x="1893" y="371"/>
                    <a:pt x="1920" y="331"/>
                    <a:pt x="1920" y="278"/>
                  </a:cubicBezTo>
                  <a:cubicBezTo>
                    <a:pt x="1920" y="225"/>
                    <a:pt x="1906" y="186"/>
                    <a:pt x="1880" y="172"/>
                  </a:cubicBezTo>
                  <a:cubicBezTo>
                    <a:pt x="1853" y="146"/>
                    <a:pt x="1801" y="133"/>
                    <a:pt x="1721" y="133"/>
                  </a:cubicBezTo>
                  <a:lnTo>
                    <a:pt x="345" y="133"/>
                  </a:lnTo>
                  <a:cubicBezTo>
                    <a:pt x="212" y="133"/>
                    <a:pt x="133" y="186"/>
                    <a:pt x="133" y="278"/>
                  </a:cubicBezTo>
                  <a:cubicBezTo>
                    <a:pt x="133" y="331"/>
                    <a:pt x="159" y="371"/>
                    <a:pt x="199" y="397"/>
                  </a:cubicBezTo>
                  <a:cubicBezTo>
                    <a:pt x="252" y="411"/>
                    <a:pt x="305" y="424"/>
                    <a:pt x="358" y="424"/>
                  </a:cubicBezTo>
                  <a:cubicBezTo>
                    <a:pt x="503" y="424"/>
                    <a:pt x="623" y="437"/>
                    <a:pt x="715" y="464"/>
                  </a:cubicBezTo>
                  <a:cubicBezTo>
                    <a:pt x="808" y="490"/>
                    <a:pt x="874" y="543"/>
                    <a:pt x="914" y="622"/>
                  </a:cubicBezTo>
                  <a:lnTo>
                    <a:pt x="1880" y="2515"/>
                  </a:lnTo>
                  <a:lnTo>
                    <a:pt x="887" y="4514"/>
                  </a:lnTo>
                  <a:cubicBezTo>
                    <a:pt x="848" y="4593"/>
                    <a:pt x="808" y="4646"/>
                    <a:pt x="781" y="4686"/>
                  </a:cubicBezTo>
                  <a:cubicBezTo>
                    <a:pt x="742" y="4725"/>
                    <a:pt x="676" y="4752"/>
                    <a:pt x="596" y="4752"/>
                  </a:cubicBezTo>
                  <a:cubicBezTo>
                    <a:pt x="583" y="4752"/>
                    <a:pt x="556" y="4752"/>
                    <a:pt x="530" y="4765"/>
                  </a:cubicBezTo>
                  <a:cubicBezTo>
                    <a:pt x="490" y="4765"/>
                    <a:pt x="451" y="4765"/>
                    <a:pt x="411" y="4778"/>
                  </a:cubicBezTo>
                  <a:cubicBezTo>
                    <a:pt x="371" y="4778"/>
                    <a:pt x="331" y="4778"/>
                    <a:pt x="292" y="4792"/>
                  </a:cubicBezTo>
                  <a:lnTo>
                    <a:pt x="186" y="4792"/>
                  </a:lnTo>
                  <a:cubicBezTo>
                    <a:pt x="146" y="4792"/>
                    <a:pt x="106" y="4805"/>
                    <a:pt x="67" y="4818"/>
                  </a:cubicBezTo>
                  <a:cubicBezTo>
                    <a:pt x="14" y="4845"/>
                    <a:pt x="1" y="4871"/>
                    <a:pt x="1" y="4924"/>
                  </a:cubicBezTo>
                  <a:cubicBezTo>
                    <a:pt x="1" y="4977"/>
                    <a:pt x="27" y="5017"/>
                    <a:pt x="67" y="5043"/>
                  </a:cubicBezTo>
                  <a:cubicBezTo>
                    <a:pt x="120" y="5056"/>
                    <a:pt x="159" y="5070"/>
                    <a:pt x="199" y="5070"/>
                  </a:cubicBezTo>
                  <a:lnTo>
                    <a:pt x="1708" y="5070"/>
                  </a:lnTo>
                  <a:cubicBezTo>
                    <a:pt x="1787" y="5070"/>
                    <a:pt x="1840" y="5056"/>
                    <a:pt x="1880" y="5030"/>
                  </a:cubicBezTo>
                  <a:cubicBezTo>
                    <a:pt x="1906" y="5003"/>
                    <a:pt x="1920" y="4964"/>
                    <a:pt x="1920" y="4911"/>
                  </a:cubicBezTo>
                  <a:cubicBezTo>
                    <a:pt x="1920" y="4858"/>
                    <a:pt x="1893" y="4818"/>
                    <a:pt x="1853" y="4805"/>
                  </a:cubicBezTo>
                  <a:cubicBezTo>
                    <a:pt x="1814" y="4778"/>
                    <a:pt x="1761" y="4765"/>
                    <a:pt x="1708" y="4765"/>
                  </a:cubicBezTo>
                  <a:lnTo>
                    <a:pt x="1562" y="4765"/>
                  </a:lnTo>
                  <a:cubicBezTo>
                    <a:pt x="1523" y="4765"/>
                    <a:pt x="1483" y="4765"/>
                    <a:pt x="1443" y="4752"/>
                  </a:cubicBezTo>
                  <a:cubicBezTo>
                    <a:pt x="1403" y="4752"/>
                    <a:pt x="1364" y="4739"/>
                    <a:pt x="1351" y="4725"/>
                  </a:cubicBezTo>
                  <a:cubicBezTo>
                    <a:pt x="1324" y="4712"/>
                    <a:pt x="1311" y="4699"/>
                    <a:pt x="1311" y="4672"/>
                  </a:cubicBezTo>
                  <a:cubicBezTo>
                    <a:pt x="1311" y="4646"/>
                    <a:pt x="1324" y="4593"/>
                    <a:pt x="1364" y="4514"/>
                  </a:cubicBezTo>
                  <a:cubicBezTo>
                    <a:pt x="1403" y="4421"/>
                    <a:pt x="1456" y="4315"/>
                    <a:pt x="1509" y="4183"/>
                  </a:cubicBezTo>
                  <a:cubicBezTo>
                    <a:pt x="1576" y="4064"/>
                    <a:pt x="1642" y="3931"/>
                    <a:pt x="1708" y="3786"/>
                  </a:cubicBezTo>
                  <a:cubicBezTo>
                    <a:pt x="1774" y="3640"/>
                    <a:pt x="1840" y="3508"/>
                    <a:pt x="1893" y="3389"/>
                  </a:cubicBezTo>
                  <a:cubicBezTo>
                    <a:pt x="1959" y="3270"/>
                    <a:pt x="1999" y="3164"/>
                    <a:pt x="2039" y="3084"/>
                  </a:cubicBezTo>
                  <a:cubicBezTo>
                    <a:pt x="2078" y="3005"/>
                    <a:pt x="2105" y="2965"/>
                    <a:pt x="2105" y="2965"/>
                  </a:cubicBezTo>
                  <a:cubicBezTo>
                    <a:pt x="2290" y="3309"/>
                    <a:pt x="2449" y="3627"/>
                    <a:pt x="2595" y="3905"/>
                  </a:cubicBezTo>
                  <a:cubicBezTo>
                    <a:pt x="2661" y="4024"/>
                    <a:pt x="2714" y="4143"/>
                    <a:pt x="2780" y="4249"/>
                  </a:cubicBezTo>
                  <a:cubicBezTo>
                    <a:pt x="2833" y="4368"/>
                    <a:pt x="2886" y="4474"/>
                    <a:pt x="2939" y="4580"/>
                  </a:cubicBezTo>
                  <a:cubicBezTo>
                    <a:pt x="2992" y="4672"/>
                    <a:pt x="3031" y="4752"/>
                    <a:pt x="3058" y="4818"/>
                  </a:cubicBezTo>
                  <a:cubicBezTo>
                    <a:pt x="3084" y="4884"/>
                    <a:pt x="3098" y="4911"/>
                    <a:pt x="3098" y="4937"/>
                  </a:cubicBezTo>
                  <a:cubicBezTo>
                    <a:pt x="3098" y="4964"/>
                    <a:pt x="3071" y="4977"/>
                    <a:pt x="3031" y="4977"/>
                  </a:cubicBezTo>
                  <a:cubicBezTo>
                    <a:pt x="2992" y="4990"/>
                    <a:pt x="2939" y="5003"/>
                    <a:pt x="2886" y="5003"/>
                  </a:cubicBezTo>
                  <a:cubicBezTo>
                    <a:pt x="2833" y="5017"/>
                    <a:pt x="2793" y="5030"/>
                    <a:pt x="2740" y="5056"/>
                  </a:cubicBezTo>
                  <a:cubicBezTo>
                    <a:pt x="2701" y="5070"/>
                    <a:pt x="2687" y="5109"/>
                    <a:pt x="2687" y="5162"/>
                  </a:cubicBezTo>
                  <a:cubicBezTo>
                    <a:pt x="2687" y="5215"/>
                    <a:pt x="2701" y="5242"/>
                    <a:pt x="2727" y="5268"/>
                  </a:cubicBezTo>
                  <a:cubicBezTo>
                    <a:pt x="2753" y="5281"/>
                    <a:pt x="2806" y="5295"/>
                    <a:pt x="2873" y="5295"/>
                  </a:cubicBezTo>
                  <a:lnTo>
                    <a:pt x="4276" y="5295"/>
                  </a:lnTo>
                  <a:cubicBezTo>
                    <a:pt x="4342" y="5295"/>
                    <a:pt x="4408" y="5281"/>
                    <a:pt x="4448" y="5268"/>
                  </a:cubicBezTo>
                  <a:cubicBezTo>
                    <a:pt x="4501" y="5255"/>
                    <a:pt x="4527" y="5215"/>
                    <a:pt x="4527" y="5162"/>
                  </a:cubicBezTo>
                  <a:cubicBezTo>
                    <a:pt x="4527" y="5109"/>
                    <a:pt x="4501" y="5070"/>
                    <a:pt x="4461" y="5043"/>
                  </a:cubicBezTo>
                  <a:cubicBezTo>
                    <a:pt x="4408" y="5030"/>
                    <a:pt x="4355" y="5017"/>
                    <a:pt x="4276" y="5017"/>
                  </a:cubicBezTo>
                  <a:cubicBezTo>
                    <a:pt x="4077" y="5017"/>
                    <a:pt x="3905" y="5003"/>
                    <a:pt x="3773" y="4977"/>
                  </a:cubicBezTo>
                  <a:cubicBezTo>
                    <a:pt x="3640" y="4950"/>
                    <a:pt x="3561" y="4897"/>
                    <a:pt x="3508" y="4818"/>
                  </a:cubicBezTo>
                  <a:lnTo>
                    <a:pt x="2303" y="2515"/>
                  </a:lnTo>
                  <a:lnTo>
                    <a:pt x="3336" y="556"/>
                  </a:lnTo>
                  <a:cubicBezTo>
                    <a:pt x="3376" y="477"/>
                    <a:pt x="3415" y="424"/>
                    <a:pt x="3455" y="384"/>
                  </a:cubicBezTo>
                  <a:cubicBezTo>
                    <a:pt x="3481" y="345"/>
                    <a:pt x="3548" y="318"/>
                    <a:pt x="3640" y="318"/>
                  </a:cubicBezTo>
                  <a:cubicBezTo>
                    <a:pt x="3680" y="318"/>
                    <a:pt x="3733" y="305"/>
                    <a:pt x="3826" y="305"/>
                  </a:cubicBezTo>
                  <a:cubicBezTo>
                    <a:pt x="3918" y="305"/>
                    <a:pt x="4011" y="292"/>
                    <a:pt x="4090" y="278"/>
                  </a:cubicBezTo>
                  <a:cubicBezTo>
                    <a:pt x="4143" y="265"/>
                    <a:pt x="4183" y="252"/>
                    <a:pt x="4209" y="239"/>
                  </a:cubicBezTo>
                  <a:cubicBezTo>
                    <a:pt x="4262" y="212"/>
                    <a:pt x="4276" y="186"/>
                    <a:pt x="4276" y="133"/>
                  </a:cubicBezTo>
                  <a:cubicBezTo>
                    <a:pt x="4276" y="80"/>
                    <a:pt x="4262" y="40"/>
                    <a:pt x="4209" y="27"/>
                  </a:cubicBezTo>
                  <a:cubicBezTo>
                    <a:pt x="4183" y="14"/>
                    <a:pt x="4130" y="0"/>
                    <a:pt x="4077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0141" y="1610117"/>
              <a:ext cx="214337" cy="166142"/>
            </a:xfrm>
            <a:custGeom>
              <a:avLst/>
              <a:gdLst/>
              <a:ahLst/>
              <a:cxnLst/>
              <a:rect l="l" t="t" r="r" b="b"/>
              <a:pathLst>
                <a:path w="3878" h="3006" extrusionOk="0">
                  <a:moveTo>
                    <a:pt x="2263" y="1"/>
                  </a:moveTo>
                  <a:cubicBezTo>
                    <a:pt x="2065" y="1"/>
                    <a:pt x="1866" y="54"/>
                    <a:pt x="1681" y="160"/>
                  </a:cubicBezTo>
                  <a:cubicBezTo>
                    <a:pt x="1509" y="265"/>
                    <a:pt x="1363" y="411"/>
                    <a:pt x="1271" y="610"/>
                  </a:cubicBezTo>
                  <a:lnTo>
                    <a:pt x="1257" y="226"/>
                  </a:lnTo>
                  <a:cubicBezTo>
                    <a:pt x="1257" y="146"/>
                    <a:pt x="1244" y="93"/>
                    <a:pt x="1218" y="67"/>
                  </a:cubicBezTo>
                  <a:cubicBezTo>
                    <a:pt x="1191" y="40"/>
                    <a:pt x="1125" y="27"/>
                    <a:pt x="1019" y="27"/>
                  </a:cubicBezTo>
                  <a:cubicBezTo>
                    <a:pt x="821" y="27"/>
                    <a:pt x="649" y="27"/>
                    <a:pt x="529" y="40"/>
                  </a:cubicBezTo>
                  <a:cubicBezTo>
                    <a:pt x="397" y="40"/>
                    <a:pt x="291" y="54"/>
                    <a:pt x="212" y="67"/>
                  </a:cubicBezTo>
                  <a:cubicBezTo>
                    <a:pt x="132" y="80"/>
                    <a:pt x="79" y="107"/>
                    <a:pt x="53" y="133"/>
                  </a:cubicBezTo>
                  <a:cubicBezTo>
                    <a:pt x="13" y="160"/>
                    <a:pt x="0" y="199"/>
                    <a:pt x="0" y="239"/>
                  </a:cubicBezTo>
                  <a:cubicBezTo>
                    <a:pt x="0" y="265"/>
                    <a:pt x="13" y="279"/>
                    <a:pt x="40" y="305"/>
                  </a:cubicBezTo>
                  <a:cubicBezTo>
                    <a:pt x="66" y="305"/>
                    <a:pt x="106" y="318"/>
                    <a:pt x="146" y="332"/>
                  </a:cubicBezTo>
                  <a:cubicBezTo>
                    <a:pt x="185" y="332"/>
                    <a:pt x="225" y="332"/>
                    <a:pt x="265" y="345"/>
                  </a:cubicBezTo>
                  <a:lnTo>
                    <a:pt x="728" y="345"/>
                  </a:lnTo>
                  <a:cubicBezTo>
                    <a:pt x="794" y="345"/>
                    <a:pt x="834" y="411"/>
                    <a:pt x="834" y="543"/>
                  </a:cubicBezTo>
                  <a:cubicBezTo>
                    <a:pt x="834" y="570"/>
                    <a:pt x="834" y="649"/>
                    <a:pt x="821" y="782"/>
                  </a:cubicBezTo>
                  <a:cubicBezTo>
                    <a:pt x="821" y="914"/>
                    <a:pt x="821" y="1060"/>
                    <a:pt x="821" y="1218"/>
                  </a:cubicBezTo>
                  <a:cubicBezTo>
                    <a:pt x="821" y="1390"/>
                    <a:pt x="807" y="1549"/>
                    <a:pt x="807" y="1708"/>
                  </a:cubicBezTo>
                  <a:cubicBezTo>
                    <a:pt x="807" y="1854"/>
                    <a:pt x="807" y="1973"/>
                    <a:pt x="807" y="2039"/>
                  </a:cubicBezTo>
                  <a:cubicBezTo>
                    <a:pt x="807" y="2079"/>
                    <a:pt x="794" y="2105"/>
                    <a:pt x="794" y="2145"/>
                  </a:cubicBezTo>
                  <a:cubicBezTo>
                    <a:pt x="794" y="2184"/>
                    <a:pt x="781" y="2224"/>
                    <a:pt x="768" y="2251"/>
                  </a:cubicBezTo>
                  <a:cubicBezTo>
                    <a:pt x="754" y="2290"/>
                    <a:pt x="741" y="2317"/>
                    <a:pt x="715" y="2343"/>
                  </a:cubicBezTo>
                  <a:cubicBezTo>
                    <a:pt x="688" y="2357"/>
                    <a:pt x="662" y="2370"/>
                    <a:pt x="622" y="2370"/>
                  </a:cubicBezTo>
                  <a:lnTo>
                    <a:pt x="503" y="2370"/>
                  </a:lnTo>
                  <a:cubicBezTo>
                    <a:pt x="450" y="2370"/>
                    <a:pt x="410" y="2383"/>
                    <a:pt x="344" y="2409"/>
                  </a:cubicBezTo>
                  <a:cubicBezTo>
                    <a:pt x="304" y="2436"/>
                    <a:pt x="278" y="2489"/>
                    <a:pt x="278" y="2555"/>
                  </a:cubicBezTo>
                  <a:cubicBezTo>
                    <a:pt x="278" y="2634"/>
                    <a:pt x="304" y="2687"/>
                    <a:pt x="357" y="2701"/>
                  </a:cubicBezTo>
                  <a:cubicBezTo>
                    <a:pt x="410" y="2714"/>
                    <a:pt x="476" y="2727"/>
                    <a:pt x="543" y="2727"/>
                  </a:cubicBezTo>
                  <a:lnTo>
                    <a:pt x="1112" y="2727"/>
                  </a:lnTo>
                  <a:cubicBezTo>
                    <a:pt x="1244" y="2714"/>
                    <a:pt x="1363" y="2714"/>
                    <a:pt x="1469" y="2714"/>
                  </a:cubicBezTo>
                  <a:lnTo>
                    <a:pt x="1654" y="2714"/>
                  </a:lnTo>
                  <a:cubicBezTo>
                    <a:pt x="1747" y="2714"/>
                    <a:pt x="1800" y="2714"/>
                    <a:pt x="1840" y="2687"/>
                  </a:cubicBezTo>
                  <a:cubicBezTo>
                    <a:pt x="1879" y="2661"/>
                    <a:pt x="1906" y="2621"/>
                    <a:pt x="1906" y="2555"/>
                  </a:cubicBezTo>
                  <a:cubicBezTo>
                    <a:pt x="1906" y="2476"/>
                    <a:pt x="1879" y="2409"/>
                    <a:pt x="1826" y="2396"/>
                  </a:cubicBezTo>
                  <a:cubicBezTo>
                    <a:pt x="1787" y="2370"/>
                    <a:pt x="1734" y="2357"/>
                    <a:pt x="1654" y="2357"/>
                  </a:cubicBezTo>
                  <a:lnTo>
                    <a:pt x="1244" y="2357"/>
                  </a:lnTo>
                  <a:lnTo>
                    <a:pt x="1244" y="1668"/>
                  </a:lnTo>
                  <a:cubicBezTo>
                    <a:pt x="1244" y="1536"/>
                    <a:pt x="1257" y="1417"/>
                    <a:pt x="1271" y="1298"/>
                  </a:cubicBezTo>
                  <a:cubicBezTo>
                    <a:pt x="1297" y="1165"/>
                    <a:pt x="1337" y="1060"/>
                    <a:pt x="1376" y="954"/>
                  </a:cubicBezTo>
                  <a:cubicBezTo>
                    <a:pt x="1456" y="808"/>
                    <a:pt x="1549" y="662"/>
                    <a:pt x="1681" y="557"/>
                  </a:cubicBezTo>
                  <a:cubicBezTo>
                    <a:pt x="1813" y="437"/>
                    <a:pt x="1972" y="371"/>
                    <a:pt x="2144" y="371"/>
                  </a:cubicBezTo>
                  <a:cubicBezTo>
                    <a:pt x="2276" y="371"/>
                    <a:pt x="2396" y="411"/>
                    <a:pt x="2462" y="490"/>
                  </a:cubicBezTo>
                  <a:cubicBezTo>
                    <a:pt x="2554" y="570"/>
                    <a:pt x="2607" y="676"/>
                    <a:pt x="2647" y="808"/>
                  </a:cubicBezTo>
                  <a:cubicBezTo>
                    <a:pt x="2700" y="927"/>
                    <a:pt x="2726" y="1086"/>
                    <a:pt x="2740" y="1258"/>
                  </a:cubicBezTo>
                  <a:cubicBezTo>
                    <a:pt x="2753" y="1430"/>
                    <a:pt x="2766" y="1615"/>
                    <a:pt x="2766" y="1801"/>
                  </a:cubicBezTo>
                  <a:cubicBezTo>
                    <a:pt x="2766" y="1814"/>
                    <a:pt x="2766" y="1880"/>
                    <a:pt x="2753" y="1986"/>
                  </a:cubicBezTo>
                  <a:cubicBezTo>
                    <a:pt x="2753" y="2105"/>
                    <a:pt x="2753" y="2251"/>
                    <a:pt x="2740" y="2409"/>
                  </a:cubicBezTo>
                  <a:cubicBezTo>
                    <a:pt x="2740" y="2502"/>
                    <a:pt x="2713" y="2568"/>
                    <a:pt x="2687" y="2595"/>
                  </a:cubicBezTo>
                  <a:cubicBezTo>
                    <a:pt x="2647" y="2621"/>
                    <a:pt x="2581" y="2634"/>
                    <a:pt x="2475" y="2648"/>
                  </a:cubicBezTo>
                  <a:cubicBezTo>
                    <a:pt x="2449" y="2661"/>
                    <a:pt x="2409" y="2674"/>
                    <a:pt x="2369" y="2701"/>
                  </a:cubicBezTo>
                  <a:cubicBezTo>
                    <a:pt x="2329" y="2727"/>
                    <a:pt x="2303" y="2767"/>
                    <a:pt x="2303" y="2833"/>
                  </a:cubicBezTo>
                  <a:cubicBezTo>
                    <a:pt x="2303" y="2899"/>
                    <a:pt x="2329" y="2939"/>
                    <a:pt x="2369" y="2965"/>
                  </a:cubicBezTo>
                  <a:cubicBezTo>
                    <a:pt x="2409" y="2992"/>
                    <a:pt x="2462" y="3005"/>
                    <a:pt x="2515" y="3005"/>
                  </a:cubicBezTo>
                  <a:cubicBezTo>
                    <a:pt x="2528" y="3005"/>
                    <a:pt x="2594" y="3005"/>
                    <a:pt x="2700" y="2992"/>
                  </a:cubicBezTo>
                  <a:lnTo>
                    <a:pt x="3653" y="2992"/>
                  </a:lnTo>
                  <a:cubicBezTo>
                    <a:pt x="3706" y="2992"/>
                    <a:pt x="3759" y="2979"/>
                    <a:pt x="3812" y="2965"/>
                  </a:cubicBezTo>
                  <a:cubicBezTo>
                    <a:pt x="3851" y="2939"/>
                    <a:pt x="3878" y="2899"/>
                    <a:pt x="3878" y="2833"/>
                  </a:cubicBezTo>
                  <a:cubicBezTo>
                    <a:pt x="3878" y="2793"/>
                    <a:pt x="3865" y="2754"/>
                    <a:pt x="3838" y="2727"/>
                  </a:cubicBezTo>
                  <a:cubicBezTo>
                    <a:pt x="3812" y="2701"/>
                    <a:pt x="3785" y="2687"/>
                    <a:pt x="3746" y="2674"/>
                  </a:cubicBezTo>
                  <a:cubicBezTo>
                    <a:pt x="3706" y="2648"/>
                    <a:pt x="3666" y="2648"/>
                    <a:pt x="3626" y="2634"/>
                  </a:cubicBezTo>
                  <a:lnTo>
                    <a:pt x="3203" y="2634"/>
                  </a:lnTo>
                  <a:lnTo>
                    <a:pt x="3203" y="1205"/>
                  </a:lnTo>
                  <a:cubicBezTo>
                    <a:pt x="3203" y="954"/>
                    <a:pt x="3163" y="755"/>
                    <a:pt x="3110" y="596"/>
                  </a:cubicBezTo>
                  <a:cubicBezTo>
                    <a:pt x="3044" y="437"/>
                    <a:pt x="2965" y="318"/>
                    <a:pt x="2872" y="226"/>
                  </a:cubicBezTo>
                  <a:cubicBezTo>
                    <a:pt x="2779" y="146"/>
                    <a:pt x="2674" y="80"/>
                    <a:pt x="2554" y="54"/>
                  </a:cubicBezTo>
                  <a:cubicBezTo>
                    <a:pt x="2449" y="14"/>
                    <a:pt x="2356" y="1"/>
                    <a:pt x="2263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11815" y="1689153"/>
              <a:ext cx="634279" cy="414801"/>
            </a:xfrm>
            <a:custGeom>
              <a:avLst/>
              <a:gdLst/>
              <a:ahLst/>
              <a:cxnLst/>
              <a:rect l="l" t="t" r="r" b="b"/>
              <a:pathLst>
                <a:path w="11476" h="7505" extrusionOk="0">
                  <a:moveTo>
                    <a:pt x="4633" y="0"/>
                  </a:moveTo>
                  <a:cubicBezTo>
                    <a:pt x="4527" y="0"/>
                    <a:pt x="4474" y="53"/>
                    <a:pt x="4421" y="172"/>
                  </a:cubicBezTo>
                  <a:lnTo>
                    <a:pt x="3428" y="6234"/>
                  </a:lnTo>
                  <a:lnTo>
                    <a:pt x="2595" y="3031"/>
                  </a:lnTo>
                  <a:cubicBezTo>
                    <a:pt x="2542" y="2925"/>
                    <a:pt x="2489" y="2872"/>
                    <a:pt x="2383" y="2872"/>
                  </a:cubicBezTo>
                  <a:lnTo>
                    <a:pt x="225" y="2872"/>
                  </a:lnTo>
                  <a:cubicBezTo>
                    <a:pt x="120" y="2872"/>
                    <a:pt x="0" y="2978"/>
                    <a:pt x="0" y="3097"/>
                  </a:cubicBezTo>
                  <a:cubicBezTo>
                    <a:pt x="0" y="3203"/>
                    <a:pt x="120" y="3309"/>
                    <a:pt x="225" y="3309"/>
                  </a:cubicBezTo>
                  <a:lnTo>
                    <a:pt x="2211" y="3309"/>
                  </a:lnTo>
                  <a:lnTo>
                    <a:pt x="3256" y="7332"/>
                  </a:lnTo>
                  <a:cubicBezTo>
                    <a:pt x="3309" y="7452"/>
                    <a:pt x="3375" y="7504"/>
                    <a:pt x="3481" y="7504"/>
                  </a:cubicBezTo>
                  <a:cubicBezTo>
                    <a:pt x="3587" y="7504"/>
                    <a:pt x="3706" y="7399"/>
                    <a:pt x="3706" y="7332"/>
                  </a:cubicBezTo>
                  <a:lnTo>
                    <a:pt x="4858" y="450"/>
                  </a:lnTo>
                  <a:lnTo>
                    <a:pt x="11250" y="450"/>
                  </a:lnTo>
                  <a:cubicBezTo>
                    <a:pt x="11370" y="450"/>
                    <a:pt x="11475" y="331"/>
                    <a:pt x="11475" y="225"/>
                  </a:cubicBezTo>
                  <a:cubicBezTo>
                    <a:pt x="11475" y="119"/>
                    <a:pt x="11370" y="0"/>
                    <a:pt x="11250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10613642" y="2373585"/>
            <a:ext cx="751777" cy="344537"/>
            <a:chOff x="6301529" y="2700815"/>
            <a:chExt cx="640137" cy="293373"/>
          </a:xfrm>
        </p:grpSpPr>
        <p:sp>
          <p:nvSpPr>
            <p:cNvPr id="39" name="Google Shape;39;p2"/>
            <p:cNvSpPr/>
            <p:nvPr/>
          </p:nvSpPr>
          <p:spPr>
            <a:xfrm>
              <a:off x="6301529" y="2703026"/>
              <a:ext cx="188802" cy="281656"/>
            </a:xfrm>
            <a:custGeom>
              <a:avLst/>
              <a:gdLst/>
              <a:ahLst/>
              <a:cxnLst/>
              <a:rect l="l" t="t" r="r" b="b"/>
              <a:pathLst>
                <a:path w="3416" h="5096" extrusionOk="0">
                  <a:moveTo>
                    <a:pt x="2528" y="609"/>
                  </a:moveTo>
                  <a:lnTo>
                    <a:pt x="2356" y="3177"/>
                  </a:lnTo>
                  <a:cubicBezTo>
                    <a:pt x="2211" y="3190"/>
                    <a:pt x="2039" y="3203"/>
                    <a:pt x="1853" y="3216"/>
                  </a:cubicBezTo>
                  <a:cubicBezTo>
                    <a:pt x="1668" y="3216"/>
                    <a:pt x="1496" y="3229"/>
                    <a:pt x="1324" y="3243"/>
                  </a:cubicBezTo>
                  <a:cubicBezTo>
                    <a:pt x="1165" y="3243"/>
                    <a:pt x="1020" y="3243"/>
                    <a:pt x="901" y="3256"/>
                  </a:cubicBezTo>
                  <a:lnTo>
                    <a:pt x="702" y="3256"/>
                  </a:lnTo>
                  <a:cubicBezTo>
                    <a:pt x="662" y="3256"/>
                    <a:pt x="636" y="3256"/>
                    <a:pt x="623" y="3243"/>
                  </a:cubicBezTo>
                  <a:cubicBezTo>
                    <a:pt x="623" y="3229"/>
                    <a:pt x="623" y="3216"/>
                    <a:pt x="623" y="3203"/>
                  </a:cubicBezTo>
                  <a:cubicBezTo>
                    <a:pt x="623" y="3177"/>
                    <a:pt x="623" y="3163"/>
                    <a:pt x="649" y="3137"/>
                  </a:cubicBezTo>
                  <a:cubicBezTo>
                    <a:pt x="676" y="3110"/>
                    <a:pt x="689" y="3097"/>
                    <a:pt x="689" y="3084"/>
                  </a:cubicBezTo>
                  <a:lnTo>
                    <a:pt x="2528" y="609"/>
                  </a:lnTo>
                  <a:close/>
                  <a:moveTo>
                    <a:pt x="2714" y="0"/>
                  </a:moveTo>
                  <a:cubicBezTo>
                    <a:pt x="2648" y="0"/>
                    <a:pt x="2581" y="27"/>
                    <a:pt x="2515" y="66"/>
                  </a:cubicBezTo>
                  <a:cubicBezTo>
                    <a:pt x="2462" y="119"/>
                    <a:pt x="2423" y="146"/>
                    <a:pt x="2409" y="172"/>
                  </a:cubicBezTo>
                  <a:cubicBezTo>
                    <a:pt x="2264" y="357"/>
                    <a:pt x="2131" y="530"/>
                    <a:pt x="2012" y="688"/>
                  </a:cubicBezTo>
                  <a:cubicBezTo>
                    <a:pt x="1893" y="834"/>
                    <a:pt x="1774" y="980"/>
                    <a:pt x="1668" y="1125"/>
                  </a:cubicBezTo>
                  <a:lnTo>
                    <a:pt x="1351" y="1562"/>
                  </a:lnTo>
                  <a:cubicBezTo>
                    <a:pt x="1245" y="1707"/>
                    <a:pt x="1126" y="1866"/>
                    <a:pt x="993" y="2038"/>
                  </a:cubicBezTo>
                  <a:cubicBezTo>
                    <a:pt x="874" y="2197"/>
                    <a:pt x="728" y="2396"/>
                    <a:pt x="583" y="2594"/>
                  </a:cubicBezTo>
                  <a:cubicBezTo>
                    <a:pt x="437" y="2806"/>
                    <a:pt x="265" y="3031"/>
                    <a:pt x="67" y="3296"/>
                  </a:cubicBezTo>
                  <a:cubicBezTo>
                    <a:pt x="40" y="3335"/>
                    <a:pt x="27" y="3362"/>
                    <a:pt x="14" y="3388"/>
                  </a:cubicBezTo>
                  <a:cubicBezTo>
                    <a:pt x="1" y="3415"/>
                    <a:pt x="1" y="3441"/>
                    <a:pt x="1" y="3468"/>
                  </a:cubicBezTo>
                  <a:cubicBezTo>
                    <a:pt x="1" y="3521"/>
                    <a:pt x="27" y="3574"/>
                    <a:pt x="80" y="3600"/>
                  </a:cubicBezTo>
                  <a:cubicBezTo>
                    <a:pt x="133" y="3640"/>
                    <a:pt x="186" y="3653"/>
                    <a:pt x="265" y="3653"/>
                  </a:cubicBezTo>
                  <a:cubicBezTo>
                    <a:pt x="345" y="3653"/>
                    <a:pt x="570" y="3640"/>
                    <a:pt x="901" y="3627"/>
                  </a:cubicBezTo>
                  <a:cubicBezTo>
                    <a:pt x="1231" y="3613"/>
                    <a:pt x="1721" y="3600"/>
                    <a:pt x="2343" y="3587"/>
                  </a:cubicBezTo>
                  <a:lnTo>
                    <a:pt x="2343" y="3587"/>
                  </a:lnTo>
                  <a:lnTo>
                    <a:pt x="2290" y="4540"/>
                  </a:lnTo>
                  <a:cubicBezTo>
                    <a:pt x="2290" y="4632"/>
                    <a:pt x="2264" y="4685"/>
                    <a:pt x="2211" y="4725"/>
                  </a:cubicBezTo>
                  <a:cubicBezTo>
                    <a:pt x="2158" y="4752"/>
                    <a:pt x="2078" y="4778"/>
                    <a:pt x="1986" y="4778"/>
                  </a:cubicBezTo>
                  <a:cubicBezTo>
                    <a:pt x="1973" y="4778"/>
                    <a:pt x="1946" y="4778"/>
                    <a:pt x="1893" y="4791"/>
                  </a:cubicBezTo>
                  <a:cubicBezTo>
                    <a:pt x="1853" y="4791"/>
                    <a:pt x="1801" y="4791"/>
                    <a:pt x="1748" y="4804"/>
                  </a:cubicBezTo>
                  <a:cubicBezTo>
                    <a:pt x="1695" y="4804"/>
                    <a:pt x="1642" y="4804"/>
                    <a:pt x="1576" y="4818"/>
                  </a:cubicBezTo>
                  <a:lnTo>
                    <a:pt x="1430" y="4818"/>
                  </a:lnTo>
                  <a:cubicBezTo>
                    <a:pt x="1390" y="4818"/>
                    <a:pt x="1351" y="4831"/>
                    <a:pt x="1311" y="4844"/>
                  </a:cubicBezTo>
                  <a:cubicBezTo>
                    <a:pt x="1271" y="4857"/>
                    <a:pt x="1245" y="4897"/>
                    <a:pt x="1245" y="4950"/>
                  </a:cubicBezTo>
                  <a:cubicBezTo>
                    <a:pt x="1245" y="5003"/>
                    <a:pt x="1271" y="5056"/>
                    <a:pt x="1324" y="5069"/>
                  </a:cubicBezTo>
                  <a:cubicBezTo>
                    <a:pt x="1377" y="5082"/>
                    <a:pt x="1417" y="5096"/>
                    <a:pt x="1456" y="5096"/>
                  </a:cubicBezTo>
                  <a:lnTo>
                    <a:pt x="2965" y="5096"/>
                  </a:lnTo>
                  <a:cubicBezTo>
                    <a:pt x="3045" y="5096"/>
                    <a:pt x="3111" y="5082"/>
                    <a:pt x="3164" y="5069"/>
                  </a:cubicBezTo>
                  <a:cubicBezTo>
                    <a:pt x="3217" y="5043"/>
                    <a:pt x="3230" y="5003"/>
                    <a:pt x="3230" y="4937"/>
                  </a:cubicBezTo>
                  <a:cubicBezTo>
                    <a:pt x="3230" y="4884"/>
                    <a:pt x="3217" y="4844"/>
                    <a:pt x="3164" y="4818"/>
                  </a:cubicBezTo>
                  <a:cubicBezTo>
                    <a:pt x="3124" y="4804"/>
                    <a:pt x="3058" y="4791"/>
                    <a:pt x="2965" y="4791"/>
                  </a:cubicBezTo>
                  <a:cubicBezTo>
                    <a:pt x="2912" y="4791"/>
                    <a:pt x="2859" y="4791"/>
                    <a:pt x="2793" y="4778"/>
                  </a:cubicBezTo>
                  <a:cubicBezTo>
                    <a:pt x="2740" y="4778"/>
                    <a:pt x="2714" y="4738"/>
                    <a:pt x="2714" y="4699"/>
                  </a:cubicBezTo>
                  <a:cubicBezTo>
                    <a:pt x="2714" y="4672"/>
                    <a:pt x="2714" y="4619"/>
                    <a:pt x="2714" y="4527"/>
                  </a:cubicBezTo>
                  <a:cubicBezTo>
                    <a:pt x="2727" y="4447"/>
                    <a:pt x="2727" y="4341"/>
                    <a:pt x="2727" y="4235"/>
                  </a:cubicBezTo>
                  <a:cubicBezTo>
                    <a:pt x="2740" y="4129"/>
                    <a:pt x="2740" y="4010"/>
                    <a:pt x="2753" y="3904"/>
                  </a:cubicBezTo>
                  <a:cubicBezTo>
                    <a:pt x="2753" y="3785"/>
                    <a:pt x="2767" y="3679"/>
                    <a:pt x="2767" y="3587"/>
                  </a:cubicBezTo>
                  <a:lnTo>
                    <a:pt x="3230" y="3587"/>
                  </a:lnTo>
                  <a:cubicBezTo>
                    <a:pt x="3256" y="3587"/>
                    <a:pt x="3296" y="3574"/>
                    <a:pt x="3336" y="3547"/>
                  </a:cubicBezTo>
                  <a:cubicBezTo>
                    <a:pt x="3389" y="3534"/>
                    <a:pt x="3415" y="3481"/>
                    <a:pt x="3415" y="3415"/>
                  </a:cubicBezTo>
                  <a:cubicBezTo>
                    <a:pt x="3415" y="3349"/>
                    <a:pt x="3389" y="3296"/>
                    <a:pt x="3349" y="3269"/>
                  </a:cubicBezTo>
                  <a:cubicBezTo>
                    <a:pt x="3309" y="3229"/>
                    <a:pt x="3256" y="3216"/>
                    <a:pt x="3190" y="3203"/>
                  </a:cubicBezTo>
                  <a:lnTo>
                    <a:pt x="2793" y="3177"/>
                  </a:lnTo>
                  <a:cubicBezTo>
                    <a:pt x="2793" y="3031"/>
                    <a:pt x="2793" y="2846"/>
                    <a:pt x="2806" y="2647"/>
                  </a:cubicBezTo>
                  <a:cubicBezTo>
                    <a:pt x="2806" y="2435"/>
                    <a:pt x="2820" y="2224"/>
                    <a:pt x="2833" y="1999"/>
                  </a:cubicBezTo>
                  <a:cubicBezTo>
                    <a:pt x="2846" y="1774"/>
                    <a:pt x="2859" y="1549"/>
                    <a:pt x="2873" y="1337"/>
                  </a:cubicBezTo>
                  <a:cubicBezTo>
                    <a:pt x="2899" y="1112"/>
                    <a:pt x="2912" y="927"/>
                    <a:pt x="2926" y="755"/>
                  </a:cubicBezTo>
                  <a:cubicBezTo>
                    <a:pt x="2939" y="569"/>
                    <a:pt x="2952" y="424"/>
                    <a:pt x="2952" y="318"/>
                  </a:cubicBezTo>
                  <a:cubicBezTo>
                    <a:pt x="2965" y="199"/>
                    <a:pt x="2965" y="146"/>
                    <a:pt x="2965" y="132"/>
                  </a:cubicBezTo>
                  <a:cubicBezTo>
                    <a:pt x="2965" y="93"/>
                    <a:pt x="2952" y="53"/>
                    <a:pt x="2899" y="40"/>
                  </a:cubicBezTo>
                  <a:cubicBezTo>
                    <a:pt x="2846" y="13"/>
                    <a:pt x="2780" y="0"/>
                    <a:pt x="2714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504149" y="2700815"/>
              <a:ext cx="177804" cy="287515"/>
            </a:xfrm>
            <a:custGeom>
              <a:avLst/>
              <a:gdLst/>
              <a:ahLst/>
              <a:cxnLst/>
              <a:rect l="l" t="t" r="r" b="b"/>
              <a:pathLst>
                <a:path w="3217" h="5202" extrusionOk="0">
                  <a:moveTo>
                    <a:pt x="1668" y="0"/>
                  </a:moveTo>
                  <a:cubicBezTo>
                    <a:pt x="1417" y="0"/>
                    <a:pt x="1192" y="53"/>
                    <a:pt x="1007" y="159"/>
                  </a:cubicBezTo>
                  <a:cubicBezTo>
                    <a:pt x="808" y="265"/>
                    <a:pt x="649" y="384"/>
                    <a:pt x="517" y="530"/>
                  </a:cubicBezTo>
                  <a:cubicBezTo>
                    <a:pt x="385" y="662"/>
                    <a:pt x="279" y="808"/>
                    <a:pt x="212" y="967"/>
                  </a:cubicBezTo>
                  <a:cubicBezTo>
                    <a:pt x="146" y="1112"/>
                    <a:pt x="120" y="1231"/>
                    <a:pt x="120" y="1337"/>
                  </a:cubicBezTo>
                  <a:cubicBezTo>
                    <a:pt x="120" y="1350"/>
                    <a:pt x="120" y="1377"/>
                    <a:pt x="120" y="1417"/>
                  </a:cubicBezTo>
                  <a:cubicBezTo>
                    <a:pt x="120" y="1456"/>
                    <a:pt x="133" y="1509"/>
                    <a:pt x="146" y="1549"/>
                  </a:cubicBezTo>
                  <a:cubicBezTo>
                    <a:pt x="173" y="1589"/>
                    <a:pt x="199" y="1628"/>
                    <a:pt x="239" y="1655"/>
                  </a:cubicBezTo>
                  <a:cubicBezTo>
                    <a:pt x="279" y="1695"/>
                    <a:pt x="332" y="1708"/>
                    <a:pt x="398" y="1708"/>
                  </a:cubicBezTo>
                  <a:cubicBezTo>
                    <a:pt x="504" y="1708"/>
                    <a:pt x="583" y="1681"/>
                    <a:pt x="649" y="1628"/>
                  </a:cubicBezTo>
                  <a:cubicBezTo>
                    <a:pt x="715" y="1575"/>
                    <a:pt x="742" y="1509"/>
                    <a:pt x="742" y="1417"/>
                  </a:cubicBezTo>
                  <a:cubicBezTo>
                    <a:pt x="742" y="1377"/>
                    <a:pt x="729" y="1350"/>
                    <a:pt x="715" y="1324"/>
                  </a:cubicBezTo>
                  <a:cubicBezTo>
                    <a:pt x="702" y="1297"/>
                    <a:pt x="689" y="1271"/>
                    <a:pt x="662" y="1258"/>
                  </a:cubicBezTo>
                  <a:lnTo>
                    <a:pt x="623" y="1192"/>
                  </a:lnTo>
                  <a:cubicBezTo>
                    <a:pt x="610" y="1165"/>
                    <a:pt x="596" y="1139"/>
                    <a:pt x="596" y="1112"/>
                  </a:cubicBezTo>
                  <a:cubicBezTo>
                    <a:pt x="596" y="1072"/>
                    <a:pt x="623" y="1020"/>
                    <a:pt x="662" y="940"/>
                  </a:cubicBezTo>
                  <a:cubicBezTo>
                    <a:pt x="715" y="861"/>
                    <a:pt x="782" y="781"/>
                    <a:pt x="874" y="702"/>
                  </a:cubicBezTo>
                  <a:cubicBezTo>
                    <a:pt x="954" y="609"/>
                    <a:pt x="1060" y="543"/>
                    <a:pt x="1192" y="477"/>
                  </a:cubicBezTo>
                  <a:cubicBezTo>
                    <a:pt x="1311" y="411"/>
                    <a:pt x="1457" y="384"/>
                    <a:pt x="1602" y="384"/>
                  </a:cubicBezTo>
                  <a:cubicBezTo>
                    <a:pt x="1774" y="384"/>
                    <a:pt x="1907" y="411"/>
                    <a:pt x="2012" y="464"/>
                  </a:cubicBezTo>
                  <a:cubicBezTo>
                    <a:pt x="2132" y="517"/>
                    <a:pt x="2224" y="596"/>
                    <a:pt x="2290" y="675"/>
                  </a:cubicBezTo>
                  <a:cubicBezTo>
                    <a:pt x="2357" y="768"/>
                    <a:pt x="2410" y="861"/>
                    <a:pt x="2436" y="967"/>
                  </a:cubicBezTo>
                  <a:cubicBezTo>
                    <a:pt x="2462" y="1059"/>
                    <a:pt x="2489" y="1165"/>
                    <a:pt x="2489" y="1258"/>
                  </a:cubicBezTo>
                  <a:cubicBezTo>
                    <a:pt x="2489" y="1470"/>
                    <a:pt x="2449" y="1681"/>
                    <a:pt x="2370" y="1906"/>
                  </a:cubicBezTo>
                  <a:cubicBezTo>
                    <a:pt x="2290" y="2131"/>
                    <a:pt x="2198" y="2370"/>
                    <a:pt x="2065" y="2595"/>
                  </a:cubicBezTo>
                  <a:cubicBezTo>
                    <a:pt x="1946" y="2833"/>
                    <a:pt x="1801" y="3058"/>
                    <a:pt x="1629" y="3296"/>
                  </a:cubicBezTo>
                  <a:cubicBezTo>
                    <a:pt x="1470" y="3521"/>
                    <a:pt x="1298" y="3733"/>
                    <a:pt x="1126" y="3931"/>
                  </a:cubicBezTo>
                  <a:cubicBezTo>
                    <a:pt x="954" y="4130"/>
                    <a:pt x="782" y="4315"/>
                    <a:pt x="610" y="4487"/>
                  </a:cubicBezTo>
                  <a:cubicBezTo>
                    <a:pt x="437" y="4646"/>
                    <a:pt x="279" y="4778"/>
                    <a:pt x="133" y="4884"/>
                  </a:cubicBezTo>
                  <a:cubicBezTo>
                    <a:pt x="93" y="4924"/>
                    <a:pt x="67" y="4950"/>
                    <a:pt x="40" y="4964"/>
                  </a:cubicBezTo>
                  <a:cubicBezTo>
                    <a:pt x="14" y="4990"/>
                    <a:pt x="1" y="5017"/>
                    <a:pt x="1" y="5043"/>
                  </a:cubicBezTo>
                  <a:cubicBezTo>
                    <a:pt x="1" y="5083"/>
                    <a:pt x="14" y="5109"/>
                    <a:pt x="40" y="5149"/>
                  </a:cubicBezTo>
                  <a:cubicBezTo>
                    <a:pt x="67" y="5189"/>
                    <a:pt x="120" y="5202"/>
                    <a:pt x="186" y="5202"/>
                  </a:cubicBezTo>
                  <a:cubicBezTo>
                    <a:pt x="239" y="5202"/>
                    <a:pt x="292" y="5189"/>
                    <a:pt x="345" y="5175"/>
                  </a:cubicBezTo>
                  <a:cubicBezTo>
                    <a:pt x="385" y="5162"/>
                    <a:pt x="424" y="5136"/>
                    <a:pt x="437" y="5122"/>
                  </a:cubicBezTo>
                  <a:lnTo>
                    <a:pt x="1510" y="5122"/>
                  </a:lnTo>
                  <a:cubicBezTo>
                    <a:pt x="1642" y="5122"/>
                    <a:pt x="1774" y="5122"/>
                    <a:pt x="1893" y="5136"/>
                  </a:cubicBezTo>
                  <a:lnTo>
                    <a:pt x="2674" y="5136"/>
                  </a:lnTo>
                  <a:cubicBezTo>
                    <a:pt x="2701" y="5136"/>
                    <a:pt x="2727" y="5122"/>
                    <a:pt x="2767" y="5109"/>
                  </a:cubicBezTo>
                  <a:cubicBezTo>
                    <a:pt x="2807" y="5083"/>
                    <a:pt x="2833" y="5043"/>
                    <a:pt x="2873" y="5003"/>
                  </a:cubicBezTo>
                  <a:cubicBezTo>
                    <a:pt x="2979" y="4805"/>
                    <a:pt x="3058" y="4659"/>
                    <a:pt x="3124" y="4567"/>
                  </a:cubicBezTo>
                  <a:cubicBezTo>
                    <a:pt x="3177" y="4461"/>
                    <a:pt x="3217" y="4394"/>
                    <a:pt x="3217" y="4355"/>
                  </a:cubicBezTo>
                  <a:cubicBezTo>
                    <a:pt x="3217" y="4315"/>
                    <a:pt x="3190" y="4275"/>
                    <a:pt x="3151" y="4262"/>
                  </a:cubicBezTo>
                  <a:cubicBezTo>
                    <a:pt x="3111" y="4236"/>
                    <a:pt x="3071" y="4222"/>
                    <a:pt x="3032" y="4222"/>
                  </a:cubicBezTo>
                  <a:cubicBezTo>
                    <a:pt x="2965" y="4222"/>
                    <a:pt x="2926" y="4249"/>
                    <a:pt x="2899" y="4275"/>
                  </a:cubicBezTo>
                  <a:cubicBezTo>
                    <a:pt x="2873" y="4302"/>
                    <a:pt x="2846" y="4342"/>
                    <a:pt x="2820" y="4368"/>
                  </a:cubicBezTo>
                  <a:lnTo>
                    <a:pt x="2661" y="4619"/>
                  </a:lnTo>
                  <a:cubicBezTo>
                    <a:pt x="2621" y="4672"/>
                    <a:pt x="2595" y="4712"/>
                    <a:pt x="2568" y="4725"/>
                  </a:cubicBezTo>
                  <a:cubicBezTo>
                    <a:pt x="2555" y="4739"/>
                    <a:pt x="2529" y="4752"/>
                    <a:pt x="2502" y="4752"/>
                  </a:cubicBezTo>
                  <a:lnTo>
                    <a:pt x="2251" y="4752"/>
                  </a:lnTo>
                  <a:cubicBezTo>
                    <a:pt x="2132" y="4752"/>
                    <a:pt x="1973" y="4739"/>
                    <a:pt x="1801" y="4739"/>
                  </a:cubicBezTo>
                  <a:lnTo>
                    <a:pt x="1285" y="4739"/>
                  </a:lnTo>
                  <a:cubicBezTo>
                    <a:pt x="1099" y="4725"/>
                    <a:pt x="954" y="4725"/>
                    <a:pt x="821" y="4712"/>
                  </a:cubicBezTo>
                  <a:cubicBezTo>
                    <a:pt x="940" y="4606"/>
                    <a:pt x="1073" y="4474"/>
                    <a:pt x="1232" y="4315"/>
                  </a:cubicBezTo>
                  <a:cubicBezTo>
                    <a:pt x="1377" y="4156"/>
                    <a:pt x="1536" y="3984"/>
                    <a:pt x="1695" y="3799"/>
                  </a:cubicBezTo>
                  <a:cubicBezTo>
                    <a:pt x="1854" y="3614"/>
                    <a:pt x="1999" y="3415"/>
                    <a:pt x="2145" y="3203"/>
                  </a:cubicBezTo>
                  <a:cubicBezTo>
                    <a:pt x="2304" y="2992"/>
                    <a:pt x="2436" y="2780"/>
                    <a:pt x="2555" y="2568"/>
                  </a:cubicBezTo>
                  <a:cubicBezTo>
                    <a:pt x="2674" y="2343"/>
                    <a:pt x="2767" y="2131"/>
                    <a:pt x="2833" y="1920"/>
                  </a:cubicBezTo>
                  <a:cubicBezTo>
                    <a:pt x="2912" y="1695"/>
                    <a:pt x="2952" y="1483"/>
                    <a:pt x="2952" y="1271"/>
                  </a:cubicBezTo>
                  <a:cubicBezTo>
                    <a:pt x="2952" y="1099"/>
                    <a:pt x="2926" y="940"/>
                    <a:pt x="2873" y="781"/>
                  </a:cubicBezTo>
                  <a:cubicBezTo>
                    <a:pt x="2833" y="622"/>
                    <a:pt x="2754" y="490"/>
                    <a:pt x="2661" y="384"/>
                  </a:cubicBezTo>
                  <a:cubicBezTo>
                    <a:pt x="2555" y="265"/>
                    <a:pt x="2423" y="172"/>
                    <a:pt x="2264" y="106"/>
                  </a:cubicBezTo>
                  <a:cubicBezTo>
                    <a:pt x="2105" y="40"/>
                    <a:pt x="1907" y="0"/>
                    <a:pt x="1668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708261" y="2850763"/>
              <a:ext cx="40292" cy="139778"/>
            </a:xfrm>
            <a:custGeom>
              <a:avLst/>
              <a:gdLst/>
              <a:ahLst/>
              <a:cxnLst/>
              <a:rect l="l" t="t" r="r" b="b"/>
              <a:pathLst>
                <a:path w="729" h="2529" extrusionOk="0">
                  <a:moveTo>
                    <a:pt x="371" y="1"/>
                  </a:moveTo>
                  <a:cubicBezTo>
                    <a:pt x="305" y="1"/>
                    <a:pt x="252" y="14"/>
                    <a:pt x="199" y="40"/>
                  </a:cubicBezTo>
                  <a:cubicBezTo>
                    <a:pt x="159" y="54"/>
                    <a:pt x="119" y="80"/>
                    <a:pt x="93" y="120"/>
                  </a:cubicBezTo>
                  <a:cubicBezTo>
                    <a:pt x="53" y="146"/>
                    <a:pt x="40" y="186"/>
                    <a:pt x="27" y="226"/>
                  </a:cubicBezTo>
                  <a:cubicBezTo>
                    <a:pt x="14" y="265"/>
                    <a:pt x="0" y="305"/>
                    <a:pt x="0" y="331"/>
                  </a:cubicBezTo>
                  <a:cubicBezTo>
                    <a:pt x="0" y="411"/>
                    <a:pt x="40" y="490"/>
                    <a:pt x="93" y="556"/>
                  </a:cubicBezTo>
                  <a:cubicBezTo>
                    <a:pt x="146" y="623"/>
                    <a:pt x="225" y="662"/>
                    <a:pt x="358" y="662"/>
                  </a:cubicBezTo>
                  <a:cubicBezTo>
                    <a:pt x="477" y="662"/>
                    <a:pt x="569" y="623"/>
                    <a:pt x="636" y="556"/>
                  </a:cubicBezTo>
                  <a:cubicBezTo>
                    <a:pt x="702" y="490"/>
                    <a:pt x="728" y="411"/>
                    <a:pt x="728" y="318"/>
                  </a:cubicBezTo>
                  <a:cubicBezTo>
                    <a:pt x="728" y="252"/>
                    <a:pt x="702" y="173"/>
                    <a:pt x="649" y="106"/>
                  </a:cubicBezTo>
                  <a:cubicBezTo>
                    <a:pt x="583" y="27"/>
                    <a:pt x="490" y="1"/>
                    <a:pt x="371" y="1"/>
                  </a:cubicBezTo>
                  <a:close/>
                  <a:moveTo>
                    <a:pt x="371" y="1867"/>
                  </a:moveTo>
                  <a:cubicBezTo>
                    <a:pt x="305" y="1867"/>
                    <a:pt x="252" y="1880"/>
                    <a:pt x="199" y="1906"/>
                  </a:cubicBezTo>
                  <a:cubicBezTo>
                    <a:pt x="159" y="1920"/>
                    <a:pt x="119" y="1946"/>
                    <a:pt x="93" y="1986"/>
                  </a:cubicBezTo>
                  <a:cubicBezTo>
                    <a:pt x="53" y="2012"/>
                    <a:pt x="40" y="2052"/>
                    <a:pt x="27" y="2092"/>
                  </a:cubicBezTo>
                  <a:cubicBezTo>
                    <a:pt x="14" y="2131"/>
                    <a:pt x="0" y="2171"/>
                    <a:pt x="0" y="2211"/>
                  </a:cubicBezTo>
                  <a:cubicBezTo>
                    <a:pt x="0" y="2277"/>
                    <a:pt x="40" y="2356"/>
                    <a:pt x="93" y="2423"/>
                  </a:cubicBezTo>
                  <a:cubicBezTo>
                    <a:pt x="146" y="2502"/>
                    <a:pt x="225" y="2529"/>
                    <a:pt x="358" y="2529"/>
                  </a:cubicBezTo>
                  <a:cubicBezTo>
                    <a:pt x="477" y="2529"/>
                    <a:pt x="569" y="2502"/>
                    <a:pt x="636" y="2423"/>
                  </a:cubicBezTo>
                  <a:cubicBezTo>
                    <a:pt x="702" y="2356"/>
                    <a:pt x="728" y="2277"/>
                    <a:pt x="728" y="2198"/>
                  </a:cubicBezTo>
                  <a:cubicBezTo>
                    <a:pt x="728" y="2118"/>
                    <a:pt x="702" y="2039"/>
                    <a:pt x="649" y="1973"/>
                  </a:cubicBezTo>
                  <a:cubicBezTo>
                    <a:pt x="583" y="1906"/>
                    <a:pt x="490" y="1867"/>
                    <a:pt x="371" y="1867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771877" y="2701534"/>
              <a:ext cx="169789" cy="292655"/>
            </a:xfrm>
            <a:custGeom>
              <a:avLst/>
              <a:gdLst/>
              <a:ahLst/>
              <a:cxnLst/>
              <a:rect l="l" t="t" r="r" b="b"/>
              <a:pathLst>
                <a:path w="3072" h="5295" extrusionOk="0">
                  <a:moveTo>
                    <a:pt x="1642" y="371"/>
                  </a:moveTo>
                  <a:cubicBezTo>
                    <a:pt x="1814" y="371"/>
                    <a:pt x="1960" y="411"/>
                    <a:pt x="2079" y="477"/>
                  </a:cubicBezTo>
                  <a:cubicBezTo>
                    <a:pt x="2198" y="543"/>
                    <a:pt x="2304" y="636"/>
                    <a:pt x="2383" y="742"/>
                  </a:cubicBezTo>
                  <a:cubicBezTo>
                    <a:pt x="2463" y="848"/>
                    <a:pt x="2529" y="954"/>
                    <a:pt x="2555" y="1086"/>
                  </a:cubicBezTo>
                  <a:cubicBezTo>
                    <a:pt x="2595" y="1218"/>
                    <a:pt x="2621" y="1337"/>
                    <a:pt x="2621" y="1443"/>
                  </a:cubicBezTo>
                  <a:cubicBezTo>
                    <a:pt x="2621" y="1562"/>
                    <a:pt x="2595" y="1682"/>
                    <a:pt x="2542" y="1814"/>
                  </a:cubicBezTo>
                  <a:cubicBezTo>
                    <a:pt x="2502" y="1946"/>
                    <a:pt x="2436" y="2065"/>
                    <a:pt x="2343" y="2184"/>
                  </a:cubicBezTo>
                  <a:cubicBezTo>
                    <a:pt x="2238" y="2304"/>
                    <a:pt x="2118" y="2409"/>
                    <a:pt x="1973" y="2489"/>
                  </a:cubicBezTo>
                  <a:cubicBezTo>
                    <a:pt x="1841" y="2582"/>
                    <a:pt x="1668" y="2621"/>
                    <a:pt x="1457" y="2621"/>
                  </a:cubicBezTo>
                  <a:cubicBezTo>
                    <a:pt x="1311" y="2621"/>
                    <a:pt x="1179" y="2595"/>
                    <a:pt x="1060" y="2542"/>
                  </a:cubicBezTo>
                  <a:cubicBezTo>
                    <a:pt x="941" y="2489"/>
                    <a:pt x="835" y="2409"/>
                    <a:pt x="742" y="2317"/>
                  </a:cubicBezTo>
                  <a:cubicBezTo>
                    <a:pt x="663" y="2224"/>
                    <a:pt x="596" y="2105"/>
                    <a:pt x="543" y="1986"/>
                  </a:cubicBezTo>
                  <a:cubicBezTo>
                    <a:pt x="491" y="1854"/>
                    <a:pt x="464" y="1721"/>
                    <a:pt x="464" y="1562"/>
                  </a:cubicBezTo>
                  <a:cubicBezTo>
                    <a:pt x="464" y="1351"/>
                    <a:pt x="504" y="1179"/>
                    <a:pt x="557" y="1033"/>
                  </a:cubicBezTo>
                  <a:cubicBezTo>
                    <a:pt x="623" y="874"/>
                    <a:pt x="716" y="755"/>
                    <a:pt x="821" y="662"/>
                  </a:cubicBezTo>
                  <a:cubicBezTo>
                    <a:pt x="927" y="557"/>
                    <a:pt x="1046" y="490"/>
                    <a:pt x="1192" y="437"/>
                  </a:cubicBezTo>
                  <a:cubicBezTo>
                    <a:pt x="1338" y="398"/>
                    <a:pt x="1483" y="371"/>
                    <a:pt x="1642" y="371"/>
                  </a:cubicBezTo>
                  <a:close/>
                  <a:moveTo>
                    <a:pt x="1589" y="1"/>
                  </a:moveTo>
                  <a:cubicBezTo>
                    <a:pt x="1298" y="1"/>
                    <a:pt x="1060" y="40"/>
                    <a:pt x="861" y="146"/>
                  </a:cubicBezTo>
                  <a:cubicBezTo>
                    <a:pt x="663" y="239"/>
                    <a:pt x="491" y="358"/>
                    <a:pt x="371" y="504"/>
                  </a:cubicBezTo>
                  <a:cubicBezTo>
                    <a:pt x="239" y="649"/>
                    <a:pt x="146" y="821"/>
                    <a:pt x="93" y="1007"/>
                  </a:cubicBezTo>
                  <a:cubicBezTo>
                    <a:pt x="27" y="1192"/>
                    <a:pt x="1" y="1364"/>
                    <a:pt x="1" y="1536"/>
                  </a:cubicBezTo>
                  <a:cubicBezTo>
                    <a:pt x="1" y="1761"/>
                    <a:pt x="41" y="1959"/>
                    <a:pt x="107" y="2145"/>
                  </a:cubicBezTo>
                  <a:cubicBezTo>
                    <a:pt x="186" y="2330"/>
                    <a:pt x="279" y="2489"/>
                    <a:pt x="398" y="2621"/>
                  </a:cubicBezTo>
                  <a:cubicBezTo>
                    <a:pt x="517" y="2754"/>
                    <a:pt x="663" y="2846"/>
                    <a:pt x="821" y="2926"/>
                  </a:cubicBezTo>
                  <a:cubicBezTo>
                    <a:pt x="980" y="2992"/>
                    <a:pt x="1152" y="3031"/>
                    <a:pt x="1338" y="3031"/>
                  </a:cubicBezTo>
                  <a:cubicBezTo>
                    <a:pt x="1430" y="3031"/>
                    <a:pt x="1536" y="3018"/>
                    <a:pt x="1655" y="2992"/>
                  </a:cubicBezTo>
                  <a:cubicBezTo>
                    <a:pt x="1761" y="2965"/>
                    <a:pt x="1880" y="2926"/>
                    <a:pt x="1986" y="2886"/>
                  </a:cubicBezTo>
                  <a:cubicBezTo>
                    <a:pt x="2092" y="2833"/>
                    <a:pt x="2198" y="2767"/>
                    <a:pt x="2291" y="2701"/>
                  </a:cubicBezTo>
                  <a:cubicBezTo>
                    <a:pt x="2396" y="2621"/>
                    <a:pt x="2476" y="2529"/>
                    <a:pt x="2555" y="2423"/>
                  </a:cubicBezTo>
                  <a:lnTo>
                    <a:pt x="2555" y="2423"/>
                  </a:lnTo>
                  <a:cubicBezTo>
                    <a:pt x="2516" y="2648"/>
                    <a:pt x="2436" y="2886"/>
                    <a:pt x="2343" y="3124"/>
                  </a:cubicBezTo>
                  <a:cubicBezTo>
                    <a:pt x="2251" y="3362"/>
                    <a:pt x="2132" y="3601"/>
                    <a:pt x="1986" y="3839"/>
                  </a:cubicBezTo>
                  <a:cubicBezTo>
                    <a:pt x="1841" y="4064"/>
                    <a:pt x="1695" y="4276"/>
                    <a:pt x="1523" y="4474"/>
                  </a:cubicBezTo>
                  <a:cubicBezTo>
                    <a:pt x="1351" y="4659"/>
                    <a:pt x="1166" y="4818"/>
                    <a:pt x="967" y="4951"/>
                  </a:cubicBezTo>
                  <a:cubicBezTo>
                    <a:pt x="927" y="4977"/>
                    <a:pt x="888" y="5017"/>
                    <a:pt x="874" y="5030"/>
                  </a:cubicBezTo>
                  <a:cubicBezTo>
                    <a:pt x="848" y="5056"/>
                    <a:pt x="835" y="5096"/>
                    <a:pt x="835" y="5136"/>
                  </a:cubicBezTo>
                  <a:cubicBezTo>
                    <a:pt x="835" y="5202"/>
                    <a:pt x="848" y="5242"/>
                    <a:pt x="901" y="5255"/>
                  </a:cubicBezTo>
                  <a:cubicBezTo>
                    <a:pt x="941" y="5281"/>
                    <a:pt x="980" y="5295"/>
                    <a:pt x="1020" y="5295"/>
                  </a:cubicBezTo>
                  <a:cubicBezTo>
                    <a:pt x="1073" y="5295"/>
                    <a:pt x="1126" y="5281"/>
                    <a:pt x="1166" y="5268"/>
                  </a:cubicBezTo>
                  <a:cubicBezTo>
                    <a:pt x="1218" y="5242"/>
                    <a:pt x="1258" y="5215"/>
                    <a:pt x="1311" y="5176"/>
                  </a:cubicBezTo>
                  <a:cubicBezTo>
                    <a:pt x="1470" y="5043"/>
                    <a:pt x="1642" y="4871"/>
                    <a:pt x="1854" y="4659"/>
                  </a:cubicBezTo>
                  <a:cubicBezTo>
                    <a:pt x="2052" y="4434"/>
                    <a:pt x="2251" y="4143"/>
                    <a:pt x="2449" y="3786"/>
                  </a:cubicBezTo>
                  <a:cubicBezTo>
                    <a:pt x="2529" y="3640"/>
                    <a:pt x="2608" y="3468"/>
                    <a:pt x="2688" y="3283"/>
                  </a:cubicBezTo>
                  <a:cubicBezTo>
                    <a:pt x="2754" y="3111"/>
                    <a:pt x="2820" y="2912"/>
                    <a:pt x="2886" y="2714"/>
                  </a:cubicBezTo>
                  <a:cubicBezTo>
                    <a:pt x="2939" y="2515"/>
                    <a:pt x="2979" y="2304"/>
                    <a:pt x="3018" y="2092"/>
                  </a:cubicBezTo>
                  <a:cubicBezTo>
                    <a:pt x="3058" y="1893"/>
                    <a:pt x="3071" y="1682"/>
                    <a:pt x="3071" y="1470"/>
                  </a:cubicBezTo>
                  <a:cubicBezTo>
                    <a:pt x="3071" y="1337"/>
                    <a:pt x="3045" y="1179"/>
                    <a:pt x="3005" y="1007"/>
                  </a:cubicBezTo>
                  <a:cubicBezTo>
                    <a:pt x="2966" y="834"/>
                    <a:pt x="2899" y="676"/>
                    <a:pt x="2780" y="530"/>
                  </a:cubicBezTo>
                  <a:cubicBezTo>
                    <a:pt x="2674" y="371"/>
                    <a:pt x="2529" y="252"/>
                    <a:pt x="2330" y="159"/>
                  </a:cubicBezTo>
                  <a:cubicBezTo>
                    <a:pt x="2132" y="54"/>
                    <a:pt x="1893" y="1"/>
                    <a:pt x="1589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3" name="Google Shape;43;p2"/>
          <p:cNvSpPr/>
          <p:nvPr/>
        </p:nvSpPr>
        <p:spPr>
          <a:xfrm>
            <a:off x="1110107" y="4841203"/>
            <a:ext cx="113267" cy="24467"/>
          </a:xfrm>
          <a:custGeom>
            <a:avLst/>
            <a:gdLst/>
            <a:ahLst/>
            <a:cxnLst/>
            <a:rect l="l" t="t" r="r" b="b"/>
            <a:pathLst>
              <a:path w="1537" h="332" extrusionOk="0">
                <a:moveTo>
                  <a:pt x="1" y="1"/>
                </a:moveTo>
                <a:lnTo>
                  <a:pt x="1" y="332"/>
                </a:lnTo>
                <a:lnTo>
                  <a:pt x="1536" y="332"/>
                </a:lnTo>
                <a:lnTo>
                  <a:pt x="15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2376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0779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1"/>
          <p:cNvSpPr txBox="1">
            <a:spLocks noGrp="1"/>
          </p:cNvSpPr>
          <p:nvPr>
            <p:ph type="subTitle" idx="1"/>
          </p:nvPr>
        </p:nvSpPr>
        <p:spPr>
          <a:xfrm>
            <a:off x="4181200" y="4092833"/>
            <a:ext cx="38296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ukta Light"/>
                <a:ea typeface="Mukta Light"/>
                <a:cs typeface="Mukta Light"/>
                <a:sym typeface="Mukta Light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72" name="Google Shape;172;p11"/>
          <p:cNvGrpSpPr/>
          <p:nvPr/>
        </p:nvGrpSpPr>
        <p:grpSpPr>
          <a:xfrm>
            <a:off x="1596503" y="5551703"/>
            <a:ext cx="900419" cy="406396"/>
            <a:chOff x="4763863" y="259761"/>
            <a:chExt cx="766705" cy="346045"/>
          </a:xfrm>
        </p:grpSpPr>
        <p:sp>
          <p:nvSpPr>
            <p:cNvPr id="173" name="Google Shape;173;p11"/>
            <p:cNvSpPr/>
            <p:nvPr/>
          </p:nvSpPr>
          <p:spPr>
            <a:xfrm>
              <a:off x="4763863" y="392187"/>
              <a:ext cx="184436" cy="160946"/>
            </a:xfrm>
            <a:custGeom>
              <a:avLst/>
              <a:gdLst/>
              <a:ahLst/>
              <a:cxnLst/>
              <a:rect l="l" t="t" r="r" b="b"/>
              <a:pathLst>
                <a:path w="3337" h="2912" extrusionOk="0">
                  <a:moveTo>
                    <a:pt x="477" y="0"/>
                  </a:moveTo>
                  <a:cubicBezTo>
                    <a:pt x="279" y="0"/>
                    <a:pt x="147" y="13"/>
                    <a:pt x="94" y="40"/>
                  </a:cubicBezTo>
                  <a:cubicBezTo>
                    <a:pt x="27" y="66"/>
                    <a:pt x="1" y="106"/>
                    <a:pt x="1" y="172"/>
                  </a:cubicBezTo>
                  <a:cubicBezTo>
                    <a:pt x="1" y="238"/>
                    <a:pt x="27" y="291"/>
                    <a:pt x="80" y="304"/>
                  </a:cubicBezTo>
                  <a:cubicBezTo>
                    <a:pt x="147" y="331"/>
                    <a:pt x="239" y="344"/>
                    <a:pt x="358" y="344"/>
                  </a:cubicBezTo>
                  <a:cubicBezTo>
                    <a:pt x="451" y="357"/>
                    <a:pt x="517" y="371"/>
                    <a:pt x="570" y="397"/>
                  </a:cubicBezTo>
                  <a:cubicBezTo>
                    <a:pt x="610" y="424"/>
                    <a:pt x="676" y="477"/>
                    <a:pt x="742" y="569"/>
                  </a:cubicBezTo>
                  <a:lnTo>
                    <a:pt x="1364" y="1456"/>
                  </a:lnTo>
                  <a:lnTo>
                    <a:pt x="1272" y="1575"/>
                  </a:lnTo>
                  <a:lnTo>
                    <a:pt x="1179" y="1707"/>
                  </a:lnTo>
                  <a:lnTo>
                    <a:pt x="1033" y="1906"/>
                  </a:lnTo>
                  <a:cubicBezTo>
                    <a:pt x="967" y="1972"/>
                    <a:pt x="888" y="2091"/>
                    <a:pt x="782" y="2237"/>
                  </a:cubicBezTo>
                  <a:cubicBezTo>
                    <a:pt x="742" y="2276"/>
                    <a:pt x="702" y="2303"/>
                    <a:pt x="663" y="2329"/>
                  </a:cubicBezTo>
                  <a:cubicBezTo>
                    <a:pt x="623" y="2343"/>
                    <a:pt x="570" y="2356"/>
                    <a:pt x="517" y="2369"/>
                  </a:cubicBezTo>
                  <a:cubicBezTo>
                    <a:pt x="424" y="2382"/>
                    <a:pt x="345" y="2396"/>
                    <a:pt x="266" y="2422"/>
                  </a:cubicBezTo>
                  <a:cubicBezTo>
                    <a:pt x="186" y="2435"/>
                    <a:pt x="133" y="2488"/>
                    <a:pt x="133" y="2554"/>
                  </a:cubicBezTo>
                  <a:cubicBezTo>
                    <a:pt x="133" y="2594"/>
                    <a:pt x="147" y="2634"/>
                    <a:pt x="160" y="2647"/>
                  </a:cubicBezTo>
                  <a:cubicBezTo>
                    <a:pt x="186" y="2674"/>
                    <a:pt x="213" y="2687"/>
                    <a:pt x="226" y="2700"/>
                  </a:cubicBezTo>
                  <a:cubicBezTo>
                    <a:pt x="266" y="2713"/>
                    <a:pt x="292" y="2726"/>
                    <a:pt x="319" y="2726"/>
                  </a:cubicBezTo>
                  <a:lnTo>
                    <a:pt x="1099" y="2726"/>
                  </a:lnTo>
                  <a:cubicBezTo>
                    <a:pt x="1139" y="2726"/>
                    <a:pt x="1166" y="2726"/>
                    <a:pt x="1205" y="2740"/>
                  </a:cubicBezTo>
                  <a:lnTo>
                    <a:pt x="1338" y="2740"/>
                  </a:lnTo>
                  <a:cubicBezTo>
                    <a:pt x="1391" y="2740"/>
                    <a:pt x="1444" y="2726"/>
                    <a:pt x="1510" y="2713"/>
                  </a:cubicBezTo>
                  <a:cubicBezTo>
                    <a:pt x="1563" y="2687"/>
                    <a:pt x="1602" y="2647"/>
                    <a:pt x="1602" y="2568"/>
                  </a:cubicBezTo>
                  <a:cubicBezTo>
                    <a:pt x="1602" y="2541"/>
                    <a:pt x="1576" y="2515"/>
                    <a:pt x="1549" y="2475"/>
                  </a:cubicBezTo>
                  <a:cubicBezTo>
                    <a:pt x="1510" y="2435"/>
                    <a:pt x="1430" y="2409"/>
                    <a:pt x="1311" y="2409"/>
                  </a:cubicBezTo>
                  <a:cubicBezTo>
                    <a:pt x="1258" y="2409"/>
                    <a:pt x="1219" y="2409"/>
                    <a:pt x="1205" y="2396"/>
                  </a:cubicBezTo>
                  <a:cubicBezTo>
                    <a:pt x="1205" y="2382"/>
                    <a:pt x="1192" y="2369"/>
                    <a:pt x="1192" y="2356"/>
                  </a:cubicBezTo>
                  <a:cubicBezTo>
                    <a:pt x="1192" y="2329"/>
                    <a:pt x="1205" y="2303"/>
                    <a:pt x="1245" y="2263"/>
                  </a:cubicBezTo>
                  <a:cubicBezTo>
                    <a:pt x="1272" y="2210"/>
                    <a:pt x="1298" y="2184"/>
                    <a:pt x="1324" y="2157"/>
                  </a:cubicBezTo>
                  <a:cubicBezTo>
                    <a:pt x="1364" y="2091"/>
                    <a:pt x="1404" y="2038"/>
                    <a:pt x="1444" y="1985"/>
                  </a:cubicBezTo>
                  <a:cubicBezTo>
                    <a:pt x="1483" y="1932"/>
                    <a:pt x="1536" y="1866"/>
                    <a:pt x="1602" y="1774"/>
                  </a:cubicBezTo>
                  <a:cubicBezTo>
                    <a:pt x="1655" y="1840"/>
                    <a:pt x="1708" y="1919"/>
                    <a:pt x="1761" y="1999"/>
                  </a:cubicBezTo>
                  <a:cubicBezTo>
                    <a:pt x="1827" y="2065"/>
                    <a:pt x="1867" y="2131"/>
                    <a:pt x="1920" y="2197"/>
                  </a:cubicBezTo>
                  <a:cubicBezTo>
                    <a:pt x="1960" y="2263"/>
                    <a:pt x="1999" y="2329"/>
                    <a:pt x="2026" y="2382"/>
                  </a:cubicBezTo>
                  <a:cubicBezTo>
                    <a:pt x="2066" y="2435"/>
                    <a:pt x="2079" y="2462"/>
                    <a:pt x="2079" y="2475"/>
                  </a:cubicBezTo>
                  <a:cubicBezTo>
                    <a:pt x="2079" y="2515"/>
                    <a:pt x="2066" y="2541"/>
                    <a:pt x="2052" y="2554"/>
                  </a:cubicBezTo>
                  <a:lnTo>
                    <a:pt x="1973" y="2568"/>
                  </a:lnTo>
                  <a:cubicBezTo>
                    <a:pt x="1933" y="2581"/>
                    <a:pt x="1907" y="2594"/>
                    <a:pt x="1894" y="2634"/>
                  </a:cubicBezTo>
                  <a:cubicBezTo>
                    <a:pt x="1880" y="2674"/>
                    <a:pt x="1880" y="2700"/>
                    <a:pt x="1880" y="2726"/>
                  </a:cubicBezTo>
                  <a:cubicBezTo>
                    <a:pt x="1880" y="2753"/>
                    <a:pt x="1894" y="2793"/>
                    <a:pt x="1933" y="2832"/>
                  </a:cubicBezTo>
                  <a:cubicBezTo>
                    <a:pt x="1986" y="2885"/>
                    <a:pt x="2052" y="2912"/>
                    <a:pt x="2158" y="2912"/>
                  </a:cubicBezTo>
                  <a:cubicBezTo>
                    <a:pt x="2238" y="2912"/>
                    <a:pt x="2304" y="2899"/>
                    <a:pt x="2357" y="2899"/>
                  </a:cubicBezTo>
                  <a:lnTo>
                    <a:pt x="2807" y="2899"/>
                  </a:lnTo>
                  <a:cubicBezTo>
                    <a:pt x="2873" y="2899"/>
                    <a:pt x="2966" y="2912"/>
                    <a:pt x="3072" y="2912"/>
                  </a:cubicBezTo>
                  <a:cubicBezTo>
                    <a:pt x="3124" y="2912"/>
                    <a:pt x="3191" y="2899"/>
                    <a:pt x="3244" y="2885"/>
                  </a:cubicBezTo>
                  <a:cubicBezTo>
                    <a:pt x="3297" y="2872"/>
                    <a:pt x="3336" y="2819"/>
                    <a:pt x="3336" y="2740"/>
                  </a:cubicBezTo>
                  <a:cubicBezTo>
                    <a:pt x="3336" y="2687"/>
                    <a:pt x="3310" y="2660"/>
                    <a:pt x="3257" y="2634"/>
                  </a:cubicBezTo>
                  <a:cubicBezTo>
                    <a:pt x="3217" y="2607"/>
                    <a:pt x="3151" y="2594"/>
                    <a:pt x="3085" y="2594"/>
                  </a:cubicBezTo>
                  <a:cubicBezTo>
                    <a:pt x="3019" y="2581"/>
                    <a:pt x="2952" y="2581"/>
                    <a:pt x="2899" y="2581"/>
                  </a:cubicBezTo>
                  <a:cubicBezTo>
                    <a:pt x="2847" y="2568"/>
                    <a:pt x="2794" y="2554"/>
                    <a:pt x="2727" y="2541"/>
                  </a:cubicBezTo>
                  <a:cubicBezTo>
                    <a:pt x="2701" y="2528"/>
                    <a:pt x="2674" y="2515"/>
                    <a:pt x="2635" y="2475"/>
                  </a:cubicBezTo>
                  <a:cubicBezTo>
                    <a:pt x="2595" y="2449"/>
                    <a:pt x="2555" y="2396"/>
                    <a:pt x="2489" y="2316"/>
                  </a:cubicBezTo>
                  <a:cubicBezTo>
                    <a:pt x="2423" y="2237"/>
                    <a:pt x="2330" y="2131"/>
                    <a:pt x="2238" y="1999"/>
                  </a:cubicBezTo>
                  <a:cubicBezTo>
                    <a:pt x="2132" y="1853"/>
                    <a:pt x="1999" y="1668"/>
                    <a:pt x="1841" y="1443"/>
                  </a:cubicBezTo>
                  <a:cubicBezTo>
                    <a:pt x="1920" y="1324"/>
                    <a:pt x="1999" y="1218"/>
                    <a:pt x="2066" y="1112"/>
                  </a:cubicBezTo>
                  <a:cubicBezTo>
                    <a:pt x="2145" y="993"/>
                    <a:pt x="2224" y="887"/>
                    <a:pt x="2330" y="768"/>
                  </a:cubicBezTo>
                  <a:cubicBezTo>
                    <a:pt x="2397" y="675"/>
                    <a:pt x="2476" y="622"/>
                    <a:pt x="2542" y="609"/>
                  </a:cubicBezTo>
                  <a:cubicBezTo>
                    <a:pt x="2582" y="582"/>
                    <a:pt x="2661" y="569"/>
                    <a:pt x="2754" y="569"/>
                  </a:cubicBezTo>
                  <a:cubicBezTo>
                    <a:pt x="2860" y="556"/>
                    <a:pt x="2992" y="556"/>
                    <a:pt x="3177" y="556"/>
                  </a:cubicBezTo>
                  <a:cubicBezTo>
                    <a:pt x="3217" y="556"/>
                    <a:pt x="3244" y="543"/>
                    <a:pt x="3270" y="516"/>
                  </a:cubicBezTo>
                  <a:cubicBezTo>
                    <a:pt x="3297" y="477"/>
                    <a:pt x="3310" y="437"/>
                    <a:pt x="3310" y="424"/>
                  </a:cubicBezTo>
                  <a:cubicBezTo>
                    <a:pt x="3310" y="291"/>
                    <a:pt x="3257" y="225"/>
                    <a:pt x="3164" y="225"/>
                  </a:cubicBezTo>
                  <a:lnTo>
                    <a:pt x="2026" y="225"/>
                  </a:lnTo>
                  <a:cubicBezTo>
                    <a:pt x="1947" y="225"/>
                    <a:pt x="1880" y="238"/>
                    <a:pt x="1827" y="265"/>
                  </a:cubicBezTo>
                  <a:cubicBezTo>
                    <a:pt x="1788" y="291"/>
                    <a:pt x="1761" y="331"/>
                    <a:pt x="1761" y="410"/>
                  </a:cubicBezTo>
                  <a:cubicBezTo>
                    <a:pt x="1761" y="450"/>
                    <a:pt x="1774" y="490"/>
                    <a:pt x="1801" y="516"/>
                  </a:cubicBezTo>
                  <a:cubicBezTo>
                    <a:pt x="1841" y="529"/>
                    <a:pt x="1867" y="543"/>
                    <a:pt x="1880" y="556"/>
                  </a:cubicBezTo>
                  <a:cubicBezTo>
                    <a:pt x="1907" y="569"/>
                    <a:pt x="1920" y="582"/>
                    <a:pt x="1920" y="596"/>
                  </a:cubicBezTo>
                  <a:cubicBezTo>
                    <a:pt x="1920" y="609"/>
                    <a:pt x="1907" y="649"/>
                    <a:pt x="1867" y="702"/>
                  </a:cubicBezTo>
                  <a:cubicBezTo>
                    <a:pt x="1841" y="754"/>
                    <a:pt x="1801" y="821"/>
                    <a:pt x="1748" y="900"/>
                  </a:cubicBezTo>
                  <a:lnTo>
                    <a:pt x="1602" y="1125"/>
                  </a:lnTo>
                  <a:cubicBezTo>
                    <a:pt x="1536" y="1032"/>
                    <a:pt x="1470" y="953"/>
                    <a:pt x="1417" y="874"/>
                  </a:cubicBezTo>
                  <a:cubicBezTo>
                    <a:pt x="1364" y="794"/>
                    <a:pt x="1311" y="715"/>
                    <a:pt x="1272" y="662"/>
                  </a:cubicBezTo>
                  <a:cubicBezTo>
                    <a:pt x="1232" y="596"/>
                    <a:pt x="1192" y="543"/>
                    <a:pt x="1166" y="503"/>
                  </a:cubicBezTo>
                  <a:cubicBezTo>
                    <a:pt x="1152" y="463"/>
                    <a:pt x="1139" y="437"/>
                    <a:pt x="1139" y="424"/>
                  </a:cubicBezTo>
                  <a:cubicBezTo>
                    <a:pt x="1139" y="384"/>
                    <a:pt x="1152" y="371"/>
                    <a:pt x="1179" y="371"/>
                  </a:cubicBezTo>
                  <a:cubicBezTo>
                    <a:pt x="1219" y="371"/>
                    <a:pt x="1272" y="357"/>
                    <a:pt x="1324" y="357"/>
                  </a:cubicBezTo>
                  <a:cubicBezTo>
                    <a:pt x="1391" y="357"/>
                    <a:pt x="1444" y="344"/>
                    <a:pt x="1470" y="304"/>
                  </a:cubicBezTo>
                  <a:cubicBezTo>
                    <a:pt x="1510" y="265"/>
                    <a:pt x="1523" y="238"/>
                    <a:pt x="1523" y="199"/>
                  </a:cubicBezTo>
                  <a:cubicBezTo>
                    <a:pt x="1523" y="172"/>
                    <a:pt x="1523" y="146"/>
                    <a:pt x="1523" y="132"/>
                  </a:cubicBezTo>
                  <a:cubicBezTo>
                    <a:pt x="1523" y="106"/>
                    <a:pt x="1510" y="79"/>
                    <a:pt x="1483" y="66"/>
                  </a:cubicBezTo>
                  <a:cubicBezTo>
                    <a:pt x="1457" y="40"/>
                    <a:pt x="1430" y="27"/>
                    <a:pt x="1377" y="13"/>
                  </a:cubicBezTo>
                  <a:cubicBezTo>
                    <a:pt x="1338" y="0"/>
                    <a:pt x="1272" y="0"/>
                    <a:pt x="1179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4962835" y="259761"/>
              <a:ext cx="166860" cy="289725"/>
            </a:xfrm>
            <a:custGeom>
              <a:avLst/>
              <a:gdLst/>
              <a:ahLst/>
              <a:cxnLst/>
              <a:rect l="l" t="t" r="r" b="b"/>
              <a:pathLst>
                <a:path w="3019" h="5242" extrusionOk="0">
                  <a:moveTo>
                    <a:pt x="2873" y="0"/>
                  </a:moveTo>
                  <a:cubicBezTo>
                    <a:pt x="2767" y="0"/>
                    <a:pt x="2688" y="27"/>
                    <a:pt x="2635" y="80"/>
                  </a:cubicBezTo>
                  <a:cubicBezTo>
                    <a:pt x="2595" y="133"/>
                    <a:pt x="2529" y="225"/>
                    <a:pt x="2476" y="358"/>
                  </a:cubicBezTo>
                  <a:cubicBezTo>
                    <a:pt x="2383" y="530"/>
                    <a:pt x="2317" y="675"/>
                    <a:pt x="2264" y="781"/>
                  </a:cubicBezTo>
                  <a:lnTo>
                    <a:pt x="2119" y="1073"/>
                  </a:lnTo>
                  <a:cubicBezTo>
                    <a:pt x="2079" y="1152"/>
                    <a:pt x="2052" y="1231"/>
                    <a:pt x="2013" y="1298"/>
                  </a:cubicBezTo>
                  <a:cubicBezTo>
                    <a:pt x="1973" y="1377"/>
                    <a:pt x="1933" y="1456"/>
                    <a:pt x="1880" y="1562"/>
                  </a:cubicBezTo>
                  <a:cubicBezTo>
                    <a:pt x="1827" y="1668"/>
                    <a:pt x="1761" y="1787"/>
                    <a:pt x="1682" y="1946"/>
                  </a:cubicBezTo>
                  <a:cubicBezTo>
                    <a:pt x="1589" y="2092"/>
                    <a:pt x="1483" y="2277"/>
                    <a:pt x="1364" y="2515"/>
                  </a:cubicBezTo>
                  <a:cubicBezTo>
                    <a:pt x="1258" y="2700"/>
                    <a:pt x="1179" y="2846"/>
                    <a:pt x="1126" y="2952"/>
                  </a:cubicBezTo>
                  <a:cubicBezTo>
                    <a:pt x="1060" y="3058"/>
                    <a:pt x="1007" y="3150"/>
                    <a:pt x="967" y="3217"/>
                  </a:cubicBezTo>
                  <a:cubicBezTo>
                    <a:pt x="941" y="3283"/>
                    <a:pt x="901" y="3323"/>
                    <a:pt x="874" y="3362"/>
                  </a:cubicBezTo>
                  <a:cubicBezTo>
                    <a:pt x="861" y="3402"/>
                    <a:pt x="835" y="3442"/>
                    <a:pt x="808" y="3481"/>
                  </a:cubicBezTo>
                  <a:cubicBezTo>
                    <a:pt x="782" y="3521"/>
                    <a:pt x="755" y="3574"/>
                    <a:pt x="716" y="3640"/>
                  </a:cubicBezTo>
                  <a:cubicBezTo>
                    <a:pt x="689" y="3693"/>
                    <a:pt x="636" y="3786"/>
                    <a:pt x="583" y="3892"/>
                  </a:cubicBezTo>
                  <a:cubicBezTo>
                    <a:pt x="530" y="4011"/>
                    <a:pt x="451" y="4156"/>
                    <a:pt x="358" y="4328"/>
                  </a:cubicBezTo>
                  <a:cubicBezTo>
                    <a:pt x="266" y="4514"/>
                    <a:pt x="160" y="4739"/>
                    <a:pt x="14" y="5017"/>
                  </a:cubicBezTo>
                  <a:cubicBezTo>
                    <a:pt x="1" y="5030"/>
                    <a:pt x="1" y="5043"/>
                    <a:pt x="1" y="5070"/>
                  </a:cubicBezTo>
                  <a:cubicBezTo>
                    <a:pt x="1" y="5122"/>
                    <a:pt x="27" y="5162"/>
                    <a:pt x="54" y="5189"/>
                  </a:cubicBezTo>
                  <a:cubicBezTo>
                    <a:pt x="94" y="5228"/>
                    <a:pt x="133" y="5242"/>
                    <a:pt x="173" y="5242"/>
                  </a:cubicBezTo>
                  <a:cubicBezTo>
                    <a:pt x="239" y="5242"/>
                    <a:pt x="279" y="5228"/>
                    <a:pt x="332" y="5202"/>
                  </a:cubicBezTo>
                  <a:cubicBezTo>
                    <a:pt x="385" y="5175"/>
                    <a:pt x="411" y="5149"/>
                    <a:pt x="438" y="5096"/>
                  </a:cubicBezTo>
                  <a:lnTo>
                    <a:pt x="2939" y="384"/>
                  </a:lnTo>
                  <a:cubicBezTo>
                    <a:pt x="2952" y="358"/>
                    <a:pt x="2966" y="318"/>
                    <a:pt x="2992" y="265"/>
                  </a:cubicBezTo>
                  <a:cubicBezTo>
                    <a:pt x="3005" y="225"/>
                    <a:pt x="3019" y="186"/>
                    <a:pt x="3019" y="146"/>
                  </a:cubicBezTo>
                  <a:cubicBezTo>
                    <a:pt x="3019" y="120"/>
                    <a:pt x="3019" y="93"/>
                    <a:pt x="2992" y="53"/>
                  </a:cubicBezTo>
                  <a:cubicBezTo>
                    <a:pt x="2979" y="14"/>
                    <a:pt x="2939" y="0"/>
                    <a:pt x="2873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5141357" y="259761"/>
              <a:ext cx="177085" cy="287515"/>
            </a:xfrm>
            <a:custGeom>
              <a:avLst/>
              <a:gdLst/>
              <a:ahLst/>
              <a:cxnLst/>
              <a:rect l="l" t="t" r="r" b="b"/>
              <a:pathLst>
                <a:path w="3204" h="5202" extrusionOk="0">
                  <a:moveTo>
                    <a:pt x="1668" y="0"/>
                  </a:moveTo>
                  <a:cubicBezTo>
                    <a:pt x="1417" y="0"/>
                    <a:pt x="1192" y="53"/>
                    <a:pt x="993" y="159"/>
                  </a:cubicBezTo>
                  <a:cubicBezTo>
                    <a:pt x="808" y="252"/>
                    <a:pt x="636" y="371"/>
                    <a:pt x="503" y="517"/>
                  </a:cubicBezTo>
                  <a:cubicBezTo>
                    <a:pt x="371" y="662"/>
                    <a:pt x="278" y="808"/>
                    <a:pt x="199" y="953"/>
                  </a:cubicBezTo>
                  <a:cubicBezTo>
                    <a:pt x="133" y="1099"/>
                    <a:pt x="106" y="1231"/>
                    <a:pt x="106" y="1324"/>
                  </a:cubicBezTo>
                  <a:cubicBezTo>
                    <a:pt x="106" y="1337"/>
                    <a:pt x="106" y="1377"/>
                    <a:pt x="106" y="1417"/>
                  </a:cubicBezTo>
                  <a:cubicBezTo>
                    <a:pt x="119" y="1456"/>
                    <a:pt x="133" y="1496"/>
                    <a:pt x="146" y="1549"/>
                  </a:cubicBezTo>
                  <a:cubicBezTo>
                    <a:pt x="159" y="1589"/>
                    <a:pt x="199" y="1615"/>
                    <a:pt x="225" y="1655"/>
                  </a:cubicBezTo>
                  <a:cubicBezTo>
                    <a:pt x="265" y="1681"/>
                    <a:pt x="318" y="1708"/>
                    <a:pt x="384" y="1708"/>
                  </a:cubicBezTo>
                  <a:cubicBezTo>
                    <a:pt x="503" y="1708"/>
                    <a:pt x="583" y="1681"/>
                    <a:pt x="649" y="1628"/>
                  </a:cubicBezTo>
                  <a:cubicBezTo>
                    <a:pt x="702" y="1575"/>
                    <a:pt x="742" y="1496"/>
                    <a:pt x="742" y="1417"/>
                  </a:cubicBezTo>
                  <a:cubicBezTo>
                    <a:pt x="742" y="1377"/>
                    <a:pt x="728" y="1350"/>
                    <a:pt x="715" y="1324"/>
                  </a:cubicBezTo>
                  <a:cubicBezTo>
                    <a:pt x="702" y="1298"/>
                    <a:pt x="689" y="1271"/>
                    <a:pt x="662" y="1245"/>
                  </a:cubicBezTo>
                  <a:lnTo>
                    <a:pt x="609" y="1178"/>
                  </a:lnTo>
                  <a:cubicBezTo>
                    <a:pt x="596" y="1165"/>
                    <a:pt x="596" y="1139"/>
                    <a:pt x="596" y="1099"/>
                  </a:cubicBezTo>
                  <a:cubicBezTo>
                    <a:pt x="596" y="1073"/>
                    <a:pt x="622" y="1020"/>
                    <a:pt x="662" y="940"/>
                  </a:cubicBezTo>
                  <a:cubicBezTo>
                    <a:pt x="715" y="861"/>
                    <a:pt x="781" y="768"/>
                    <a:pt x="861" y="689"/>
                  </a:cubicBezTo>
                  <a:cubicBezTo>
                    <a:pt x="953" y="609"/>
                    <a:pt x="1059" y="530"/>
                    <a:pt x="1178" y="477"/>
                  </a:cubicBezTo>
                  <a:cubicBezTo>
                    <a:pt x="1297" y="411"/>
                    <a:pt x="1443" y="371"/>
                    <a:pt x="1602" y="371"/>
                  </a:cubicBezTo>
                  <a:cubicBezTo>
                    <a:pt x="1761" y="371"/>
                    <a:pt x="1893" y="411"/>
                    <a:pt x="2012" y="464"/>
                  </a:cubicBezTo>
                  <a:cubicBezTo>
                    <a:pt x="2118" y="517"/>
                    <a:pt x="2211" y="583"/>
                    <a:pt x="2277" y="675"/>
                  </a:cubicBezTo>
                  <a:cubicBezTo>
                    <a:pt x="2343" y="755"/>
                    <a:pt x="2396" y="848"/>
                    <a:pt x="2422" y="953"/>
                  </a:cubicBezTo>
                  <a:cubicBezTo>
                    <a:pt x="2462" y="1059"/>
                    <a:pt x="2475" y="1152"/>
                    <a:pt x="2475" y="1258"/>
                  </a:cubicBezTo>
                  <a:cubicBezTo>
                    <a:pt x="2475" y="1456"/>
                    <a:pt x="2436" y="1668"/>
                    <a:pt x="2356" y="1906"/>
                  </a:cubicBezTo>
                  <a:cubicBezTo>
                    <a:pt x="2290" y="2131"/>
                    <a:pt x="2184" y="2356"/>
                    <a:pt x="2052" y="2595"/>
                  </a:cubicBezTo>
                  <a:cubicBezTo>
                    <a:pt x="1933" y="2820"/>
                    <a:pt x="1787" y="3058"/>
                    <a:pt x="1628" y="3283"/>
                  </a:cubicBezTo>
                  <a:cubicBezTo>
                    <a:pt x="1469" y="3508"/>
                    <a:pt x="1297" y="3720"/>
                    <a:pt x="1112" y="3931"/>
                  </a:cubicBezTo>
                  <a:cubicBezTo>
                    <a:pt x="940" y="4117"/>
                    <a:pt x="768" y="4302"/>
                    <a:pt x="596" y="4474"/>
                  </a:cubicBezTo>
                  <a:cubicBezTo>
                    <a:pt x="424" y="4633"/>
                    <a:pt x="265" y="4778"/>
                    <a:pt x="119" y="4884"/>
                  </a:cubicBezTo>
                  <a:cubicBezTo>
                    <a:pt x="93" y="4911"/>
                    <a:pt x="67" y="4937"/>
                    <a:pt x="27" y="4964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70"/>
                    <a:pt x="14" y="5109"/>
                    <a:pt x="27" y="5136"/>
                  </a:cubicBezTo>
                  <a:cubicBezTo>
                    <a:pt x="67" y="5175"/>
                    <a:pt x="106" y="5202"/>
                    <a:pt x="172" y="5202"/>
                  </a:cubicBezTo>
                  <a:cubicBezTo>
                    <a:pt x="225" y="5202"/>
                    <a:pt x="292" y="5189"/>
                    <a:pt x="331" y="5162"/>
                  </a:cubicBezTo>
                  <a:cubicBezTo>
                    <a:pt x="384" y="5149"/>
                    <a:pt x="411" y="5136"/>
                    <a:pt x="437" y="5109"/>
                  </a:cubicBezTo>
                  <a:lnTo>
                    <a:pt x="1112" y="5109"/>
                  </a:lnTo>
                  <a:cubicBezTo>
                    <a:pt x="1244" y="5109"/>
                    <a:pt x="1377" y="5109"/>
                    <a:pt x="1509" y="5122"/>
                  </a:cubicBezTo>
                  <a:lnTo>
                    <a:pt x="1880" y="5122"/>
                  </a:lnTo>
                  <a:cubicBezTo>
                    <a:pt x="2012" y="5122"/>
                    <a:pt x="2131" y="5122"/>
                    <a:pt x="2264" y="5136"/>
                  </a:cubicBezTo>
                  <a:lnTo>
                    <a:pt x="2674" y="5136"/>
                  </a:lnTo>
                  <a:cubicBezTo>
                    <a:pt x="2687" y="5136"/>
                    <a:pt x="2714" y="5122"/>
                    <a:pt x="2753" y="5096"/>
                  </a:cubicBezTo>
                  <a:cubicBezTo>
                    <a:pt x="2793" y="5083"/>
                    <a:pt x="2833" y="5043"/>
                    <a:pt x="2859" y="4990"/>
                  </a:cubicBezTo>
                  <a:cubicBezTo>
                    <a:pt x="2965" y="4792"/>
                    <a:pt x="3058" y="4646"/>
                    <a:pt x="3111" y="4553"/>
                  </a:cubicBezTo>
                  <a:cubicBezTo>
                    <a:pt x="3177" y="4461"/>
                    <a:pt x="3203" y="4395"/>
                    <a:pt x="3203" y="4355"/>
                  </a:cubicBezTo>
                  <a:cubicBezTo>
                    <a:pt x="3203" y="4302"/>
                    <a:pt x="3190" y="4275"/>
                    <a:pt x="3137" y="4249"/>
                  </a:cubicBezTo>
                  <a:cubicBezTo>
                    <a:pt x="3111" y="4236"/>
                    <a:pt x="3071" y="4222"/>
                    <a:pt x="3018" y="4222"/>
                  </a:cubicBezTo>
                  <a:cubicBezTo>
                    <a:pt x="2965" y="4222"/>
                    <a:pt x="2925" y="4236"/>
                    <a:pt x="2886" y="4275"/>
                  </a:cubicBezTo>
                  <a:cubicBezTo>
                    <a:pt x="2859" y="4302"/>
                    <a:pt x="2833" y="4328"/>
                    <a:pt x="2819" y="4368"/>
                  </a:cubicBezTo>
                  <a:lnTo>
                    <a:pt x="2647" y="4620"/>
                  </a:lnTo>
                  <a:cubicBezTo>
                    <a:pt x="2621" y="4672"/>
                    <a:pt x="2594" y="4699"/>
                    <a:pt x="2568" y="4712"/>
                  </a:cubicBezTo>
                  <a:cubicBezTo>
                    <a:pt x="2542" y="4725"/>
                    <a:pt x="2515" y="4739"/>
                    <a:pt x="2489" y="4739"/>
                  </a:cubicBezTo>
                  <a:lnTo>
                    <a:pt x="1800" y="4739"/>
                  </a:lnTo>
                  <a:cubicBezTo>
                    <a:pt x="1628" y="4725"/>
                    <a:pt x="1456" y="4725"/>
                    <a:pt x="1271" y="4725"/>
                  </a:cubicBezTo>
                  <a:cubicBezTo>
                    <a:pt x="1099" y="4725"/>
                    <a:pt x="940" y="4712"/>
                    <a:pt x="821" y="4712"/>
                  </a:cubicBezTo>
                  <a:cubicBezTo>
                    <a:pt x="940" y="4593"/>
                    <a:pt x="1072" y="4461"/>
                    <a:pt x="1218" y="4302"/>
                  </a:cubicBezTo>
                  <a:cubicBezTo>
                    <a:pt x="1377" y="4143"/>
                    <a:pt x="1536" y="3971"/>
                    <a:pt x="1681" y="3786"/>
                  </a:cubicBezTo>
                  <a:cubicBezTo>
                    <a:pt x="1840" y="3600"/>
                    <a:pt x="1999" y="3402"/>
                    <a:pt x="2144" y="3203"/>
                  </a:cubicBezTo>
                  <a:cubicBezTo>
                    <a:pt x="2290" y="2992"/>
                    <a:pt x="2436" y="2780"/>
                    <a:pt x="2542" y="2555"/>
                  </a:cubicBezTo>
                  <a:cubicBezTo>
                    <a:pt x="2661" y="2343"/>
                    <a:pt x="2753" y="2131"/>
                    <a:pt x="2833" y="1906"/>
                  </a:cubicBezTo>
                  <a:cubicBezTo>
                    <a:pt x="2899" y="1681"/>
                    <a:pt x="2939" y="1470"/>
                    <a:pt x="2939" y="1271"/>
                  </a:cubicBezTo>
                  <a:cubicBezTo>
                    <a:pt x="2939" y="1086"/>
                    <a:pt x="2912" y="927"/>
                    <a:pt x="2872" y="781"/>
                  </a:cubicBezTo>
                  <a:cubicBezTo>
                    <a:pt x="2833" y="623"/>
                    <a:pt x="2753" y="490"/>
                    <a:pt x="2647" y="371"/>
                  </a:cubicBezTo>
                  <a:cubicBezTo>
                    <a:pt x="2542" y="265"/>
                    <a:pt x="2409" y="173"/>
                    <a:pt x="2250" y="106"/>
                  </a:cubicBezTo>
                  <a:cubicBezTo>
                    <a:pt x="2092" y="40"/>
                    <a:pt x="1893" y="0"/>
                    <a:pt x="1668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5320598" y="397272"/>
              <a:ext cx="209971" cy="208534"/>
            </a:xfrm>
            <a:custGeom>
              <a:avLst/>
              <a:gdLst/>
              <a:ahLst/>
              <a:cxnLst/>
              <a:rect l="l" t="t" r="r" b="b"/>
              <a:pathLst>
                <a:path w="3799" h="3773" extrusionOk="0">
                  <a:moveTo>
                    <a:pt x="384" y="1"/>
                  </a:moveTo>
                  <a:cubicBezTo>
                    <a:pt x="278" y="1"/>
                    <a:pt x="199" y="14"/>
                    <a:pt x="119" y="54"/>
                  </a:cubicBezTo>
                  <a:cubicBezTo>
                    <a:pt x="40" y="80"/>
                    <a:pt x="0" y="133"/>
                    <a:pt x="0" y="199"/>
                  </a:cubicBezTo>
                  <a:cubicBezTo>
                    <a:pt x="0" y="279"/>
                    <a:pt x="53" y="318"/>
                    <a:pt x="132" y="332"/>
                  </a:cubicBezTo>
                  <a:cubicBezTo>
                    <a:pt x="212" y="345"/>
                    <a:pt x="331" y="358"/>
                    <a:pt x="490" y="358"/>
                  </a:cubicBezTo>
                  <a:lnTo>
                    <a:pt x="609" y="358"/>
                  </a:lnTo>
                  <a:cubicBezTo>
                    <a:pt x="649" y="371"/>
                    <a:pt x="675" y="371"/>
                    <a:pt x="701" y="385"/>
                  </a:cubicBezTo>
                  <a:cubicBezTo>
                    <a:pt x="728" y="398"/>
                    <a:pt x="741" y="411"/>
                    <a:pt x="754" y="437"/>
                  </a:cubicBezTo>
                  <a:cubicBezTo>
                    <a:pt x="781" y="464"/>
                    <a:pt x="794" y="490"/>
                    <a:pt x="821" y="530"/>
                  </a:cubicBezTo>
                  <a:lnTo>
                    <a:pt x="2025" y="2714"/>
                  </a:lnTo>
                  <a:cubicBezTo>
                    <a:pt x="1972" y="2833"/>
                    <a:pt x="1919" y="2939"/>
                    <a:pt x="1866" y="3032"/>
                  </a:cubicBezTo>
                  <a:cubicBezTo>
                    <a:pt x="1813" y="3124"/>
                    <a:pt x="1760" y="3190"/>
                    <a:pt x="1694" y="3257"/>
                  </a:cubicBezTo>
                  <a:cubicBezTo>
                    <a:pt x="1641" y="3296"/>
                    <a:pt x="1575" y="3349"/>
                    <a:pt x="1509" y="3376"/>
                  </a:cubicBezTo>
                  <a:cubicBezTo>
                    <a:pt x="1429" y="3415"/>
                    <a:pt x="1363" y="3429"/>
                    <a:pt x="1297" y="3429"/>
                  </a:cubicBezTo>
                  <a:cubicBezTo>
                    <a:pt x="1178" y="3429"/>
                    <a:pt x="1072" y="3402"/>
                    <a:pt x="993" y="3349"/>
                  </a:cubicBezTo>
                  <a:cubicBezTo>
                    <a:pt x="926" y="3296"/>
                    <a:pt x="887" y="3230"/>
                    <a:pt x="887" y="3164"/>
                  </a:cubicBezTo>
                  <a:cubicBezTo>
                    <a:pt x="887" y="3137"/>
                    <a:pt x="900" y="3098"/>
                    <a:pt x="913" y="3071"/>
                  </a:cubicBezTo>
                  <a:cubicBezTo>
                    <a:pt x="940" y="3045"/>
                    <a:pt x="966" y="3018"/>
                    <a:pt x="993" y="3018"/>
                  </a:cubicBezTo>
                  <a:cubicBezTo>
                    <a:pt x="1019" y="3018"/>
                    <a:pt x="1046" y="3018"/>
                    <a:pt x="1072" y="3005"/>
                  </a:cubicBezTo>
                  <a:cubicBezTo>
                    <a:pt x="1099" y="3005"/>
                    <a:pt x="1125" y="2992"/>
                    <a:pt x="1151" y="2979"/>
                  </a:cubicBezTo>
                  <a:cubicBezTo>
                    <a:pt x="1178" y="2965"/>
                    <a:pt x="1204" y="2939"/>
                    <a:pt x="1218" y="2912"/>
                  </a:cubicBezTo>
                  <a:cubicBezTo>
                    <a:pt x="1231" y="2899"/>
                    <a:pt x="1244" y="2859"/>
                    <a:pt x="1244" y="2820"/>
                  </a:cubicBezTo>
                  <a:cubicBezTo>
                    <a:pt x="1244" y="2754"/>
                    <a:pt x="1218" y="2701"/>
                    <a:pt x="1165" y="2674"/>
                  </a:cubicBezTo>
                  <a:cubicBezTo>
                    <a:pt x="1125" y="2648"/>
                    <a:pt x="1072" y="2634"/>
                    <a:pt x="1019" y="2634"/>
                  </a:cubicBezTo>
                  <a:cubicBezTo>
                    <a:pt x="966" y="2634"/>
                    <a:pt x="913" y="2634"/>
                    <a:pt x="847" y="2661"/>
                  </a:cubicBezTo>
                  <a:cubicBezTo>
                    <a:pt x="794" y="2687"/>
                    <a:pt x="754" y="2714"/>
                    <a:pt x="701" y="2754"/>
                  </a:cubicBezTo>
                  <a:cubicBezTo>
                    <a:pt x="662" y="2807"/>
                    <a:pt x="622" y="2859"/>
                    <a:pt x="596" y="2926"/>
                  </a:cubicBezTo>
                  <a:cubicBezTo>
                    <a:pt x="569" y="2992"/>
                    <a:pt x="556" y="3071"/>
                    <a:pt x="556" y="3164"/>
                  </a:cubicBezTo>
                  <a:cubicBezTo>
                    <a:pt x="556" y="3257"/>
                    <a:pt x="582" y="3349"/>
                    <a:pt x="622" y="3415"/>
                  </a:cubicBezTo>
                  <a:cubicBezTo>
                    <a:pt x="649" y="3495"/>
                    <a:pt x="701" y="3561"/>
                    <a:pt x="768" y="3614"/>
                  </a:cubicBezTo>
                  <a:cubicBezTo>
                    <a:pt x="821" y="3667"/>
                    <a:pt x="900" y="3707"/>
                    <a:pt x="979" y="3733"/>
                  </a:cubicBezTo>
                  <a:cubicBezTo>
                    <a:pt x="1059" y="3759"/>
                    <a:pt x="1138" y="3773"/>
                    <a:pt x="1231" y="3773"/>
                  </a:cubicBezTo>
                  <a:cubicBezTo>
                    <a:pt x="1390" y="3773"/>
                    <a:pt x="1535" y="3733"/>
                    <a:pt x="1668" y="3667"/>
                  </a:cubicBezTo>
                  <a:cubicBezTo>
                    <a:pt x="1800" y="3614"/>
                    <a:pt x="1932" y="3508"/>
                    <a:pt x="2051" y="3376"/>
                  </a:cubicBezTo>
                  <a:cubicBezTo>
                    <a:pt x="2144" y="3257"/>
                    <a:pt x="2237" y="3111"/>
                    <a:pt x="2303" y="2952"/>
                  </a:cubicBezTo>
                  <a:cubicBezTo>
                    <a:pt x="2382" y="2780"/>
                    <a:pt x="2462" y="2595"/>
                    <a:pt x="2541" y="2370"/>
                  </a:cubicBezTo>
                  <a:lnTo>
                    <a:pt x="3176" y="596"/>
                  </a:lnTo>
                  <a:cubicBezTo>
                    <a:pt x="3203" y="530"/>
                    <a:pt x="3229" y="490"/>
                    <a:pt x="3256" y="477"/>
                  </a:cubicBezTo>
                  <a:cubicBezTo>
                    <a:pt x="3296" y="464"/>
                    <a:pt x="3362" y="451"/>
                    <a:pt x="3454" y="451"/>
                  </a:cubicBezTo>
                  <a:cubicBezTo>
                    <a:pt x="3534" y="451"/>
                    <a:pt x="3613" y="437"/>
                    <a:pt x="3679" y="411"/>
                  </a:cubicBezTo>
                  <a:cubicBezTo>
                    <a:pt x="3759" y="398"/>
                    <a:pt x="3799" y="345"/>
                    <a:pt x="3799" y="279"/>
                  </a:cubicBezTo>
                  <a:cubicBezTo>
                    <a:pt x="3799" y="212"/>
                    <a:pt x="3759" y="160"/>
                    <a:pt x="3693" y="146"/>
                  </a:cubicBezTo>
                  <a:cubicBezTo>
                    <a:pt x="3626" y="120"/>
                    <a:pt x="3547" y="107"/>
                    <a:pt x="3454" y="107"/>
                  </a:cubicBezTo>
                  <a:lnTo>
                    <a:pt x="2422" y="107"/>
                  </a:lnTo>
                  <a:cubicBezTo>
                    <a:pt x="2329" y="107"/>
                    <a:pt x="2263" y="120"/>
                    <a:pt x="2237" y="146"/>
                  </a:cubicBezTo>
                  <a:cubicBezTo>
                    <a:pt x="2210" y="160"/>
                    <a:pt x="2197" y="212"/>
                    <a:pt x="2197" y="279"/>
                  </a:cubicBezTo>
                  <a:cubicBezTo>
                    <a:pt x="2197" y="318"/>
                    <a:pt x="2224" y="358"/>
                    <a:pt x="2263" y="398"/>
                  </a:cubicBezTo>
                  <a:cubicBezTo>
                    <a:pt x="2303" y="437"/>
                    <a:pt x="2382" y="451"/>
                    <a:pt x="2475" y="451"/>
                  </a:cubicBezTo>
                  <a:cubicBezTo>
                    <a:pt x="2568" y="451"/>
                    <a:pt x="2634" y="464"/>
                    <a:pt x="2660" y="477"/>
                  </a:cubicBezTo>
                  <a:cubicBezTo>
                    <a:pt x="2687" y="504"/>
                    <a:pt x="2700" y="517"/>
                    <a:pt x="2700" y="557"/>
                  </a:cubicBezTo>
                  <a:cubicBezTo>
                    <a:pt x="2700" y="623"/>
                    <a:pt x="2687" y="689"/>
                    <a:pt x="2647" y="795"/>
                  </a:cubicBezTo>
                  <a:lnTo>
                    <a:pt x="2197" y="2224"/>
                  </a:lnTo>
                  <a:lnTo>
                    <a:pt x="1337" y="623"/>
                  </a:lnTo>
                  <a:cubicBezTo>
                    <a:pt x="1324" y="583"/>
                    <a:pt x="1310" y="543"/>
                    <a:pt x="1297" y="504"/>
                  </a:cubicBezTo>
                  <a:cubicBezTo>
                    <a:pt x="1284" y="464"/>
                    <a:pt x="1284" y="437"/>
                    <a:pt x="1284" y="424"/>
                  </a:cubicBezTo>
                  <a:cubicBezTo>
                    <a:pt x="1284" y="385"/>
                    <a:pt x="1284" y="358"/>
                    <a:pt x="1297" y="358"/>
                  </a:cubicBezTo>
                  <a:cubicBezTo>
                    <a:pt x="1324" y="345"/>
                    <a:pt x="1337" y="345"/>
                    <a:pt x="1363" y="345"/>
                  </a:cubicBezTo>
                  <a:cubicBezTo>
                    <a:pt x="1443" y="345"/>
                    <a:pt x="1496" y="332"/>
                    <a:pt x="1522" y="292"/>
                  </a:cubicBezTo>
                  <a:cubicBezTo>
                    <a:pt x="1549" y="252"/>
                    <a:pt x="1562" y="212"/>
                    <a:pt x="1562" y="160"/>
                  </a:cubicBezTo>
                  <a:cubicBezTo>
                    <a:pt x="1562" y="120"/>
                    <a:pt x="1549" y="80"/>
                    <a:pt x="1522" y="54"/>
                  </a:cubicBezTo>
                  <a:cubicBezTo>
                    <a:pt x="1496" y="14"/>
                    <a:pt x="1416" y="1"/>
                    <a:pt x="1310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7" name="Google Shape;177;p11"/>
          <p:cNvGrpSpPr/>
          <p:nvPr/>
        </p:nvGrpSpPr>
        <p:grpSpPr>
          <a:xfrm>
            <a:off x="1566039" y="988160"/>
            <a:ext cx="961368" cy="336813"/>
            <a:chOff x="2109963" y="768908"/>
            <a:chExt cx="818604" cy="286796"/>
          </a:xfrm>
        </p:grpSpPr>
        <p:sp>
          <p:nvSpPr>
            <p:cNvPr id="178" name="Google Shape;178;p11"/>
            <p:cNvSpPr/>
            <p:nvPr/>
          </p:nvSpPr>
          <p:spPr>
            <a:xfrm>
              <a:off x="2109963" y="768908"/>
              <a:ext cx="177804" cy="286796"/>
            </a:xfrm>
            <a:custGeom>
              <a:avLst/>
              <a:gdLst/>
              <a:ahLst/>
              <a:cxnLst/>
              <a:rect l="l" t="t" r="r" b="b"/>
              <a:pathLst>
                <a:path w="3217" h="5189" extrusionOk="0">
                  <a:moveTo>
                    <a:pt x="1668" y="0"/>
                  </a:moveTo>
                  <a:cubicBezTo>
                    <a:pt x="1416" y="0"/>
                    <a:pt x="1191" y="53"/>
                    <a:pt x="1006" y="146"/>
                  </a:cubicBezTo>
                  <a:cubicBezTo>
                    <a:pt x="808" y="252"/>
                    <a:pt x="649" y="371"/>
                    <a:pt x="516" y="516"/>
                  </a:cubicBezTo>
                  <a:cubicBezTo>
                    <a:pt x="384" y="649"/>
                    <a:pt x="278" y="808"/>
                    <a:pt x="212" y="953"/>
                  </a:cubicBezTo>
                  <a:cubicBezTo>
                    <a:pt x="146" y="1099"/>
                    <a:pt x="106" y="1231"/>
                    <a:pt x="106" y="1324"/>
                  </a:cubicBezTo>
                  <a:cubicBezTo>
                    <a:pt x="106" y="1337"/>
                    <a:pt x="119" y="1363"/>
                    <a:pt x="119" y="1416"/>
                  </a:cubicBezTo>
                  <a:cubicBezTo>
                    <a:pt x="119" y="1456"/>
                    <a:pt x="133" y="1496"/>
                    <a:pt x="146" y="1535"/>
                  </a:cubicBezTo>
                  <a:cubicBezTo>
                    <a:pt x="172" y="1575"/>
                    <a:pt x="199" y="1615"/>
                    <a:pt x="239" y="1655"/>
                  </a:cubicBezTo>
                  <a:cubicBezTo>
                    <a:pt x="278" y="1681"/>
                    <a:pt x="331" y="1694"/>
                    <a:pt x="397" y="1694"/>
                  </a:cubicBezTo>
                  <a:cubicBezTo>
                    <a:pt x="503" y="1694"/>
                    <a:pt x="583" y="1668"/>
                    <a:pt x="649" y="1615"/>
                  </a:cubicBezTo>
                  <a:cubicBezTo>
                    <a:pt x="715" y="1562"/>
                    <a:pt x="741" y="1496"/>
                    <a:pt x="741" y="1416"/>
                  </a:cubicBezTo>
                  <a:cubicBezTo>
                    <a:pt x="741" y="1377"/>
                    <a:pt x="728" y="1337"/>
                    <a:pt x="715" y="1324"/>
                  </a:cubicBezTo>
                  <a:cubicBezTo>
                    <a:pt x="702" y="1284"/>
                    <a:pt x="689" y="1271"/>
                    <a:pt x="662" y="1244"/>
                  </a:cubicBezTo>
                  <a:lnTo>
                    <a:pt x="622" y="1178"/>
                  </a:lnTo>
                  <a:cubicBezTo>
                    <a:pt x="609" y="1152"/>
                    <a:pt x="596" y="1125"/>
                    <a:pt x="596" y="1099"/>
                  </a:cubicBezTo>
                  <a:cubicBezTo>
                    <a:pt x="596" y="1072"/>
                    <a:pt x="622" y="1019"/>
                    <a:pt x="662" y="940"/>
                  </a:cubicBezTo>
                  <a:cubicBezTo>
                    <a:pt x="715" y="847"/>
                    <a:pt x="781" y="768"/>
                    <a:pt x="874" y="688"/>
                  </a:cubicBezTo>
                  <a:cubicBezTo>
                    <a:pt x="953" y="609"/>
                    <a:pt x="1059" y="530"/>
                    <a:pt x="1191" y="477"/>
                  </a:cubicBezTo>
                  <a:cubicBezTo>
                    <a:pt x="1311" y="410"/>
                    <a:pt x="1456" y="371"/>
                    <a:pt x="1602" y="371"/>
                  </a:cubicBezTo>
                  <a:cubicBezTo>
                    <a:pt x="1761" y="371"/>
                    <a:pt x="1906" y="397"/>
                    <a:pt x="2012" y="463"/>
                  </a:cubicBezTo>
                  <a:cubicBezTo>
                    <a:pt x="2131" y="516"/>
                    <a:pt x="2224" y="583"/>
                    <a:pt x="2290" y="675"/>
                  </a:cubicBezTo>
                  <a:cubicBezTo>
                    <a:pt x="2356" y="755"/>
                    <a:pt x="2409" y="847"/>
                    <a:pt x="2436" y="953"/>
                  </a:cubicBezTo>
                  <a:cubicBezTo>
                    <a:pt x="2462" y="1059"/>
                    <a:pt x="2489" y="1152"/>
                    <a:pt x="2489" y="1244"/>
                  </a:cubicBezTo>
                  <a:cubicBezTo>
                    <a:pt x="2489" y="1456"/>
                    <a:pt x="2449" y="1668"/>
                    <a:pt x="2369" y="1893"/>
                  </a:cubicBezTo>
                  <a:cubicBezTo>
                    <a:pt x="2290" y="2131"/>
                    <a:pt x="2184" y="2356"/>
                    <a:pt x="2065" y="2594"/>
                  </a:cubicBezTo>
                  <a:cubicBezTo>
                    <a:pt x="1946" y="2819"/>
                    <a:pt x="1800" y="3044"/>
                    <a:pt x="1628" y="3283"/>
                  </a:cubicBezTo>
                  <a:cubicBezTo>
                    <a:pt x="1469" y="3508"/>
                    <a:pt x="1297" y="3719"/>
                    <a:pt x="1125" y="3918"/>
                  </a:cubicBezTo>
                  <a:cubicBezTo>
                    <a:pt x="953" y="4116"/>
                    <a:pt x="781" y="4302"/>
                    <a:pt x="609" y="4474"/>
                  </a:cubicBezTo>
                  <a:cubicBezTo>
                    <a:pt x="437" y="4633"/>
                    <a:pt x="278" y="4778"/>
                    <a:pt x="133" y="4884"/>
                  </a:cubicBezTo>
                  <a:cubicBezTo>
                    <a:pt x="93" y="4910"/>
                    <a:pt x="66" y="4937"/>
                    <a:pt x="40" y="4963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69"/>
                    <a:pt x="14" y="5109"/>
                    <a:pt x="40" y="5135"/>
                  </a:cubicBezTo>
                  <a:cubicBezTo>
                    <a:pt x="66" y="5175"/>
                    <a:pt x="119" y="5188"/>
                    <a:pt x="186" y="5188"/>
                  </a:cubicBezTo>
                  <a:cubicBezTo>
                    <a:pt x="239" y="5188"/>
                    <a:pt x="291" y="5188"/>
                    <a:pt x="344" y="5162"/>
                  </a:cubicBezTo>
                  <a:cubicBezTo>
                    <a:pt x="384" y="5149"/>
                    <a:pt x="424" y="5122"/>
                    <a:pt x="437" y="5109"/>
                  </a:cubicBezTo>
                  <a:lnTo>
                    <a:pt x="1509" y="5109"/>
                  </a:lnTo>
                  <a:cubicBezTo>
                    <a:pt x="1641" y="5109"/>
                    <a:pt x="1761" y="5122"/>
                    <a:pt x="1893" y="5122"/>
                  </a:cubicBezTo>
                  <a:lnTo>
                    <a:pt x="2674" y="5122"/>
                  </a:lnTo>
                  <a:cubicBezTo>
                    <a:pt x="2700" y="5122"/>
                    <a:pt x="2727" y="5122"/>
                    <a:pt x="2766" y="5096"/>
                  </a:cubicBezTo>
                  <a:cubicBezTo>
                    <a:pt x="2806" y="5069"/>
                    <a:pt x="2833" y="5043"/>
                    <a:pt x="2859" y="4990"/>
                  </a:cubicBezTo>
                  <a:cubicBezTo>
                    <a:pt x="2978" y="4791"/>
                    <a:pt x="3058" y="4646"/>
                    <a:pt x="3124" y="4553"/>
                  </a:cubicBezTo>
                  <a:cubicBezTo>
                    <a:pt x="3177" y="4460"/>
                    <a:pt x="3216" y="4394"/>
                    <a:pt x="3216" y="4355"/>
                  </a:cubicBezTo>
                  <a:cubicBezTo>
                    <a:pt x="3216" y="4302"/>
                    <a:pt x="3190" y="4262"/>
                    <a:pt x="3150" y="4249"/>
                  </a:cubicBezTo>
                  <a:cubicBezTo>
                    <a:pt x="3111" y="4235"/>
                    <a:pt x="3071" y="4222"/>
                    <a:pt x="3031" y="4222"/>
                  </a:cubicBezTo>
                  <a:cubicBezTo>
                    <a:pt x="2965" y="4222"/>
                    <a:pt x="2925" y="4235"/>
                    <a:pt x="2899" y="4275"/>
                  </a:cubicBezTo>
                  <a:cubicBezTo>
                    <a:pt x="2872" y="4302"/>
                    <a:pt x="2846" y="4328"/>
                    <a:pt x="2819" y="4355"/>
                  </a:cubicBezTo>
                  <a:lnTo>
                    <a:pt x="2661" y="4619"/>
                  </a:lnTo>
                  <a:cubicBezTo>
                    <a:pt x="2621" y="4659"/>
                    <a:pt x="2594" y="4699"/>
                    <a:pt x="2568" y="4712"/>
                  </a:cubicBezTo>
                  <a:cubicBezTo>
                    <a:pt x="2555" y="4725"/>
                    <a:pt x="2528" y="4738"/>
                    <a:pt x="2489" y="4738"/>
                  </a:cubicBezTo>
                  <a:lnTo>
                    <a:pt x="2250" y="4738"/>
                  </a:lnTo>
                  <a:cubicBezTo>
                    <a:pt x="2131" y="4738"/>
                    <a:pt x="1972" y="4738"/>
                    <a:pt x="1800" y="4725"/>
                  </a:cubicBezTo>
                  <a:lnTo>
                    <a:pt x="1284" y="4725"/>
                  </a:lnTo>
                  <a:cubicBezTo>
                    <a:pt x="1099" y="4725"/>
                    <a:pt x="953" y="4712"/>
                    <a:pt x="821" y="4712"/>
                  </a:cubicBezTo>
                  <a:cubicBezTo>
                    <a:pt x="940" y="4593"/>
                    <a:pt x="1072" y="4460"/>
                    <a:pt x="1231" y="4302"/>
                  </a:cubicBezTo>
                  <a:cubicBezTo>
                    <a:pt x="1377" y="4143"/>
                    <a:pt x="1536" y="3971"/>
                    <a:pt x="1694" y="3785"/>
                  </a:cubicBezTo>
                  <a:cubicBezTo>
                    <a:pt x="1853" y="3600"/>
                    <a:pt x="1999" y="3402"/>
                    <a:pt x="2144" y="3190"/>
                  </a:cubicBezTo>
                  <a:cubicBezTo>
                    <a:pt x="2303" y="2978"/>
                    <a:pt x="2436" y="2766"/>
                    <a:pt x="2555" y="2555"/>
                  </a:cubicBezTo>
                  <a:cubicBezTo>
                    <a:pt x="2674" y="2343"/>
                    <a:pt x="2766" y="2118"/>
                    <a:pt x="2833" y="1906"/>
                  </a:cubicBezTo>
                  <a:cubicBezTo>
                    <a:pt x="2912" y="1681"/>
                    <a:pt x="2952" y="1469"/>
                    <a:pt x="2952" y="1258"/>
                  </a:cubicBezTo>
                  <a:cubicBezTo>
                    <a:pt x="2952" y="1085"/>
                    <a:pt x="2925" y="927"/>
                    <a:pt x="2872" y="781"/>
                  </a:cubicBezTo>
                  <a:cubicBezTo>
                    <a:pt x="2833" y="622"/>
                    <a:pt x="2753" y="490"/>
                    <a:pt x="2661" y="371"/>
                  </a:cubicBezTo>
                  <a:cubicBezTo>
                    <a:pt x="2555" y="252"/>
                    <a:pt x="2422" y="172"/>
                    <a:pt x="2264" y="106"/>
                  </a:cubicBezTo>
                  <a:cubicBezTo>
                    <a:pt x="2105" y="27"/>
                    <a:pt x="1906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304514" y="857395"/>
              <a:ext cx="109821" cy="109766"/>
            </a:xfrm>
            <a:custGeom>
              <a:avLst/>
              <a:gdLst/>
              <a:ahLst/>
              <a:cxnLst/>
              <a:rect l="l" t="t" r="r" b="b"/>
              <a:pathLst>
                <a:path w="1987" h="1986" extrusionOk="0">
                  <a:moveTo>
                    <a:pt x="994" y="1"/>
                  </a:moveTo>
                  <a:cubicBezTo>
                    <a:pt x="927" y="1"/>
                    <a:pt x="888" y="27"/>
                    <a:pt x="848" y="67"/>
                  </a:cubicBezTo>
                  <a:cubicBezTo>
                    <a:pt x="808" y="93"/>
                    <a:pt x="795" y="146"/>
                    <a:pt x="795" y="186"/>
                  </a:cubicBezTo>
                  <a:cubicBezTo>
                    <a:pt x="795" y="252"/>
                    <a:pt x="795" y="345"/>
                    <a:pt x="795" y="451"/>
                  </a:cubicBezTo>
                  <a:cubicBezTo>
                    <a:pt x="808" y="557"/>
                    <a:pt x="808" y="676"/>
                    <a:pt x="808" y="808"/>
                  </a:cubicBezTo>
                  <a:lnTo>
                    <a:pt x="173" y="808"/>
                  </a:lnTo>
                  <a:cubicBezTo>
                    <a:pt x="133" y="808"/>
                    <a:pt x="94" y="821"/>
                    <a:pt x="67" y="861"/>
                  </a:cubicBezTo>
                  <a:cubicBezTo>
                    <a:pt x="27" y="887"/>
                    <a:pt x="1" y="940"/>
                    <a:pt x="1" y="1007"/>
                  </a:cubicBezTo>
                  <a:cubicBezTo>
                    <a:pt x="1" y="1073"/>
                    <a:pt x="27" y="1126"/>
                    <a:pt x="67" y="1165"/>
                  </a:cubicBezTo>
                  <a:cubicBezTo>
                    <a:pt x="107" y="1192"/>
                    <a:pt x="133" y="1205"/>
                    <a:pt x="173" y="1205"/>
                  </a:cubicBezTo>
                  <a:cubicBezTo>
                    <a:pt x="226" y="1205"/>
                    <a:pt x="305" y="1205"/>
                    <a:pt x="424" y="1192"/>
                  </a:cubicBezTo>
                  <a:lnTo>
                    <a:pt x="795" y="1192"/>
                  </a:lnTo>
                  <a:cubicBezTo>
                    <a:pt x="795" y="1298"/>
                    <a:pt x="782" y="1417"/>
                    <a:pt x="782" y="1536"/>
                  </a:cubicBezTo>
                  <a:cubicBezTo>
                    <a:pt x="782" y="1655"/>
                    <a:pt x="782" y="1761"/>
                    <a:pt x="782" y="1827"/>
                  </a:cubicBezTo>
                  <a:cubicBezTo>
                    <a:pt x="782" y="1854"/>
                    <a:pt x="795" y="1893"/>
                    <a:pt x="821" y="1933"/>
                  </a:cubicBezTo>
                  <a:cubicBezTo>
                    <a:pt x="861" y="1959"/>
                    <a:pt x="914" y="1986"/>
                    <a:pt x="980" y="1986"/>
                  </a:cubicBezTo>
                  <a:cubicBezTo>
                    <a:pt x="1060" y="1986"/>
                    <a:pt x="1113" y="1959"/>
                    <a:pt x="1139" y="1933"/>
                  </a:cubicBezTo>
                  <a:cubicBezTo>
                    <a:pt x="1179" y="1880"/>
                    <a:pt x="1192" y="1854"/>
                    <a:pt x="1192" y="1827"/>
                  </a:cubicBezTo>
                  <a:lnTo>
                    <a:pt x="1192" y="1192"/>
                  </a:lnTo>
                  <a:lnTo>
                    <a:pt x="1801" y="1192"/>
                  </a:lnTo>
                  <a:cubicBezTo>
                    <a:pt x="1854" y="1192"/>
                    <a:pt x="1894" y="1165"/>
                    <a:pt x="1920" y="1139"/>
                  </a:cubicBezTo>
                  <a:cubicBezTo>
                    <a:pt x="1960" y="1099"/>
                    <a:pt x="1986" y="1046"/>
                    <a:pt x="1986" y="980"/>
                  </a:cubicBezTo>
                  <a:cubicBezTo>
                    <a:pt x="1986" y="901"/>
                    <a:pt x="1973" y="848"/>
                    <a:pt x="1933" y="821"/>
                  </a:cubicBezTo>
                  <a:cubicBezTo>
                    <a:pt x="1907" y="795"/>
                    <a:pt x="1880" y="782"/>
                    <a:pt x="1854" y="782"/>
                  </a:cubicBezTo>
                  <a:cubicBezTo>
                    <a:pt x="1774" y="782"/>
                    <a:pt x="1669" y="782"/>
                    <a:pt x="1563" y="795"/>
                  </a:cubicBezTo>
                  <a:cubicBezTo>
                    <a:pt x="1457" y="808"/>
                    <a:pt x="1338" y="808"/>
                    <a:pt x="1192" y="808"/>
                  </a:cubicBezTo>
                  <a:lnTo>
                    <a:pt x="1192" y="464"/>
                  </a:lnTo>
                  <a:cubicBezTo>
                    <a:pt x="1205" y="345"/>
                    <a:pt x="1205" y="252"/>
                    <a:pt x="1205" y="186"/>
                  </a:cubicBezTo>
                  <a:cubicBezTo>
                    <a:pt x="1205" y="146"/>
                    <a:pt x="1179" y="93"/>
                    <a:pt x="1152" y="67"/>
                  </a:cubicBezTo>
                  <a:cubicBezTo>
                    <a:pt x="1113" y="27"/>
                    <a:pt x="1060" y="1"/>
                    <a:pt x="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428871" y="768908"/>
              <a:ext cx="177085" cy="286796"/>
            </a:xfrm>
            <a:custGeom>
              <a:avLst/>
              <a:gdLst/>
              <a:ahLst/>
              <a:cxnLst/>
              <a:rect l="l" t="t" r="r" b="b"/>
              <a:pathLst>
                <a:path w="3204" h="5189" extrusionOk="0">
                  <a:moveTo>
                    <a:pt x="1669" y="0"/>
                  </a:moveTo>
                  <a:cubicBezTo>
                    <a:pt x="1417" y="0"/>
                    <a:pt x="1192" y="53"/>
                    <a:pt x="994" y="146"/>
                  </a:cubicBezTo>
                  <a:cubicBezTo>
                    <a:pt x="808" y="252"/>
                    <a:pt x="636" y="371"/>
                    <a:pt x="504" y="516"/>
                  </a:cubicBezTo>
                  <a:cubicBezTo>
                    <a:pt x="371" y="649"/>
                    <a:pt x="279" y="808"/>
                    <a:pt x="213" y="953"/>
                  </a:cubicBezTo>
                  <a:cubicBezTo>
                    <a:pt x="146" y="1099"/>
                    <a:pt x="107" y="1231"/>
                    <a:pt x="107" y="1324"/>
                  </a:cubicBezTo>
                  <a:cubicBezTo>
                    <a:pt x="107" y="1337"/>
                    <a:pt x="107" y="1363"/>
                    <a:pt x="120" y="1416"/>
                  </a:cubicBezTo>
                  <a:cubicBezTo>
                    <a:pt x="120" y="1456"/>
                    <a:pt x="133" y="1496"/>
                    <a:pt x="146" y="1535"/>
                  </a:cubicBezTo>
                  <a:cubicBezTo>
                    <a:pt x="160" y="1575"/>
                    <a:pt x="199" y="1615"/>
                    <a:pt x="226" y="1655"/>
                  </a:cubicBezTo>
                  <a:cubicBezTo>
                    <a:pt x="279" y="1681"/>
                    <a:pt x="332" y="1694"/>
                    <a:pt x="398" y="1694"/>
                  </a:cubicBezTo>
                  <a:cubicBezTo>
                    <a:pt x="504" y="1694"/>
                    <a:pt x="583" y="1668"/>
                    <a:pt x="649" y="1615"/>
                  </a:cubicBezTo>
                  <a:cubicBezTo>
                    <a:pt x="702" y="1562"/>
                    <a:pt x="742" y="1496"/>
                    <a:pt x="742" y="1416"/>
                  </a:cubicBezTo>
                  <a:cubicBezTo>
                    <a:pt x="742" y="1377"/>
                    <a:pt x="729" y="1337"/>
                    <a:pt x="716" y="1324"/>
                  </a:cubicBezTo>
                  <a:cubicBezTo>
                    <a:pt x="702" y="1284"/>
                    <a:pt x="689" y="1271"/>
                    <a:pt x="663" y="1244"/>
                  </a:cubicBezTo>
                  <a:lnTo>
                    <a:pt x="610" y="1178"/>
                  </a:lnTo>
                  <a:cubicBezTo>
                    <a:pt x="596" y="1152"/>
                    <a:pt x="596" y="1125"/>
                    <a:pt x="596" y="1099"/>
                  </a:cubicBezTo>
                  <a:cubicBezTo>
                    <a:pt x="596" y="1072"/>
                    <a:pt x="623" y="1019"/>
                    <a:pt x="663" y="940"/>
                  </a:cubicBezTo>
                  <a:cubicBezTo>
                    <a:pt x="716" y="847"/>
                    <a:pt x="782" y="768"/>
                    <a:pt x="861" y="688"/>
                  </a:cubicBezTo>
                  <a:cubicBezTo>
                    <a:pt x="954" y="609"/>
                    <a:pt x="1060" y="530"/>
                    <a:pt x="1179" y="477"/>
                  </a:cubicBezTo>
                  <a:cubicBezTo>
                    <a:pt x="1311" y="410"/>
                    <a:pt x="1444" y="371"/>
                    <a:pt x="1602" y="371"/>
                  </a:cubicBezTo>
                  <a:cubicBezTo>
                    <a:pt x="1761" y="371"/>
                    <a:pt x="1894" y="397"/>
                    <a:pt x="2013" y="463"/>
                  </a:cubicBezTo>
                  <a:cubicBezTo>
                    <a:pt x="2119" y="516"/>
                    <a:pt x="2211" y="583"/>
                    <a:pt x="2277" y="675"/>
                  </a:cubicBezTo>
                  <a:cubicBezTo>
                    <a:pt x="2357" y="755"/>
                    <a:pt x="2396" y="847"/>
                    <a:pt x="2423" y="953"/>
                  </a:cubicBezTo>
                  <a:cubicBezTo>
                    <a:pt x="2463" y="1059"/>
                    <a:pt x="2476" y="1152"/>
                    <a:pt x="2476" y="1244"/>
                  </a:cubicBezTo>
                  <a:cubicBezTo>
                    <a:pt x="2476" y="1456"/>
                    <a:pt x="2436" y="1668"/>
                    <a:pt x="2357" y="1893"/>
                  </a:cubicBezTo>
                  <a:cubicBezTo>
                    <a:pt x="2291" y="2131"/>
                    <a:pt x="2185" y="2356"/>
                    <a:pt x="2052" y="2594"/>
                  </a:cubicBezTo>
                  <a:cubicBezTo>
                    <a:pt x="1933" y="2819"/>
                    <a:pt x="1788" y="3044"/>
                    <a:pt x="1629" y="3283"/>
                  </a:cubicBezTo>
                  <a:cubicBezTo>
                    <a:pt x="1470" y="3508"/>
                    <a:pt x="1298" y="3719"/>
                    <a:pt x="1126" y="3918"/>
                  </a:cubicBezTo>
                  <a:cubicBezTo>
                    <a:pt x="954" y="4116"/>
                    <a:pt x="769" y="4302"/>
                    <a:pt x="596" y="4474"/>
                  </a:cubicBezTo>
                  <a:cubicBezTo>
                    <a:pt x="424" y="4633"/>
                    <a:pt x="266" y="4778"/>
                    <a:pt x="120" y="4884"/>
                  </a:cubicBezTo>
                  <a:cubicBezTo>
                    <a:pt x="94" y="4910"/>
                    <a:pt x="67" y="4937"/>
                    <a:pt x="27" y="4963"/>
                  </a:cubicBezTo>
                  <a:cubicBezTo>
                    <a:pt x="14" y="4977"/>
                    <a:pt x="1" y="5003"/>
                    <a:pt x="1" y="5043"/>
                  </a:cubicBezTo>
                  <a:cubicBezTo>
                    <a:pt x="1" y="5069"/>
                    <a:pt x="14" y="5109"/>
                    <a:pt x="27" y="5135"/>
                  </a:cubicBezTo>
                  <a:cubicBezTo>
                    <a:pt x="67" y="5175"/>
                    <a:pt x="107" y="5188"/>
                    <a:pt x="173" y="5188"/>
                  </a:cubicBezTo>
                  <a:cubicBezTo>
                    <a:pt x="239" y="5188"/>
                    <a:pt x="292" y="5188"/>
                    <a:pt x="332" y="5162"/>
                  </a:cubicBezTo>
                  <a:cubicBezTo>
                    <a:pt x="385" y="5149"/>
                    <a:pt x="424" y="5122"/>
                    <a:pt x="438" y="5109"/>
                  </a:cubicBezTo>
                  <a:lnTo>
                    <a:pt x="1510" y="5109"/>
                  </a:lnTo>
                  <a:cubicBezTo>
                    <a:pt x="1642" y="5109"/>
                    <a:pt x="1761" y="5122"/>
                    <a:pt x="1880" y="5122"/>
                  </a:cubicBezTo>
                  <a:lnTo>
                    <a:pt x="2674" y="5122"/>
                  </a:lnTo>
                  <a:cubicBezTo>
                    <a:pt x="2688" y="5122"/>
                    <a:pt x="2714" y="5122"/>
                    <a:pt x="2754" y="5096"/>
                  </a:cubicBezTo>
                  <a:cubicBezTo>
                    <a:pt x="2794" y="5069"/>
                    <a:pt x="2833" y="5043"/>
                    <a:pt x="2860" y="4990"/>
                  </a:cubicBezTo>
                  <a:cubicBezTo>
                    <a:pt x="2966" y="4791"/>
                    <a:pt x="3058" y="4646"/>
                    <a:pt x="3111" y="4553"/>
                  </a:cubicBezTo>
                  <a:cubicBezTo>
                    <a:pt x="3177" y="4460"/>
                    <a:pt x="3204" y="4394"/>
                    <a:pt x="3204" y="4355"/>
                  </a:cubicBezTo>
                  <a:cubicBezTo>
                    <a:pt x="3204" y="4302"/>
                    <a:pt x="3191" y="4262"/>
                    <a:pt x="3151" y="4249"/>
                  </a:cubicBezTo>
                  <a:cubicBezTo>
                    <a:pt x="3111" y="4235"/>
                    <a:pt x="3071" y="4222"/>
                    <a:pt x="3019" y="4222"/>
                  </a:cubicBezTo>
                  <a:cubicBezTo>
                    <a:pt x="2966" y="4222"/>
                    <a:pt x="2926" y="4235"/>
                    <a:pt x="2886" y="4275"/>
                  </a:cubicBezTo>
                  <a:cubicBezTo>
                    <a:pt x="2860" y="4302"/>
                    <a:pt x="2833" y="4328"/>
                    <a:pt x="2820" y="4355"/>
                  </a:cubicBezTo>
                  <a:lnTo>
                    <a:pt x="2648" y="4619"/>
                  </a:lnTo>
                  <a:cubicBezTo>
                    <a:pt x="2621" y="4659"/>
                    <a:pt x="2595" y="4699"/>
                    <a:pt x="2569" y="4712"/>
                  </a:cubicBezTo>
                  <a:cubicBezTo>
                    <a:pt x="2542" y="4725"/>
                    <a:pt x="2516" y="4738"/>
                    <a:pt x="2489" y="4738"/>
                  </a:cubicBezTo>
                  <a:lnTo>
                    <a:pt x="2251" y="4738"/>
                  </a:lnTo>
                  <a:cubicBezTo>
                    <a:pt x="2119" y="4738"/>
                    <a:pt x="1973" y="4738"/>
                    <a:pt x="1801" y="4725"/>
                  </a:cubicBezTo>
                  <a:lnTo>
                    <a:pt x="1271" y="4725"/>
                  </a:lnTo>
                  <a:cubicBezTo>
                    <a:pt x="1099" y="4725"/>
                    <a:pt x="941" y="4712"/>
                    <a:pt x="821" y="4712"/>
                  </a:cubicBezTo>
                  <a:cubicBezTo>
                    <a:pt x="941" y="4593"/>
                    <a:pt x="1073" y="4460"/>
                    <a:pt x="1232" y="4302"/>
                  </a:cubicBezTo>
                  <a:cubicBezTo>
                    <a:pt x="1377" y="4143"/>
                    <a:pt x="1536" y="3971"/>
                    <a:pt x="1682" y="3785"/>
                  </a:cubicBezTo>
                  <a:cubicBezTo>
                    <a:pt x="1841" y="3600"/>
                    <a:pt x="1999" y="3402"/>
                    <a:pt x="2145" y="3190"/>
                  </a:cubicBezTo>
                  <a:cubicBezTo>
                    <a:pt x="2291" y="2978"/>
                    <a:pt x="2436" y="2766"/>
                    <a:pt x="2542" y="2555"/>
                  </a:cubicBezTo>
                  <a:cubicBezTo>
                    <a:pt x="2661" y="2343"/>
                    <a:pt x="2754" y="2118"/>
                    <a:pt x="2833" y="1906"/>
                  </a:cubicBezTo>
                  <a:cubicBezTo>
                    <a:pt x="2899" y="1681"/>
                    <a:pt x="2939" y="1469"/>
                    <a:pt x="2939" y="1258"/>
                  </a:cubicBezTo>
                  <a:cubicBezTo>
                    <a:pt x="2939" y="1085"/>
                    <a:pt x="2913" y="927"/>
                    <a:pt x="2873" y="781"/>
                  </a:cubicBezTo>
                  <a:cubicBezTo>
                    <a:pt x="2833" y="622"/>
                    <a:pt x="2754" y="490"/>
                    <a:pt x="2648" y="371"/>
                  </a:cubicBezTo>
                  <a:cubicBezTo>
                    <a:pt x="2542" y="252"/>
                    <a:pt x="2423" y="172"/>
                    <a:pt x="2251" y="106"/>
                  </a:cubicBezTo>
                  <a:cubicBezTo>
                    <a:pt x="2092" y="27"/>
                    <a:pt x="1894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2632265" y="887407"/>
              <a:ext cx="93683" cy="78318"/>
            </a:xfrm>
            <a:custGeom>
              <a:avLst/>
              <a:gdLst/>
              <a:ahLst/>
              <a:cxnLst/>
              <a:rect l="l" t="t" r="r" b="b"/>
              <a:pathLst>
                <a:path w="1695" h="1417" extrusionOk="0">
                  <a:moveTo>
                    <a:pt x="159" y="0"/>
                  </a:moveTo>
                  <a:cubicBezTo>
                    <a:pt x="93" y="0"/>
                    <a:pt x="53" y="27"/>
                    <a:pt x="27" y="66"/>
                  </a:cubicBezTo>
                  <a:cubicBezTo>
                    <a:pt x="14" y="106"/>
                    <a:pt x="0" y="146"/>
                    <a:pt x="0" y="186"/>
                  </a:cubicBezTo>
                  <a:cubicBezTo>
                    <a:pt x="0" y="225"/>
                    <a:pt x="14" y="278"/>
                    <a:pt x="40" y="318"/>
                  </a:cubicBezTo>
                  <a:cubicBezTo>
                    <a:pt x="66" y="358"/>
                    <a:pt x="106" y="384"/>
                    <a:pt x="159" y="384"/>
                  </a:cubicBezTo>
                  <a:lnTo>
                    <a:pt x="821" y="384"/>
                  </a:lnTo>
                  <a:cubicBezTo>
                    <a:pt x="953" y="371"/>
                    <a:pt x="1086" y="371"/>
                    <a:pt x="1205" y="371"/>
                  </a:cubicBezTo>
                  <a:lnTo>
                    <a:pt x="1522" y="371"/>
                  </a:lnTo>
                  <a:cubicBezTo>
                    <a:pt x="1589" y="371"/>
                    <a:pt x="1641" y="344"/>
                    <a:pt x="1668" y="291"/>
                  </a:cubicBezTo>
                  <a:cubicBezTo>
                    <a:pt x="1681" y="239"/>
                    <a:pt x="1694" y="199"/>
                    <a:pt x="1694" y="172"/>
                  </a:cubicBezTo>
                  <a:cubicBezTo>
                    <a:pt x="1694" y="119"/>
                    <a:pt x="1681" y="80"/>
                    <a:pt x="1655" y="53"/>
                  </a:cubicBezTo>
                  <a:cubicBezTo>
                    <a:pt x="1628" y="14"/>
                    <a:pt x="1602" y="0"/>
                    <a:pt x="1575" y="0"/>
                  </a:cubicBezTo>
                  <a:cubicBezTo>
                    <a:pt x="1469" y="0"/>
                    <a:pt x="1364" y="0"/>
                    <a:pt x="1231" y="14"/>
                  </a:cubicBezTo>
                  <a:lnTo>
                    <a:pt x="278" y="14"/>
                  </a:lnTo>
                  <a:cubicBezTo>
                    <a:pt x="225" y="0"/>
                    <a:pt x="186" y="0"/>
                    <a:pt x="159" y="0"/>
                  </a:cubicBezTo>
                  <a:close/>
                  <a:moveTo>
                    <a:pt x="159" y="1033"/>
                  </a:moveTo>
                  <a:cubicBezTo>
                    <a:pt x="93" y="1033"/>
                    <a:pt x="53" y="1059"/>
                    <a:pt x="27" y="1099"/>
                  </a:cubicBezTo>
                  <a:cubicBezTo>
                    <a:pt x="14" y="1139"/>
                    <a:pt x="0" y="1178"/>
                    <a:pt x="0" y="1218"/>
                  </a:cubicBezTo>
                  <a:cubicBezTo>
                    <a:pt x="0" y="1271"/>
                    <a:pt x="14" y="1311"/>
                    <a:pt x="40" y="1350"/>
                  </a:cubicBezTo>
                  <a:cubicBezTo>
                    <a:pt x="66" y="1390"/>
                    <a:pt x="106" y="1416"/>
                    <a:pt x="159" y="1416"/>
                  </a:cubicBezTo>
                  <a:lnTo>
                    <a:pt x="821" y="1416"/>
                  </a:lnTo>
                  <a:cubicBezTo>
                    <a:pt x="953" y="1416"/>
                    <a:pt x="1086" y="1403"/>
                    <a:pt x="1205" y="1403"/>
                  </a:cubicBezTo>
                  <a:lnTo>
                    <a:pt x="1522" y="1403"/>
                  </a:lnTo>
                  <a:cubicBezTo>
                    <a:pt x="1589" y="1403"/>
                    <a:pt x="1641" y="1390"/>
                    <a:pt x="1668" y="1337"/>
                  </a:cubicBezTo>
                  <a:cubicBezTo>
                    <a:pt x="1681" y="1284"/>
                    <a:pt x="1694" y="1231"/>
                    <a:pt x="1694" y="1205"/>
                  </a:cubicBezTo>
                  <a:cubicBezTo>
                    <a:pt x="1694" y="1165"/>
                    <a:pt x="1681" y="1125"/>
                    <a:pt x="1655" y="1086"/>
                  </a:cubicBezTo>
                  <a:cubicBezTo>
                    <a:pt x="1628" y="1046"/>
                    <a:pt x="1602" y="1033"/>
                    <a:pt x="1575" y="1033"/>
                  </a:cubicBezTo>
                  <a:cubicBezTo>
                    <a:pt x="1469" y="1033"/>
                    <a:pt x="1364" y="1033"/>
                    <a:pt x="1231" y="1046"/>
                  </a:cubicBezTo>
                  <a:lnTo>
                    <a:pt x="278" y="1046"/>
                  </a:lnTo>
                  <a:cubicBezTo>
                    <a:pt x="225" y="1046"/>
                    <a:pt x="186" y="1033"/>
                    <a:pt x="159" y="10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740539" y="770345"/>
              <a:ext cx="188029" cy="281711"/>
            </a:xfrm>
            <a:custGeom>
              <a:avLst/>
              <a:gdLst/>
              <a:ahLst/>
              <a:cxnLst/>
              <a:rect l="l" t="t" r="r" b="b"/>
              <a:pathLst>
                <a:path w="3402" h="5097" extrusionOk="0">
                  <a:moveTo>
                    <a:pt x="2528" y="609"/>
                  </a:moveTo>
                  <a:lnTo>
                    <a:pt x="2356" y="3190"/>
                  </a:lnTo>
                  <a:cubicBezTo>
                    <a:pt x="2210" y="3190"/>
                    <a:pt x="2038" y="3204"/>
                    <a:pt x="1853" y="3217"/>
                  </a:cubicBezTo>
                  <a:cubicBezTo>
                    <a:pt x="1668" y="3230"/>
                    <a:pt x="1496" y="3230"/>
                    <a:pt x="1324" y="3243"/>
                  </a:cubicBezTo>
                  <a:cubicBezTo>
                    <a:pt x="1165" y="3243"/>
                    <a:pt x="1019" y="3257"/>
                    <a:pt x="900" y="3257"/>
                  </a:cubicBezTo>
                  <a:lnTo>
                    <a:pt x="702" y="3257"/>
                  </a:lnTo>
                  <a:cubicBezTo>
                    <a:pt x="662" y="3257"/>
                    <a:pt x="635" y="3257"/>
                    <a:pt x="622" y="3243"/>
                  </a:cubicBezTo>
                  <a:cubicBezTo>
                    <a:pt x="622" y="3230"/>
                    <a:pt x="622" y="3230"/>
                    <a:pt x="622" y="3217"/>
                  </a:cubicBezTo>
                  <a:cubicBezTo>
                    <a:pt x="622" y="3190"/>
                    <a:pt x="622" y="3164"/>
                    <a:pt x="649" y="3137"/>
                  </a:cubicBezTo>
                  <a:cubicBezTo>
                    <a:pt x="675" y="3124"/>
                    <a:pt x="688" y="3098"/>
                    <a:pt x="688" y="3084"/>
                  </a:cubicBezTo>
                  <a:lnTo>
                    <a:pt x="2528" y="609"/>
                  </a:lnTo>
                  <a:close/>
                  <a:moveTo>
                    <a:pt x="2713" y="1"/>
                  </a:moveTo>
                  <a:cubicBezTo>
                    <a:pt x="2634" y="1"/>
                    <a:pt x="2581" y="27"/>
                    <a:pt x="2515" y="80"/>
                  </a:cubicBezTo>
                  <a:cubicBezTo>
                    <a:pt x="2462" y="120"/>
                    <a:pt x="2422" y="159"/>
                    <a:pt x="2409" y="173"/>
                  </a:cubicBezTo>
                  <a:cubicBezTo>
                    <a:pt x="2263" y="358"/>
                    <a:pt x="2131" y="530"/>
                    <a:pt x="2012" y="689"/>
                  </a:cubicBezTo>
                  <a:cubicBezTo>
                    <a:pt x="1893" y="834"/>
                    <a:pt x="1774" y="993"/>
                    <a:pt x="1668" y="1126"/>
                  </a:cubicBezTo>
                  <a:lnTo>
                    <a:pt x="1350" y="1562"/>
                  </a:lnTo>
                  <a:cubicBezTo>
                    <a:pt x="1244" y="1708"/>
                    <a:pt x="1125" y="1867"/>
                    <a:pt x="993" y="2039"/>
                  </a:cubicBezTo>
                  <a:cubicBezTo>
                    <a:pt x="874" y="2211"/>
                    <a:pt x="728" y="2396"/>
                    <a:pt x="582" y="2595"/>
                  </a:cubicBezTo>
                  <a:cubicBezTo>
                    <a:pt x="437" y="2807"/>
                    <a:pt x="265" y="3045"/>
                    <a:pt x="66" y="3309"/>
                  </a:cubicBezTo>
                  <a:cubicBezTo>
                    <a:pt x="40" y="3336"/>
                    <a:pt x="27" y="3362"/>
                    <a:pt x="13" y="3402"/>
                  </a:cubicBezTo>
                  <a:cubicBezTo>
                    <a:pt x="0" y="3415"/>
                    <a:pt x="0" y="3442"/>
                    <a:pt x="0" y="3468"/>
                  </a:cubicBezTo>
                  <a:cubicBezTo>
                    <a:pt x="0" y="3534"/>
                    <a:pt x="27" y="3574"/>
                    <a:pt x="80" y="3601"/>
                  </a:cubicBezTo>
                  <a:cubicBezTo>
                    <a:pt x="132" y="3640"/>
                    <a:pt x="185" y="3654"/>
                    <a:pt x="265" y="3654"/>
                  </a:cubicBezTo>
                  <a:cubicBezTo>
                    <a:pt x="344" y="3654"/>
                    <a:pt x="556" y="3654"/>
                    <a:pt x="900" y="3640"/>
                  </a:cubicBezTo>
                  <a:cubicBezTo>
                    <a:pt x="1231" y="3627"/>
                    <a:pt x="1721" y="3601"/>
                    <a:pt x="2343" y="3601"/>
                  </a:cubicBezTo>
                  <a:lnTo>
                    <a:pt x="2290" y="4554"/>
                  </a:lnTo>
                  <a:cubicBezTo>
                    <a:pt x="2290" y="4633"/>
                    <a:pt x="2263" y="4686"/>
                    <a:pt x="2197" y="4726"/>
                  </a:cubicBezTo>
                  <a:cubicBezTo>
                    <a:pt x="2144" y="4752"/>
                    <a:pt x="2078" y="4779"/>
                    <a:pt x="1985" y="4792"/>
                  </a:cubicBezTo>
                  <a:lnTo>
                    <a:pt x="1893" y="4792"/>
                  </a:lnTo>
                  <a:cubicBezTo>
                    <a:pt x="1853" y="4792"/>
                    <a:pt x="1800" y="4805"/>
                    <a:pt x="1747" y="4805"/>
                  </a:cubicBezTo>
                  <a:cubicBezTo>
                    <a:pt x="1694" y="4805"/>
                    <a:pt x="1641" y="4818"/>
                    <a:pt x="1575" y="4818"/>
                  </a:cubicBezTo>
                  <a:lnTo>
                    <a:pt x="1430" y="4818"/>
                  </a:lnTo>
                  <a:cubicBezTo>
                    <a:pt x="1390" y="4818"/>
                    <a:pt x="1350" y="4832"/>
                    <a:pt x="1310" y="4845"/>
                  </a:cubicBezTo>
                  <a:cubicBezTo>
                    <a:pt x="1271" y="4858"/>
                    <a:pt x="1244" y="4898"/>
                    <a:pt x="1244" y="4951"/>
                  </a:cubicBezTo>
                  <a:cubicBezTo>
                    <a:pt x="1244" y="5017"/>
                    <a:pt x="1271" y="5057"/>
                    <a:pt x="1324" y="5070"/>
                  </a:cubicBezTo>
                  <a:cubicBezTo>
                    <a:pt x="1377" y="5096"/>
                    <a:pt x="1416" y="5096"/>
                    <a:pt x="1456" y="5096"/>
                  </a:cubicBezTo>
                  <a:lnTo>
                    <a:pt x="2965" y="5096"/>
                  </a:lnTo>
                  <a:cubicBezTo>
                    <a:pt x="3044" y="5096"/>
                    <a:pt x="3110" y="5096"/>
                    <a:pt x="3163" y="5070"/>
                  </a:cubicBezTo>
                  <a:cubicBezTo>
                    <a:pt x="3216" y="5043"/>
                    <a:pt x="3230" y="5004"/>
                    <a:pt x="3230" y="4951"/>
                  </a:cubicBezTo>
                  <a:cubicBezTo>
                    <a:pt x="3230" y="4884"/>
                    <a:pt x="3216" y="4845"/>
                    <a:pt x="3163" y="4832"/>
                  </a:cubicBezTo>
                  <a:cubicBezTo>
                    <a:pt x="3124" y="4805"/>
                    <a:pt x="3057" y="4792"/>
                    <a:pt x="2965" y="4792"/>
                  </a:cubicBezTo>
                  <a:lnTo>
                    <a:pt x="2793" y="4792"/>
                  </a:lnTo>
                  <a:cubicBezTo>
                    <a:pt x="2740" y="4779"/>
                    <a:pt x="2713" y="4752"/>
                    <a:pt x="2713" y="4699"/>
                  </a:cubicBezTo>
                  <a:cubicBezTo>
                    <a:pt x="2713" y="4673"/>
                    <a:pt x="2713" y="4620"/>
                    <a:pt x="2713" y="4527"/>
                  </a:cubicBezTo>
                  <a:cubicBezTo>
                    <a:pt x="2727" y="4448"/>
                    <a:pt x="2727" y="4355"/>
                    <a:pt x="2727" y="4249"/>
                  </a:cubicBezTo>
                  <a:cubicBezTo>
                    <a:pt x="2740" y="4130"/>
                    <a:pt x="2740" y="4024"/>
                    <a:pt x="2753" y="3905"/>
                  </a:cubicBezTo>
                  <a:cubicBezTo>
                    <a:pt x="2753" y="3786"/>
                    <a:pt x="2766" y="3680"/>
                    <a:pt x="2766" y="3601"/>
                  </a:cubicBezTo>
                  <a:lnTo>
                    <a:pt x="3230" y="3601"/>
                  </a:lnTo>
                  <a:cubicBezTo>
                    <a:pt x="3256" y="3601"/>
                    <a:pt x="3296" y="3587"/>
                    <a:pt x="3335" y="3561"/>
                  </a:cubicBezTo>
                  <a:cubicBezTo>
                    <a:pt x="3388" y="3534"/>
                    <a:pt x="3402" y="3482"/>
                    <a:pt x="3402" y="3415"/>
                  </a:cubicBezTo>
                  <a:cubicBezTo>
                    <a:pt x="3402" y="3349"/>
                    <a:pt x="3388" y="3309"/>
                    <a:pt x="3349" y="3270"/>
                  </a:cubicBezTo>
                  <a:cubicBezTo>
                    <a:pt x="3309" y="3230"/>
                    <a:pt x="3256" y="3217"/>
                    <a:pt x="3190" y="3217"/>
                  </a:cubicBezTo>
                  <a:lnTo>
                    <a:pt x="2793" y="3190"/>
                  </a:lnTo>
                  <a:cubicBezTo>
                    <a:pt x="2793" y="3032"/>
                    <a:pt x="2793" y="2859"/>
                    <a:pt x="2806" y="2648"/>
                  </a:cubicBezTo>
                  <a:cubicBezTo>
                    <a:pt x="2806" y="2436"/>
                    <a:pt x="2819" y="2224"/>
                    <a:pt x="2832" y="1999"/>
                  </a:cubicBezTo>
                  <a:cubicBezTo>
                    <a:pt x="2846" y="1774"/>
                    <a:pt x="2859" y="1562"/>
                    <a:pt x="2872" y="1337"/>
                  </a:cubicBezTo>
                  <a:cubicBezTo>
                    <a:pt x="2899" y="1126"/>
                    <a:pt x="2912" y="927"/>
                    <a:pt x="2925" y="755"/>
                  </a:cubicBezTo>
                  <a:cubicBezTo>
                    <a:pt x="2938" y="583"/>
                    <a:pt x="2952" y="437"/>
                    <a:pt x="2952" y="318"/>
                  </a:cubicBezTo>
                  <a:cubicBezTo>
                    <a:pt x="2965" y="212"/>
                    <a:pt x="2965" y="146"/>
                    <a:pt x="2965" y="133"/>
                  </a:cubicBezTo>
                  <a:cubicBezTo>
                    <a:pt x="2965" y="93"/>
                    <a:pt x="2938" y="54"/>
                    <a:pt x="2899" y="40"/>
                  </a:cubicBezTo>
                  <a:cubicBezTo>
                    <a:pt x="2846" y="14"/>
                    <a:pt x="2780" y="1"/>
                    <a:pt x="2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11"/>
          <p:cNvGrpSpPr/>
          <p:nvPr/>
        </p:nvGrpSpPr>
        <p:grpSpPr>
          <a:xfrm>
            <a:off x="772199" y="3125689"/>
            <a:ext cx="793839" cy="579963"/>
            <a:chOff x="570141" y="1610117"/>
            <a:chExt cx="675952" cy="493837"/>
          </a:xfrm>
        </p:grpSpPr>
        <p:sp>
          <p:nvSpPr>
            <p:cNvPr id="184" name="Google Shape;184;p11"/>
            <p:cNvSpPr/>
            <p:nvPr/>
          </p:nvSpPr>
          <p:spPr>
            <a:xfrm>
              <a:off x="954157" y="1808371"/>
              <a:ext cx="250207" cy="292655"/>
            </a:xfrm>
            <a:custGeom>
              <a:avLst/>
              <a:gdLst/>
              <a:ahLst/>
              <a:cxnLst/>
              <a:rect l="l" t="t" r="r" b="b"/>
              <a:pathLst>
                <a:path w="4527" h="5295" extrusionOk="0">
                  <a:moveTo>
                    <a:pt x="2701" y="0"/>
                  </a:moveTo>
                  <a:cubicBezTo>
                    <a:pt x="2608" y="0"/>
                    <a:pt x="2555" y="14"/>
                    <a:pt x="2528" y="40"/>
                  </a:cubicBezTo>
                  <a:cubicBezTo>
                    <a:pt x="2502" y="53"/>
                    <a:pt x="2489" y="93"/>
                    <a:pt x="2489" y="146"/>
                  </a:cubicBezTo>
                  <a:cubicBezTo>
                    <a:pt x="2489" y="199"/>
                    <a:pt x="2502" y="239"/>
                    <a:pt x="2542" y="265"/>
                  </a:cubicBezTo>
                  <a:cubicBezTo>
                    <a:pt x="2595" y="292"/>
                    <a:pt x="2634" y="305"/>
                    <a:pt x="2701" y="305"/>
                  </a:cubicBezTo>
                  <a:cubicBezTo>
                    <a:pt x="2793" y="305"/>
                    <a:pt x="2846" y="305"/>
                    <a:pt x="2873" y="318"/>
                  </a:cubicBezTo>
                  <a:cubicBezTo>
                    <a:pt x="2912" y="318"/>
                    <a:pt x="2926" y="358"/>
                    <a:pt x="2926" y="397"/>
                  </a:cubicBezTo>
                  <a:cubicBezTo>
                    <a:pt x="2926" y="424"/>
                    <a:pt x="2912" y="477"/>
                    <a:pt x="2873" y="543"/>
                  </a:cubicBezTo>
                  <a:cubicBezTo>
                    <a:pt x="2846" y="609"/>
                    <a:pt x="2806" y="702"/>
                    <a:pt x="2753" y="808"/>
                  </a:cubicBezTo>
                  <a:cubicBezTo>
                    <a:pt x="2701" y="900"/>
                    <a:pt x="2648" y="1020"/>
                    <a:pt x="2581" y="1139"/>
                  </a:cubicBezTo>
                  <a:cubicBezTo>
                    <a:pt x="2515" y="1258"/>
                    <a:pt x="2462" y="1377"/>
                    <a:pt x="2396" y="1483"/>
                  </a:cubicBezTo>
                  <a:cubicBezTo>
                    <a:pt x="2330" y="1602"/>
                    <a:pt x="2277" y="1721"/>
                    <a:pt x="2224" y="1827"/>
                  </a:cubicBezTo>
                  <a:cubicBezTo>
                    <a:pt x="2171" y="1920"/>
                    <a:pt x="2131" y="2012"/>
                    <a:pt x="2092" y="2078"/>
                  </a:cubicBezTo>
                  <a:cubicBezTo>
                    <a:pt x="1959" y="1814"/>
                    <a:pt x="1827" y="1575"/>
                    <a:pt x="1721" y="1350"/>
                  </a:cubicBezTo>
                  <a:lnTo>
                    <a:pt x="1589" y="1086"/>
                  </a:lnTo>
                  <a:cubicBezTo>
                    <a:pt x="1536" y="993"/>
                    <a:pt x="1496" y="900"/>
                    <a:pt x="1456" y="834"/>
                  </a:cubicBezTo>
                  <a:cubicBezTo>
                    <a:pt x="1430" y="755"/>
                    <a:pt x="1403" y="689"/>
                    <a:pt x="1377" y="649"/>
                  </a:cubicBezTo>
                  <a:cubicBezTo>
                    <a:pt x="1364" y="596"/>
                    <a:pt x="1351" y="556"/>
                    <a:pt x="1351" y="543"/>
                  </a:cubicBezTo>
                  <a:cubicBezTo>
                    <a:pt x="1351" y="503"/>
                    <a:pt x="1377" y="477"/>
                    <a:pt x="1443" y="464"/>
                  </a:cubicBezTo>
                  <a:cubicBezTo>
                    <a:pt x="1496" y="450"/>
                    <a:pt x="1562" y="437"/>
                    <a:pt x="1628" y="437"/>
                  </a:cubicBezTo>
                  <a:cubicBezTo>
                    <a:pt x="1708" y="424"/>
                    <a:pt x="1774" y="411"/>
                    <a:pt x="1827" y="384"/>
                  </a:cubicBezTo>
                  <a:cubicBezTo>
                    <a:pt x="1893" y="371"/>
                    <a:pt x="1920" y="331"/>
                    <a:pt x="1920" y="278"/>
                  </a:cubicBezTo>
                  <a:cubicBezTo>
                    <a:pt x="1920" y="225"/>
                    <a:pt x="1906" y="186"/>
                    <a:pt x="1880" y="172"/>
                  </a:cubicBezTo>
                  <a:cubicBezTo>
                    <a:pt x="1853" y="146"/>
                    <a:pt x="1801" y="133"/>
                    <a:pt x="1721" y="133"/>
                  </a:cubicBezTo>
                  <a:lnTo>
                    <a:pt x="345" y="133"/>
                  </a:lnTo>
                  <a:cubicBezTo>
                    <a:pt x="212" y="133"/>
                    <a:pt x="133" y="186"/>
                    <a:pt x="133" y="278"/>
                  </a:cubicBezTo>
                  <a:cubicBezTo>
                    <a:pt x="133" y="331"/>
                    <a:pt x="159" y="371"/>
                    <a:pt x="199" y="397"/>
                  </a:cubicBezTo>
                  <a:cubicBezTo>
                    <a:pt x="252" y="411"/>
                    <a:pt x="305" y="424"/>
                    <a:pt x="358" y="424"/>
                  </a:cubicBezTo>
                  <a:cubicBezTo>
                    <a:pt x="503" y="424"/>
                    <a:pt x="623" y="437"/>
                    <a:pt x="715" y="464"/>
                  </a:cubicBezTo>
                  <a:cubicBezTo>
                    <a:pt x="808" y="490"/>
                    <a:pt x="874" y="543"/>
                    <a:pt x="914" y="622"/>
                  </a:cubicBezTo>
                  <a:lnTo>
                    <a:pt x="1880" y="2515"/>
                  </a:lnTo>
                  <a:lnTo>
                    <a:pt x="887" y="4514"/>
                  </a:lnTo>
                  <a:cubicBezTo>
                    <a:pt x="848" y="4593"/>
                    <a:pt x="808" y="4646"/>
                    <a:pt x="781" y="4686"/>
                  </a:cubicBezTo>
                  <a:cubicBezTo>
                    <a:pt x="742" y="4725"/>
                    <a:pt x="676" y="4752"/>
                    <a:pt x="596" y="4752"/>
                  </a:cubicBezTo>
                  <a:cubicBezTo>
                    <a:pt x="583" y="4752"/>
                    <a:pt x="556" y="4752"/>
                    <a:pt x="530" y="4765"/>
                  </a:cubicBezTo>
                  <a:cubicBezTo>
                    <a:pt x="490" y="4765"/>
                    <a:pt x="451" y="4765"/>
                    <a:pt x="411" y="4778"/>
                  </a:cubicBezTo>
                  <a:cubicBezTo>
                    <a:pt x="371" y="4778"/>
                    <a:pt x="331" y="4778"/>
                    <a:pt x="292" y="4792"/>
                  </a:cubicBezTo>
                  <a:lnTo>
                    <a:pt x="186" y="4792"/>
                  </a:lnTo>
                  <a:cubicBezTo>
                    <a:pt x="146" y="4792"/>
                    <a:pt x="106" y="4805"/>
                    <a:pt x="67" y="4818"/>
                  </a:cubicBezTo>
                  <a:cubicBezTo>
                    <a:pt x="14" y="4845"/>
                    <a:pt x="1" y="4871"/>
                    <a:pt x="1" y="4924"/>
                  </a:cubicBezTo>
                  <a:cubicBezTo>
                    <a:pt x="1" y="4977"/>
                    <a:pt x="27" y="5017"/>
                    <a:pt x="67" y="5043"/>
                  </a:cubicBezTo>
                  <a:cubicBezTo>
                    <a:pt x="120" y="5056"/>
                    <a:pt x="159" y="5070"/>
                    <a:pt x="199" y="5070"/>
                  </a:cubicBezTo>
                  <a:lnTo>
                    <a:pt x="1708" y="5070"/>
                  </a:lnTo>
                  <a:cubicBezTo>
                    <a:pt x="1787" y="5070"/>
                    <a:pt x="1840" y="5056"/>
                    <a:pt x="1880" y="5030"/>
                  </a:cubicBezTo>
                  <a:cubicBezTo>
                    <a:pt x="1906" y="5003"/>
                    <a:pt x="1920" y="4964"/>
                    <a:pt x="1920" y="4911"/>
                  </a:cubicBezTo>
                  <a:cubicBezTo>
                    <a:pt x="1920" y="4858"/>
                    <a:pt x="1893" y="4818"/>
                    <a:pt x="1853" y="4805"/>
                  </a:cubicBezTo>
                  <a:cubicBezTo>
                    <a:pt x="1814" y="4778"/>
                    <a:pt x="1761" y="4765"/>
                    <a:pt x="1708" y="4765"/>
                  </a:cubicBezTo>
                  <a:lnTo>
                    <a:pt x="1562" y="4765"/>
                  </a:lnTo>
                  <a:cubicBezTo>
                    <a:pt x="1523" y="4765"/>
                    <a:pt x="1483" y="4765"/>
                    <a:pt x="1443" y="4752"/>
                  </a:cubicBezTo>
                  <a:cubicBezTo>
                    <a:pt x="1403" y="4752"/>
                    <a:pt x="1364" y="4739"/>
                    <a:pt x="1351" y="4725"/>
                  </a:cubicBezTo>
                  <a:cubicBezTo>
                    <a:pt x="1324" y="4712"/>
                    <a:pt x="1311" y="4699"/>
                    <a:pt x="1311" y="4672"/>
                  </a:cubicBezTo>
                  <a:cubicBezTo>
                    <a:pt x="1311" y="4646"/>
                    <a:pt x="1324" y="4593"/>
                    <a:pt x="1364" y="4514"/>
                  </a:cubicBezTo>
                  <a:cubicBezTo>
                    <a:pt x="1403" y="4421"/>
                    <a:pt x="1456" y="4315"/>
                    <a:pt x="1509" y="4183"/>
                  </a:cubicBezTo>
                  <a:cubicBezTo>
                    <a:pt x="1576" y="4064"/>
                    <a:pt x="1642" y="3931"/>
                    <a:pt x="1708" y="3786"/>
                  </a:cubicBezTo>
                  <a:cubicBezTo>
                    <a:pt x="1774" y="3640"/>
                    <a:pt x="1840" y="3508"/>
                    <a:pt x="1893" y="3389"/>
                  </a:cubicBezTo>
                  <a:cubicBezTo>
                    <a:pt x="1959" y="3270"/>
                    <a:pt x="1999" y="3164"/>
                    <a:pt x="2039" y="3084"/>
                  </a:cubicBezTo>
                  <a:cubicBezTo>
                    <a:pt x="2078" y="3005"/>
                    <a:pt x="2105" y="2965"/>
                    <a:pt x="2105" y="2965"/>
                  </a:cubicBezTo>
                  <a:cubicBezTo>
                    <a:pt x="2290" y="3309"/>
                    <a:pt x="2449" y="3627"/>
                    <a:pt x="2595" y="3905"/>
                  </a:cubicBezTo>
                  <a:cubicBezTo>
                    <a:pt x="2661" y="4024"/>
                    <a:pt x="2714" y="4143"/>
                    <a:pt x="2780" y="4249"/>
                  </a:cubicBezTo>
                  <a:cubicBezTo>
                    <a:pt x="2833" y="4368"/>
                    <a:pt x="2886" y="4474"/>
                    <a:pt x="2939" y="4580"/>
                  </a:cubicBezTo>
                  <a:cubicBezTo>
                    <a:pt x="2992" y="4672"/>
                    <a:pt x="3031" y="4752"/>
                    <a:pt x="3058" y="4818"/>
                  </a:cubicBezTo>
                  <a:cubicBezTo>
                    <a:pt x="3084" y="4884"/>
                    <a:pt x="3098" y="4911"/>
                    <a:pt x="3098" y="4937"/>
                  </a:cubicBezTo>
                  <a:cubicBezTo>
                    <a:pt x="3098" y="4964"/>
                    <a:pt x="3071" y="4977"/>
                    <a:pt x="3031" y="4977"/>
                  </a:cubicBezTo>
                  <a:cubicBezTo>
                    <a:pt x="2992" y="4990"/>
                    <a:pt x="2939" y="5003"/>
                    <a:pt x="2886" y="5003"/>
                  </a:cubicBezTo>
                  <a:cubicBezTo>
                    <a:pt x="2833" y="5017"/>
                    <a:pt x="2793" y="5030"/>
                    <a:pt x="2740" y="5056"/>
                  </a:cubicBezTo>
                  <a:cubicBezTo>
                    <a:pt x="2701" y="5070"/>
                    <a:pt x="2687" y="5109"/>
                    <a:pt x="2687" y="5162"/>
                  </a:cubicBezTo>
                  <a:cubicBezTo>
                    <a:pt x="2687" y="5215"/>
                    <a:pt x="2701" y="5242"/>
                    <a:pt x="2727" y="5268"/>
                  </a:cubicBezTo>
                  <a:cubicBezTo>
                    <a:pt x="2753" y="5281"/>
                    <a:pt x="2806" y="5295"/>
                    <a:pt x="2873" y="5295"/>
                  </a:cubicBezTo>
                  <a:lnTo>
                    <a:pt x="4276" y="5295"/>
                  </a:lnTo>
                  <a:cubicBezTo>
                    <a:pt x="4342" y="5295"/>
                    <a:pt x="4408" y="5281"/>
                    <a:pt x="4448" y="5268"/>
                  </a:cubicBezTo>
                  <a:cubicBezTo>
                    <a:pt x="4501" y="5255"/>
                    <a:pt x="4527" y="5215"/>
                    <a:pt x="4527" y="5162"/>
                  </a:cubicBezTo>
                  <a:cubicBezTo>
                    <a:pt x="4527" y="5109"/>
                    <a:pt x="4501" y="5070"/>
                    <a:pt x="4461" y="5043"/>
                  </a:cubicBezTo>
                  <a:cubicBezTo>
                    <a:pt x="4408" y="5030"/>
                    <a:pt x="4355" y="5017"/>
                    <a:pt x="4276" y="5017"/>
                  </a:cubicBezTo>
                  <a:cubicBezTo>
                    <a:pt x="4077" y="5017"/>
                    <a:pt x="3905" y="5003"/>
                    <a:pt x="3773" y="4977"/>
                  </a:cubicBezTo>
                  <a:cubicBezTo>
                    <a:pt x="3640" y="4950"/>
                    <a:pt x="3561" y="4897"/>
                    <a:pt x="3508" y="4818"/>
                  </a:cubicBezTo>
                  <a:lnTo>
                    <a:pt x="2303" y="2515"/>
                  </a:lnTo>
                  <a:lnTo>
                    <a:pt x="3336" y="556"/>
                  </a:lnTo>
                  <a:cubicBezTo>
                    <a:pt x="3376" y="477"/>
                    <a:pt x="3415" y="424"/>
                    <a:pt x="3455" y="384"/>
                  </a:cubicBezTo>
                  <a:cubicBezTo>
                    <a:pt x="3481" y="345"/>
                    <a:pt x="3548" y="318"/>
                    <a:pt x="3640" y="318"/>
                  </a:cubicBezTo>
                  <a:cubicBezTo>
                    <a:pt x="3680" y="318"/>
                    <a:pt x="3733" y="305"/>
                    <a:pt x="3826" y="305"/>
                  </a:cubicBezTo>
                  <a:cubicBezTo>
                    <a:pt x="3918" y="305"/>
                    <a:pt x="4011" y="292"/>
                    <a:pt x="4090" y="278"/>
                  </a:cubicBezTo>
                  <a:cubicBezTo>
                    <a:pt x="4143" y="265"/>
                    <a:pt x="4183" y="252"/>
                    <a:pt x="4209" y="239"/>
                  </a:cubicBezTo>
                  <a:cubicBezTo>
                    <a:pt x="4262" y="212"/>
                    <a:pt x="4276" y="186"/>
                    <a:pt x="4276" y="133"/>
                  </a:cubicBezTo>
                  <a:cubicBezTo>
                    <a:pt x="4276" y="80"/>
                    <a:pt x="4262" y="40"/>
                    <a:pt x="4209" y="27"/>
                  </a:cubicBezTo>
                  <a:cubicBezTo>
                    <a:pt x="4183" y="14"/>
                    <a:pt x="4130" y="0"/>
                    <a:pt x="4077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570141" y="1610117"/>
              <a:ext cx="214337" cy="166142"/>
            </a:xfrm>
            <a:custGeom>
              <a:avLst/>
              <a:gdLst/>
              <a:ahLst/>
              <a:cxnLst/>
              <a:rect l="l" t="t" r="r" b="b"/>
              <a:pathLst>
                <a:path w="3878" h="3006" extrusionOk="0">
                  <a:moveTo>
                    <a:pt x="2263" y="1"/>
                  </a:moveTo>
                  <a:cubicBezTo>
                    <a:pt x="2065" y="1"/>
                    <a:pt x="1866" y="54"/>
                    <a:pt x="1681" y="160"/>
                  </a:cubicBezTo>
                  <a:cubicBezTo>
                    <a:pt x="1509" y="265"/>
                    <a:pt x="1363" y="411"/>
                    <a:pt x="1271" y="610"/>
                  </a:cubicBezTo>
                  <a:lnTo>
                    <a:pt x="1257" y="226"/>
                  </a:lnTo>
                  <a:cubicBezTo>
                    <a:pt x="1257" y="146"/>
                    <a:pt x="1244" y="93"/>
                    <a:pt x="1218" y="67"/>
                  </a:cubicBezTo>
                  <a:cubicBezTo>
                    <a:pt x="1191" y="40"/>
                    <a:pt x="1125" y="27"/>
                    <a:pt x="1019" y="27"/>
                  </a:cubicBezTo>
                  <a:cubicBezTo>
                    <a:pt x="821" y="27"/>
                    <a:pt x="649" y="27"/>
                    <a:pt x="529" y="40"/>
                  </a:cubicBezTo>
                  <a:cubicBezTo>
                    <a:pt x="397" y="40"/>
                    <a:pt x="291" y="54"/>
                    <a:pt x="212" y="67"/>
                  </a:cubicBezTo>
                  <a:cubicBezTo>
                    <a:pt x="132" y="80"/>
                    <a:pt x="79" y="107"/>
                    <a:pt x="53" y="133"/>
                  </a:cubicBezTo>
                  <a:cubicBezTo>
                    <a:pt x="13" y="160"/>
                    <a:pt x="0" y="199"/>
                    <a:pt x="0" y="239"/>
                  </a:cubicBezTo>
                  <a:cubicBezTo>
                    <a:pt x="0" y="265"/>
                    <a:pt x="13" y="279"/>
                    <a:pt x="40" y="305"/>
                  </a:cubicBezTo>
                  <a:cubicBezTo>
                    <a:pt x="66" y="305"/>
                    <a:pt x="106" y="318"/>
                    <a:pt x="146" y="332"/>
                  </a:cubicBezTo>
                  <a:cubicBezTo>
                    <a:pt x="185" y="332"/>
                    <a:pt x="225" y="332"/>
                    <a:pt x="265" y="345"/>
                  </a:cubicBezTo>
                  <a:lnTo>
                    <a:pt x="728" y="345"/>
                  </a:lnTo>
                  <a:cubicBezTo>
                    <a:pt x="794" y="345"/>
                    <a:pt x="834" y="411"/>
                    <a:pt x="834" y="543"/>
                  </a:cubicBezTo>
                  <a:cubicBezTo>
                    <a:pt x="834" y="570"/>
                    <a:pt x="834" y="649"/>
                    <a:pt x="821" y="782"/>
                  </a:cubicBezTo>
                  <a:cubicBezTo>
                    <a:pt x="821" y="914"/>
                    <a:pt x="821" y="1060"/>
                    <a:pt x="821" y="1218"/>
                  </a:cubicBezTo>
                  <a:cubicBezTo>
                    <a:pt x="821" y="1390"/>
                    <a:pt x="807" y="1549"/>
                    <a:pt x="807" y="1708"/>
                  </a:cubicBezTo>
                  <a:cubicBezTo>
                    <a:pt x="807" y="1854"/>
                    <a:pt x="807" y="1973"/>
                    <a:pt x="807" y="2039"/>
                  </a:cubicBezTo>
                  <a:cubicBezTo>
                    <a:pt x="807" y="2079"/>
                    <a:pt x="794" y="2105"/>
                    <a:pt x="794" y="2145"/>
                  </a:cubicBezTo>
                  <a:cubicBezTo>
                    <a:pt x="794" y="2184"/>
                    <a:pt x="781" y="2224"/>
                    <a:pt x="768" y="2251"/>
                  </a:cubicBezTo>
                  <a:cubicBezTo>
                    <a:pt x="754" y="2290"/>
                    <a:pt x="741" y="2317"/>
                    <a:pt x="715" y="2343"/>
                  </a:cubicBezTo>
                  <a:cubicBezTo>
                    <a:pt x="688" y="2357"/>
                    <a:pt x="662" y="2370"/>
                    <a:pt x="622" y="2370"/>
                  </a:cubicBezTo>
                  <a:lnTo>
                    <a:pt x="503" y="2370"/>
                  </a:lnTo>
                  <a:cubicBezTo>
                    <a:pt x="450" y="2370"/>
                    <a:pt x="410" y="2383"/>
                    <a:pt x="344" y="2409"/>
                  </a:cubicBezTo>
                  <a:cubicBezTo>
                    <a:pt x="304" y="2436"/>
                    <a:pt x="278" y="2489"/>
                    <a:pt x="278" y="2555"/>
                  </a:cubicBezTo>
                  <a:cubicBezTo>
                    <a:pt x="278" y="2634"/>
                    <a:pt x="304" y="2687"/>
                    <a:pt x="357" y="2701"/>
                  </a:cubicBezTo>
                  <a:cubicBezTo>
                    <a:pt x="410" y="2714"/>
                    <a:pt x="476" y="2727"/>
                    <a:pt x="543" y="2727"/>
                  </a:cubicBezTo>
                  <a:lnTo>
                    <a:pt x="1112" y="2727"/>
                  </a:lnTo>
                  <a:cubicBezTo>
                    <a:pt x="1244" y="2714"/>
                    <a:pt x="1363" y="2714"/>
                    <a:pt x="1469" y="2714"/>
                  </a:cubicBezTo>
                  <a:lnTo>
                    <a:pt x="1654" y="2714"/>
                  </a:lnTo>
                  <a:cubicBezTo>
                    <a:pt x="1747" y="2714"/>
                    <a:pt x="1800" y="2714"/>
                    <a:pt x="1840" y="2687"/>
                  </a:cubicBezTo>
                  <a:cubicBezTo>
                    <a:pt x="1879" y="2661"/>
                    <a:pt x="1906" y="2621"/>
                    <a:pt x="1906" y="2555"/>
                  </a:cubicBezTo>
                  <a:cubicBezTo>
                    <a:pt x="1906" y="2476"/>
                    <a:pt x="1879" y="2409"/>
                    <a:pt x="1826" y="2396"/>
                  </a:cubicBezTo>
                  <a:cubicBezTo>
                    <a:pt x="1787" y="2370"/>
                    <a:pt x="1734" y="2357"/>
                    <a:pt x="1654" y="2357"/>
                  </a:cubicBezTo>
                  <a:lnTo>
                    <a:pt x="1244" y="2357"/>
                  </a:lnTo>
                  <a:lnTo>
                    <a:pt x="1244" y="1668"/>
                  </a:lnTo>
                  <a:cubicBezTo>
                    <a:pt x="1244" y="1536"/>
                    <a:pt x="1257" y="1417"/>
                    <a:pt x="1271" y="1298"/>
                  </a:cubicBezTo>
                  <a:cubicBezTo>
                    <a:pt x="1297" y="1165"/>
                    <a:pt x="1337" y="1060"/>
                    <a:pt x="1376" y="954"/>
                  </a:cubicBezTo>
                  <a:cubicBezTo>
                    <a:pt x="1456" y="808"/>
                    <a:pt x="1549" y="662"/>
                    <a:pt x="1681" y="557"/>
                  </a:cubicBezTo>
                  <a:cubicBezTo>
                    <a:pt x="1813" y="437"/>
                    <a:pt x="1972" y="371"/>
                    <a:pt x="2144" y="371"/>
                  </a:cubicBezTo>
                  <a:cubicBezTo>
                    <a:pt x="2276" y="371"/>
                    <a:pt x="2396" y="411"/>
                    <a:pt x="2462" y="490"/>
                  </a:cubicBezTo>
                  <a:cubicBezTo>
                    <a:pt x="2554" y="570"/>
                    <a:pt x="2607" y="676"/>
                    <a:pt x="2647" y="808"/>
                  </a:cubicBezTo>
                  <a:cubicBezTo>
                    <a:pt x="2700" y="927"/>
                    <a:pt x="2726" y="1086"/>
                    <a:pt x="2740" y="1258"/>
                  </a:cubicBezTo>
                  <a:cubicBezTo>
                    <a:pt x="2753" y="1430"/>
                    <a:pt x="2766" y="1615"/>
                    <a:pt x="2766" y="1801"/>
                  </a:cubicBezTo>
                  <a:cubicBezTo>
                    <a:pt x="2766" y="1814"/>
                    <a:pt x="2766" y="1880"/>
                    <a:pt x="2753" y="1986"/>
                  </a:cubicBezTo>
                  <a:cubicBezTo>
                    <a:pt x="2753" y="2105"/>
                    <a:pt x="2753" y="2251"/>
                    <a:pt x="2740" y="2409"/>
                  </a:cubicBezTo>
                  <a:cubicBezTo>
                    <a:pt x="2740" y="2502"/>
                    <a:pt x="2713" y="2568"/>
                    <a:pt x="2687" y="2595"/>
                  </a:cubicBezTo>
                  <a:cubicBezTo>
                    <a:pt x="2647" y="2621"/>
                    <a:pt x="2581" y="2634"/>
                    <a:pt x="2475" y="2648"/>
                  </a:cubicBezTo>
                  <a:cubicBezTo>
                    <a:pt x="2449" y="2661"/>
                    <a:pt x="2409" y="2674"/>
                    <a:pt x="2369" y="2701"/>
                  </a:cubicBezTo>
                  <a:cubicBezTo>
                    <a:pt x="2329" y="2727"/>
                    <a:pt x="2303" y="2767"/>
                    <a:pt x="2303" y="2833"/>
                  </a:cubicBezTo>
                  <a:cubicBezTo>
                    <a:pt x="2303" y="2899"/>
                    <a:pt x="2329" y="2939"/>
                    <a:pt x="2369" y="2965"/>
                  </a:cubicBezTo>
                  <a:cubicBezTo>
                    <a:pt x="2409" y="2992"/>
                    <a:pt x="2462" y="3005"/>
                    <a:pt x="2515" y="3005"/>
                  </a:cubicBezTo>
                  <a:cubicBezTo>
                    <a:pt x="2528" y="3005"/>
                    <a:pt x="2594" y="3005"/>
                    <a:pt x="2700" y="2992"/>
                  </a:cubicBezTo>
                  <a:lnTo>
                    <a:pt x="3653" y="2992"/>
                  </a:lnTo>
                  <a:cubicBezTo>
                    <a:pt x="3706" y="2992"/>
                    <a:pt x="3759" y="2979"/>
                    <a:pt x="3812" y="2965"/>
                  </a:cubicBezTo>
                  <a:cubicBezTo>
                    <a:pt x="3851" y="2939"/>
                    <a:pt x="3878" y="2899"/>
                    <a:pt x="3878" y="2833"/>
                  </a:cubicBezTo>
                  <a:cubicBezTo>
                    <a:pt x="3878" y="2793"/>
                    <a:pt x="3865" y="2754"/>
                    <a:pt x="3838" y="2727"/>
                  </a:cubicBezTo>
                  <a:cubicBezTo>
                    <a:pt x="3812" y="2701"/>
                    <a:pt x="3785" y="2687"/>
                    <a:pt x="3746" y="2674"/>
                  </a:cubicBezTo>
                  <a:cubicBezTo>
                    <a:pt x="3706" y="2648"/>
                    <a:pt x="3666" y="2648"/>
                    <a:pt x="3626" y="2634"/>
                  </a:cubicBezTo>
                  <a:lnTo>
                    <a:pt x="3203" y="2634"/>
                  </a:lnTo>
                  <a:lnTo>
                    <a:pt x="3203" y="1205"/>
                  </a:lnTo>
                  <a:cubicBezTo>
                    <a:pt x="3203" y="954"/>
                    <a:pt x="3163" y="755"/>
                    <a:pt x="3110" y="596"/>
                  </a:cubicBezTo>
                  <a:cubicBezTo>
                    <a:pt x="3044" y="437"/>
                    <a:pt x="2965" y="318"/>
                    <a:pt x="2872" y="226"/>
                  </a:cubicBezTo>
                  <a:cubicBezTo>
                    <a:pt x="2779" y="146"/>
                    <a:pt x="2674" y="80"/>
                    <a:pt x="2554" y="54"/>
                  </a:cubicBezTo>
                  <a:cubicBezTo>
                    <a:pt x="2449" y="14"/>
                    <a:pt x="2356" y="1"/>
                    <a:pt x="2263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611815" y="1689153"/>
              <a:ext cx="634279" cy="414801"/>
            </a:xfrm>
            <a:custGeom>
              <a:avLst/>
              <a:gdLst/>
              <a:ahLst/>
              <a:cxnLst/>
              <a:rect l="l" t="t" r="r" b="b"/>
              <a:pathLst>
                <a:path w="11476" h="7505" extrusionOk="0">
                  <a:moveTo>
                    <a:pt x="4633" y="0"/>
                  </a:moveTo>
                  <a:cubicBezTo>
                    <a:pt x="4527" y="0"/>
                    <a:pt x="4474" y="53"/>
                    <a:pt x="4421" y="172"/>
                  </a:cubicBezTo>
                  <a:lnTo>
                    <a:pt x="3428" y="6234"/>
                  </a:lnTo>
                  <a:lnTo>
                    <a:pt x="2595" y="3031"/>
                  </a:lnTo>
                  <a:cubicBezTo>
                    <a:pt x="2542" y="2925"/>
                    <a:pt x="2489" y="2872"/>
                    <a:pt x="2383" y="2872"/>
                  </a:cubicBezTo>
                  <a:lnTo>
                    <a:pt x="225" y="2872"/>
                  </a:lnTo>
                  <a:cubicBezTo>
                    <a:pt x="120" y="2872"/>
                    <a:pt x="0" y="2978"/>
                    <a:pt x="0" y="3097"/>
                  </a:cubicBezTo>
                  <a:cubicBezTo>
                    <a:pt x="0" y="3203"/>
                    <a:pt x="120" y="3309"/>
                    <a:pt x="225" y="3309"/>
                  </a:cubicBezTo>
                  <a:lnTo>
                    <a:pt x="2211" y="3309"/>
                  </a:lnTo>
                  <a:lnTo>
                    <a:pt x="3256" y="7332"/>
                  </a:lnTo>
                  <a:cubicBezTo>
                    <a:pt x="3309" y="7452"/>
                    <a:pt x="3375" y="7504"/>
                    <a:pt x="3481" y="7504"/>
                  </a:cubicBezTo>
                  <a:cubicBezTo>
                    <a:pt x="3587" y="7504"/>
                    <a:pt x="3706" y="7399"/>
                    <a:pt x="3706" y="7332"/>
                  </a:cubicBezTo>
                  <a:lnTo>
                    <a:pt x="4858" y="450"/>
                  </a:lnTo>
                  <a:lnTo>
                    <a:pt x="11250" y="450"/>
                  </a:lnTo>
                  <a:cubicBezTo>
                    <a:pt x="11370" y="450"/>
                    <a:pt x="11475" y="331"/>
                    <a:pt x="11475" y="225"/>
                  </a:cubicBezTo>
                  <a:cubicBezTo>
                    <a:pt x="11475" y="119"/>
                    <a:pt x="11370" y="0"/>
                    <a:pt x="11250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7" name="Google Shape;187;p11"/>
          <p:cNvGrpSpPr/>
          <p:nvPr/>
        </p:nvGrpSpPr>
        <p:grpSpPr>
          <a:xfrm>
            <a:off x="10105277" y="1004145"/>
            <a:ext cx="1607001" cy="837832"/>
            <a:chOff x="1787352" y="2530363"/>
            <a:chExt cx="1540651" cy="803239"/>
          </a:xfrm>
        </p:grpSpPr>
        <p:sp>
          <p:nvSpPr>
            <p:cNvPr id="188" name="Google Shape;188;p11"/>
            <p:cNvSpPr/>
            <p:nvPr/>
          </p:nvSpPr>
          <p:spPr>
            <a:xfrm>
              <a:off x="1971678" y="2530363"/>
              <a:ext cx="914442" cy="628420"/>
            </a:xfrm>
            <a:custGeom>
              <a:avLst/>
              <a:gdLst/>
              <a:ahLst/>
              <a:cxnLst/>
              <a:rect l="l" t="t" r="r" b="b"/>
              <a:pathLst>
                <a:path w="16545" h="11370" extrusionOk="0">
                  <a:moveTo>
                    <a:pt x="279" y="1"/>
                  </a:moveTo>
                  <a:cubicBezTo>
                    <a:pt x="213" y="1"/>
                    <a:pt x="160" y="1"/>
                    <a:pt x="160" y="54"/>
                  </a:cubicBezTo>
                  <a:cubicBezTo>
                    <a:pt x="54" y="120"/>
                    <a:pt x="1" y="173"/>
                    <a:pt x="1" y="279"/>
                  </a:cubicBezTo>
                  <a:lnTo>
                    <a:pt x="1" y="8603"/>
                  </a:lnTo>
                  <a:cubicBezTo>
                    <a:pt x="1" y="8551"/>
                    <a:pt x="54" y="8445"/>
                    <a:pt x="107" y="8445"/>
                  </a:cubicBezTo>
                  <a:cubicBezTo>
                    <a:pt x="160" y="8392"/>
                    <a:pt x="213" y="8326"/>
                    <a:pt x="279" y="8326"/>
                  </a:cubicBezTo>
                  <a:lnTo>
                    <a:pt x="543" y="8326"/>
                  </a:lnTo>
                  <a:lnTo>
                    <a:pt x="543" y="715"/>
                  </a:lnTo>
                  <a:lnTo>
                    <a:pt x="13011" y="6340"/>
                  </a:lnTo>
                  <a:cubicBezTo>
                    <a:pt x="12852" y="6076"/>
                    <a:pt x="12733" y="5798"/>
                    <a:pt x="12574" y="5520"/>
                  </a:cubicBezTo>
                  <a:lnTo>
                    <a:pt x="385" y="54"/>
                  </a:lnTo>
                  <a:cubicBezTo>
                    <a:pt x="385" y="1"/>
                    <a:pt x="332" y="1"/>
                    <a:pt x="279" y="1"/>
                  </a:cubicBezTo>
                  <a:close/>
                  <a:moveTo>
                    <a:pt x="3085" y="10814"/>
                  </a:moveTo>
                  <a:lnTo>
                    <a:pt x="3085" y="11092"/>
                  </a:lnTo>
                  <a:cubicBezTo>
                    <a:pt x="3085" y="11198"/>
                    <a:pt x="3032" y="11251"/>
                    <a:pt x="2979" y="11303"/>
                  </a:cubicBezTo>
                  <a:cubicBezTo>
                    <a:pt x="2926" y="11370"/>
                    <a:pt x="2860" y="11370"/>
                    <a:pt x="2807" y="11370"/>
                  </a:cubicBezTo>
                  <a:lnTo>
                    <a:pt x="16545" y="11370"/>
                  </a:lnTo>
                  <a:cubicBezTo>
                    <a:pt x="16426" y="11198"/>
                    <a:pt x="16267" y="11039"/>
                    <a:pt x="16095" y="108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66643" y="2835398"/>
              <a:ext cx="661361" cy="323385"/>
            </a:xfrm>
            <a:custGeom>
              <a:avLst/>
              <a:gdLst/>
              <a:ahLst/>
              <a:cxnLst/>
              <a:rect l="l" t="t" r="r" b="b"/>
              <a:pathLst>
                <a:path w="11966" h="5851" extrusionOk="0">
                  <a:moveTo>
                    <a:pt x="0" y="1"/>
                  </a:moveTo>
                  <a:cubicBezTo>
                    <a:pt x="159" y="279"/>
                    <a:pt x="278" y="557"/>
                    <a:pt x="437" y="821"/>
                  </a:cubicBezTo>
                  <a:lnTo>
                    <a:pt x="10417" y="5295"/>
                  </a:lnTo>
                  <a:lnTo>
                    <a:pt x="3521" y="5295"/>
                  </a:lnTo>
                  <a:cubicBezTo>
                    <a:pt x="3693" y="5520"/>
                    <a:pt x="3852" y="5679"/>
                    <a:pt x="3971" y="5851"/>
                  </a:cubicBezTo>
                  <a:lnTo>
                    <a:pt x="11687" y="5851"/>
                  </a:lnTo>
                  <a:cubicBezTo>
                    <a:pt x="11793" y="5851"/>
                    <a:pt x="11912" y="5784"/>
                    <a:pt x="11965" y="5626"/>
                  </a:cubicBezTo>
                  <a:cubicBezTo>
                    <a:pt x="11965" y="5520"/>
                    <a:pt x="11912" y="5401"/>
                    <a:pt x="11793" y="53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1971678" y="2990485"/>
              <a:ext cx="170508" cy="168297"/>
            </a:xfrm>
            <a:custGeom>
              <a:avLst/>
              <a:gdLst/>
              <a:ahLst/>
              <a:cxnLst/>
              <a:rect l="l" t="t" r="r" b="b"/>
              <a:pathLst>
                <a:path w="3085" h="3045" extrusionOk="0">
                  <a:moveTo>
                    <a:pt x="2529" y="556"/>
                  </a:moveTo>
                  <a:lnTo>
                    <a:pt x="2529" y="2489"/>
                  </a:lnTo>
                  <a:lnTo>
                    <a:pt x="543" y="2489"/>
                  </a:lnTo>
                  <a:lnTo>
                    <a:pt x="543" y="556"/>
                  </a:lnTo>
                  <a:close/>
                  <a:moveTo>
                    <a:pt x="279" y="1"/>
                  </a:moveTo>
                  <a:cubicBezTo>
                    <a:pt x="213" y="1"/>
                    <a:pt x="160" y="67"/>
                    <a:pt x="107" y="120"/>
                  </a:cubicBezTo>
                  <a:cubicBezTo>
                    <a:pt x="54" y="120"/>
                    <a:pt x="1" y="226"/>
                    <a:pt x="1" y="278"/>
                  </a:cubicBezTo>
                  <a:lnTo>
                    <a:pt x="1" y="2767"/>
                  </a:lnTo>
                  <a:cubicBezTo>
                    <a:pt x="1" y="2873"/>
                    <a:pt x="54" y="2926"/>
                    <a:pt x="107" y="2978"/>
                  </a:cubicBezTo>
                  <a:cubicBezTo>
                    <a:pt x="160" y="3045"/>
                    <a:pt x="213" y="3045"/>
                    <a:pt x="279" y="3045"/>
                  </a:cubicBezTo>
                  <a:lnTo>
                    <a:pt x="2807" y="3045"/>
                  </a:lnTo>
                  <a:cubicBezTo>
                    <a:pt x="2860" y="3045"/>
                    <a:pt x="2926" y="3045"/>
                    <a:pt x="2979" y="2978"/>
                  </a:cubicBezTo>
                  <a:cubicBezTo>
                    <a:pt x="3032" y="2926"/>
                    <a:pt x="3085" y="2873"/>
                    <a:pt x="3085" y="2767"/>
                  </a:cubicBezTo>
                  <a:lnTo>
                    <a:pt x="3085" y="2489"/>
                  </a:lnTo>
                  <a:lnTo>
                    <a:pt x="3085" y="278"/>
                  </a:lnTo>
                  <a:cubicBezTo>
                    <a:pt x="3085" y="226"/>
                    <a:pt x="3032" y="120"/>
                    <a:pt x="2979" y="120"/>
                  </a:cubicBezTo>
                  <a:cubicBezTo>
                    <a:pt x="2926" y="67"/>
                    <a:pt x="2860" y="1"/>
                    <a:pt x="2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584733" y="2634989"/>
              <a:ext cx="118554" cy="120765"/>
            </a:xfrm>
            <a:custGeom>
              <a:avLst/>
              <a:gdLst/>
              <a:ahLst/>
              <a:cxnLst/>
              <a:rect l="l" t="t" r="r" b="b"/>
              <a:pathLst>
                <a:path w="2145" h="2185" extrusionOk="0">
                  <a:moveTo>
                    <a:pt x="887" y="1284"/>
                  </a:moveTo>
                  <a:cubicBezTo>
                    <a:pt x="953" y="1284"/>
                    <a:pt x="1032" y="1297"/>
                    <a:pt x="1085" y="1311"/>
                  </a:cubicBezTo>
                  <a:cubicBezTo>
                    <a:pt x="1151" y="1324"/>
                    <a:pt x="1204" y="1350"/>
                    <a:pt x="1257" y="1377"/>
                  </a:cubicBezTo>
                  <a:cubicBezTo>
                    <a:pt x="1310" y="1403"/>
                    <a:pt x="1350" y="1430"/>
                    <a:pt x="1376" y="1469"/>
                  </a:cubicBezTo>
                  <a:cubicBezTo>
                    <a:pt x="1403" y="1509"/>
                    <a:pt x="1416" y="1549"/>
                    <a:pt x="1416" y="1588"/>
                  </a:cubicBezTo>
                  <a:cubicBezTo>
                    <a:pt x="1416" y="1641"/>
                    <a:pt x="1403" y="1681"/>
                    <a:pt x="1363" y="1721"/>
                  </a:cubicBezTo>
                  <a:cubicBezTo>
                    <a:pt x="1337" y="1761"/>
                    <a:pt x="1297" y="1787"/>
                    <a:pt x="1231" y="1813"/>
                  </a:cubicBezTo>
                  <a:cubicBezTo>
                    <a:pt x="1178" y="1840"/>
                    <a:pt x="1112" y="1866"/>
                    <a:pt x="1046" y="1880"/>
                  </a:cubicBezTo>
                  <a:cubicBezTo>
                    <a:pt x="966" y="1906"/>
                    <a:pt x="887" y="1906"/>
                    <a:pt x="807" y="1906"/>
                  </a:cubicBezTo>
                  <a:cubicBezTo>
                    <a:pt x="675" y="1906"/>
                    <a:pt x="569" y="1893"/>
                    <a:pt x="463" y="1840"/>
                  </a:cubicBezTo>
                  <a:cubicBezTo>
                    <a:pt x="371" y="1800"/>
                    <a:pt x="318" y="1734"/>
                    <a:pt x="318" y="1641"/>
                  </a:cubicBezTo>
                  <a:cubicBezTo>
                    <a:pt x="318" y="1588"/>
                    <a:pt x="331" y="1536"/>
                    <a:pt x="371" y="1496"/>
                  </a:cubicBezTo>
                  <a:cubicBezTo>
                    <a:pt x="397" y="1456"/>
                    <a:pt x="437" y="1416"/>
                    <a:pt x="490" y="1390"/>
                  </a:cubicBezTo>
                  <a:cubicBezTo>
                    <a:pt x="529" y="1350"/>
                    <a:pt x="596" y="1337"/>
                    <a:pt x="662" y="1311"/>
                  </a:cubicBezTo>
                  <a:cubicBezTo>
                    <a:pt x="728" y="1297"/>
                    <a:pt x="807" y="1284"/>
                    <a:pt x="887" y="1284"/>
                  </a:cubicBezTo>
                  <a:close/>
                  <a:moveTo>
                    <a:pt x="926" y="0"/>
                  </a:moveTo>
                  <a:cubicBezTo>
                    <a:pt x="688" y="0"/>
                    <a:pt x="490" y="53"/>
                    <a:pt x="344" y="159"/>
                  </a:cubicBezTo>
                  <a:cubicBezTo>
                    <a:pt x="199" y="265"/>
                    <a:pt x="132" y="397"/>
                    <a:pt x="132" y="569"/>
                  </a:cubicBezTo>
                  <a:cubicBezTo>
                    <a:pt x="132" y="649"/>
                    <a:pt x="159" y="715"/>
                    <a:pt x="199" y="781"/>
                  </a:cubicBezTo>
                  <a:cubicBezTo>
                    <a:pt x="238" y="861"/>
                    <a:pt x="304" y="887"/>
                    <a:pt x="397" y="887"/>
                  </a:cubicBezTo>
                  <a:cubicBezTo>
                    <a:pt x="463" y="887"/>
                    <a:pt x="503" y="874"/>
                    <a:pt x="543" y="847"/>
                  </a:cubicBezTo>
                  <a:cubicBezTo>
                    <a:pt x="582" y="821"/>
                    <a:pt x="596" y="781"/>
                    <a:pt x="596" y="728"/>
                  </a:cubicBezTo>
                  <a:cubicBezTo>
                    <a:pt x="596" y="675"/>
                    <a:pt x="582" y="636"/>
                    <a:pt x="556" y="622"/>
                  </a:cubicBezTo>
                  <a:cubicBezTo>
                    <a:pt x="529" y="596"/>
                    <a:pt x="503" y="583"/>
                    <a:pt x="490" y="583"/>
                  </a:cubicBezTo>
                  <a:cubicBezTo>
                    <a:pt x="450" y="569"/>
                    <a:pt x="437" y="569"/>
                    <a:pt x="410" y="556"/>
                  </a:cubicBezTo>
                  <a:cubicBezTo>
                    <a:pt x="397" y="556"/>
                    <a:pt x="397" y="530"/>
                    <a:pt x="397" y="503"/>
                  </a:cubicBezTo>
                  <a:cubicBezTo>
                    <a:pt x="397" y="477"/>
                    <a:pt x="410" y="437"/>
                    <a:pt x="437" y="411"/>
                  </a:cubicBezTo>
                  <a:cubicBezTo>
                    <a:pt x="476" y="384"/>
                    <a:pt x="516" y="358"/>
                    <a:pt x="556" y="344"/>
                  </a:cubicBezTo>
                  <a:cubicBezTo>
                    <a:pt x="609" y="318"/>
                    <a:pt x="662" y="305"/>
                    <a:pt x="728" y="291"/>
                  </a:cubicBezTo>
                  <a:cubicBezTo>
                    <a:pt x="781" y="278"/>
                    <a:pt x="834" y="278"/>
                    <a:pt x="887" y="278"/>
                  </a:cubicBezTo>
                  <a:cubicBezTo>
                    <a:pt x="1072" y="278"/>
                    <a:pt x="1204" y="331"/>
                    <a:pt x="1297" y="450"/>
                  </a:cubicBezTo>
                  <a:cubicBezTo>
                    <a:pt x="1376" y="569"/>
                    <a:pt x="1416" y="728"/>
                    <a:pt x="1416" y="927"/>
                  </a:cubicBezTo>
                  <a:cubicBezTo>
                    <a:pt x="1416" y="940"/>
                    <a:pt x="1416" y="966"/>
                    <a:pt x="1416" y="1006"/>
                  </a:cubicBezTo>
                  <a:lnTo>
                    <a:pt x="1416" y="1099"/>
                  </a:lnTo>
                  <a:lnTo>
                    <a:pt x="1416" y="1218"/>
                  </a:lnTo>
                  <a:cubicBezTo>
                    <a:pt x="1218" y="1086"/>
                    <a:pt x="1006" y="1006"/>
                    <a:pt x="768" y="1006"/>
                  </a:cubicBezTo>
                  <a:cubicBezTo>
                    <a:pt x="649" y="1006"/>
                    <a:pt x="543" y="1033"/>
                    <a:pt x="450" y="1059"/>
                  </a:cubicBezTo>
                  <a:cubicBezTo>
                    <a:pt x="357" y="1086"/>
                    <a:pt x="278" y="1138"/>
                    <a:pt x="212" y="1191"/>
                  </a:cubicBezTo>
                  <a:cubicBezTo>
                    <a:pt x="146" y="1244"/>
                    <a:pt x="93" y="1311"/>
                    <a:pt x="53" y="1390"/>
                  </a:cubicBezTo>
                  <a:cubicBezTo>
                    <a:pt x="13" y="1469"/>
                    <a:pt x="0" y="1549"/>
                    <a:pt x="0" y="1641"/>
                  </a:cubicBezTo>
                  <a:cubicBezTo>
                    <a:pt x="0" y="1800"/>
                    <a:pt x="53" y="1946"/>
                    <a:pt x="185" y="2038"/>
                  </a:cubicBezTo>
                  <a:cubicBezTo>
                    <a:pt x="318" y="2131"/>
                    <a:pt x="490" y="2184"/>
                    <a:pt x="701" y="2184"/>
                  </a:cubicBezTo>
                  <a:cubicBezTo>
                    <a:pt x="847" y="2184"/>
                    <a:pt x="979" y="2158"/>
                    <a:pt x="1099" y="2118"/>
                  </a:cubicBezTo>
                  <a:cubicBezTo>
                    <a:pt x="1218" y="2065"/>
                    <a:pt x="1324" y="1999"/>
                    <a:pt x="1429" y="1919"/>
                  </a:cubicBezTo>
                  <a:cubicBezTo>
                    <a:pt x="1456" y="2012"/>
                    <a:pt x="1496" y="2078"/>
                    <a:pt x="1562" y="2131"/>
                  </a:cubicBezTo>
                  <a:cubicBezTo>
                    <a:pt x="1628" y="2171"/>
                    <a:pt x="1707" y="2184"/>
                    <a:pt x="1787" y="2184"/>
                  </a:cubicBezTo>
                  <a:cubicBezTo>
                    <a:pt x="1840" y="2184"/>
                    <a:pt x="1879" y="2184"/>
                    <a:pt x="1919" y="2171"/>
                  </a:cubicBezTo>
                  <a:cubicBezTo>
                    <a:pt x="1959" y="2158"/>
                    <a:pt x="1999" y="2131"/>
                    <a:pt x="2038" y="2105"/>
                  </a:cubicBezTo>
                  <a:cubicBezTo>
                    <a:pt x="2078" y="2078"/>
                    <a:pt x="2091" y="2038"/>
                    <a:pt x="2118" y="1999"/>
                  </a:cubicBezTo>
                  <a:cubicBezTo>
                    <a:pt x="2144" y="1959"/>
                    <a:pt x="2144" y="1893"/>
                    <a:pt x="2144" y="1840"/>
                  </a:cubicBezTo>
                  <a:cubicBezTo>
                    <a:pt x="2144" y="1800"/>
                    <a:pt x="2144" y="1761"/>
                    <a:pt x="2131" y="1734"/>
                  </a:cubicBezTo>
                  <a:cubicBezTo>
                    <a:pt x="2118" y="1694"/>
                    <a:pt x="2091" y="1681"/>
                    <a:pt x="2051" y="1681"/>
                  </a:cubicBezTo>
                  <a:cubicBezTo>
                    <a:pt x="2012" y="1681"/>
                    <a:pt x="1972" y="1694"/>
                    <a:pt x="1959" y="1721"/>
                  </a:cubicBezTo>
                  <a:cubicBezTo>
                    <a:pt x="1946" y="1747"/>
                    <a:pt x="1932" y="1761"/>
                    <a:pt x="1932" y="1787"/>
                  </a:cubicBezTo>
                  <a:cubicBezTo>
                    <a:pt x="1919" y="1827"/>
                    <a:pt x="1906" y="1853"/>
                    <a:pt x="1893" y="1880"/>
                  </a:cubicBezTo>
                  <a:cubicBezTo>
                    <a:pt x="1893" y="1893"/>
                    <a:pt x="1866" y="1906"/>
                    <a:pt x="1840" y="1906"/>
                  </a:cubicBezTo>
                  <a:cubicBezTo>
                    <a:pt x="1787" y="1906"/>
                    <a:pt x="1760" y="1893"/>
                    <a:pt x="1747" y="1840"/>
                  </a:cubicBezTo>
                  <a:cubicBezTo>
                    <a:pt x="1734" y="1800"/>
                    <a:pt x="1734" y="1708"/>
                    <a:pt x="1734" y="1562"/>
                  </a:cubicBezTo>
                  <a:lnTo>
                    <a:pt x="1734" y="1403"/>
                  </a:lnTo>
                  <a:cubicBezTo>
                    <a:pt x="1734" y="1337"/>
                    <a:pt x="1734" y="1271"/>
                    <a:pt x="1734" y="1218"/>
                  </a:cubicBezTo>
                  <a:cubicBezTo>
                    <a:pt x="1734" y="1152"/>
                    <a:pt x="1747" y="1086"/>
                    <a:pt x="1747" y="1033"/>
                  </a:cubicBezTo>
                  <a:cubicBezTo>
                    <a:pt x="1747" y="980"/>
                    <a:pt x="1747" y="927"/>
                    <a:pt x="1747" y="900"/>
                  </a:cubicBezTo>
                  <a:cubicBezTo>
                    <a:pt x="1747" y="291"/>
                    <a:pt x="1469" y="0"/>
                    <a:pt x="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1787352" y="2713970"/>
              <a:ext cx="141215" cy="212955"/>
            </a:xfrm>
            <a:custGeom>
              <a:avLst/>
              <a:gdLst/>
              <a:ahLst/>
              <a:cxnLst/>
              <a:rect l="l" t="t" r="r" b="b"/>
              <a:pathLst>
                <a:path w="2555" h="3853" extrusionOk="0">
                  <a:moveTo>
                    <a:pt x="1655" y="1959"/>
                  </a:moveTo>
                  <a:cubicBezTo>
                    <a:pt x="1708" y="1959"/>
                    <a:pt x="1761" y="1973"/>
                    <a:pt x="1827" y="1999"/>
                  </a:cubicBezTo>
                  <a:cubicBezTo>
                    <a:pt x="1893" y="2026"/>
                    <a:pt x="1946" y="2065"/>
                    <a:pt x="2012" y="2132"/>
                  </a:cubicBezTo>
                  <a:cubicBezTo>
                    <a:pt x="2065" y="2184"/>
                    <a:pt x="2118" y="2277"/>
                    <a:pt x="2158" y="2370"/>
                  </a:cubicBezTo>
                  <a:cubicBezTo>
                    <a:pt x="2198" y="2476"/>
                    <a:pt x="2211" y="2595"/>
                    <a:pt x="2211" y="2754"/>
                  </a:cubicBezTo>
                  <a:cubicBezTo>
                    <a:pt x="2211" y="2912"/>
                    <a:pt x="2184" y="3045"/>
                    <a:pt x="2131" y="3151"/>
                  </a:cubicBezTo>
                  <a:cubicBezTo>
                    <a:pt x="2092" y="3256"/>
                    <a:pt x="2039" y="3336"/>
                    <a:pt x="1959" y="3402"/>
                  </a:cubicBezTo>
                  <a:cubicBezTo>
                    <a:pt x="1893" y="3455"/>
                    <a:pt x="1814" y="3495"/>
                    <a:pt x="1734" y="3521"/>
                  </a:cubicBezTo>
                  <a:cubicBezTo>
                    <a:pt x="1655" y="3548"/>
                    <a:pt x="1576" y="3548"/>
                    <a:pt x="1523" y="3548"/>
                  </a:cubicBezTo>
                  <a:cubicBezTo>
                    <a:pt x="1324" y="3548"/>
                    <a:pt x="1178" y="3495"/>
                    <a:pt x="1086" y="3376"/>
                  </a:cubicBezTo>
                  <a:cubicBezTo>
                    <a:pt x="993" y="3256"/>
                    <a:pt x="940" y="3071"/>
                    <a:pt x="940" y="2846"/>
                  </a:cubicBezTo>
                  <a:cubicBezTo>
                    <a:pt x="940" y="2793"/>
                    <a:pt x="953" y="2714"/>
                    <a:pt x="980" y="2608"/>
                  </a:cubicBezTo>
                  <a:cubicBezTo>
                    <a:pt x="1006" y="2515"/>
                    <a:pt x="1059" y="2423"/>
                    <a:pt x="1112" y="2317"/>
                  </a:cubicBezTo>
                  <a:cubicBezTo>
                    <a:pt x="1165" y="2224"/>
                    <a:pt x="1245" y="2132"/>
                    <a:pt x="1337" y="2065"/>
                  </a:cubicBezTo>
                  <a:cubicBezTo>
                    <a:pt x="1430" y="1999"/>
                    <a:pt x="1536" y="1959"/>
                    <a:pt x="1655" y="1959"/>
                  </a:cubicBezTo>
                  <a:close/>
                  <a:moveTo>
                    <a:pt x="398" y="1"/>
                  </a:moveTo>
                  <a:cubicBezTo>
                    <a:pt x="265" y="1"/>
                    <a:pt x="173" y="14"/>
                    <a:pt x="106" y="40"/>
                  </a:cubicBezTo>
                  <a:cubicBezTo>
                    <a:pt x="40" y="67"/>
                    <a:pt x="1" y="93"/>
                    <a:pt x="1" y="146"/>
                  </a:cubicBezTo>
                  <a:cubicBezTo>
                    <a:pt x="1" y="173"/>
                    <a:pt x="27" y="199"/>
                    <a:pt x="67" y="212"/>
                  </a:cubicBezTo>
                  <a:cubicBezTo>
                    <a:pt x="120" y="239"/>
                    <a:pt x="159" y="239"/>
                    <a:pt x="212" y="239"/>
                  </a:cubicBezTo>
                  <a:lnTo>
                    <a:pt x="398" y="239"/>
                  </a:lnTo>
                  <a:cubicBezTo>
                    <a:pt x="530" y="239"/>
                    <a:pt x="596" y="279"/>
                    <a:pt x="596" y="371"/>
                  </a:cubicBezTo>
                  <a:lnTo>
                    <a:pt x="596" y="557"/>
                  </a:lnTo>
                  <a:lnTo>
                    <a:pt x="596" y="821"/>
                  </a:lnTo>
                  <a:cubicBezTo>
                    <a:pt x="596" y="927"/>
                    <a:pt x="609" y="1033"/>
                    <a:pt x="609" y="1139"/>
                  </a:cubicBezTo>
                  <a:lnTo>
                    <a:pt x="609" y="1483"/>
                  </a:lnTo>
                  <a:cubicBezTo>
                    <a:pt x="609" y="1721"/>
                    <a:pt x="596" y="1920"/>
                    <a:pt x="596" y="2092"/>
                  </a:cubicBezTo>
                  <a:cubicBezTo>
                    <a:pt x="596" y="2264"/>
                    <a:pt x="596" y="2409"/>
                    <a:pt x="596" y="2542"/>
                  </a:cubicBezTo>
                  <a:cubicBezTo>
                    <a:pt x="596" y="2674"/>
                    <a:pt x="583" y="2780"/>
                    <a:pt x="583" y="2886"/>
                  </a:cubicBezTo>
                  <a:cubicBezTo>
                    <a:pt x="583" y="2979"/>
                    <a:pt x="583" y="3071"/>
                    <a:pt x="583" y="3151"/>
                  </a:cubicBezTo>
                  <a:lnTo>
                    <a:pt x="570" y="3402"/>
                  </a:lnTo>
                  <a:cubicBezTo>
                    <a:pt x="570" y="3495"/>
                    <a:pt x="556" y="3587"/>
                    <a:pt x="556" y="3680"/>
                  </a:cubicBezTo>
                  <a:cubicBezTo>
                    <a:pt x="556" y="3733"/>
                    <a:pt x="583" y="3786"/>
                    <a:pt x="609" y="3812"/>
                  </a:cubicBezTo>
                  <a:cubicBezTo>
                    <a:pt x="636" y="3839"/>
                    <a:pt x="676" y="3852"/>
                    <a:pt x="715" y="3852"/>
                  </a:cubicBezTo>
                  <a:cubicBezTo>
                    <a:pt x="755" y="3852"/>
                    <a:pt x="781" y="3839"/>
                    <a:pt x="808" y="3826"/>
                  </a:cubicBezTo>
                  <a:cubicBezTo>
                    <a:pt x="821" y="3826"/>
                    <a:pt x="848" y="3799"/>
                    <a:pt x="861" y="3773"/>
                  </a:cubicBezTo>
                  <a:cubicBezTo>
                    <a:pt x="861" y="3746"/>
                    <a:pt x="874" y="3706"/>
                    <a:pt x="874" y="3667"/>
                  </a:cubicBezTo>
                  <a:cubicBezTo>
                    <a:pt x="874" y="3614"/>
                    <a:pt x="887" y="3548"/>
                    <a:pt x="887" y="3481"/>
                  </a:cubicBezTo>
                  <a:cubicBezTo>
                    <a:pt x="914" y="3521"/>
                    <a:pt x="940" y="3561"/>
                    <a:pt x="980" y="3614"/>
                  </a:cubicBezTo>
                  <a:cubicBezTo>
                    <a:pt x="1020" y="3654"/>
                    <a:pt x="1059" y="3680"/>
                    <a:pt x="1112" y="3720"/>
                  </a:cubicBezTo>
                  <a:cubicBezTo>
                    <a:pt x="1152" y="3759"/>
                    <a:pt x="1218" y="3786"/>
                    <a:pt x="1284" y="3799"/>
                  </a:cubicBezTo>
                  <a:cubicBezTo>
                    <a:pt x="1351" y="3826"/>
                    <a:pt x="1430" y="3839"/>
                    <a:pt x="1523" y="3839"/>
                  </a:cubicBezTo>
                  <a:cubicBezTo>
                    <a:pt x="1628" y="3839"/>
                    <a:pt x="1748" y="3826"/>
                    <a:pt x="1867" y="3786"/>
                  </a:cubicBezTo>
                  <a:cubicBezTo>
                    <a:pt x="1986" y="3746"/>
                    <a:pt x="2105" y="3693"/>
                    <a:pt x="2198" y="3614"/>
                  </a:cubicBezTo>
                  <a:cubicBezTo>
                    <a:pt x="2303" y="3521"/>
                    <a:pt x="2383" y="3415"/>
                    <a:pt x="2449" y="3283"/>
                  </a:cubicBezTo>
                  <a:cubicBezTo>
                    <a:pt x="2515" y="3151"/>
                    <a:pt x="2555" y="2979"/>
                    <a:pt x="2555" y="2780"/>
                  </a:cubicBezTo>
                  <a:cubicBezTo>
                    <a:pt x="2555" y="2661"/>
                    <a:pt x="2542" y="2529"/>
                    <a:pt x="2502" y="2409"/>
                  </a:cubicBezTo>
                  <a:cubicBezTo>
                    <a:pt x="2476" y="2277"/>
                    <a:pt x="2436" y="2158"/>
                    <a:pt x="2370" y="2052"/>
                  </a:cubicBezTo>
                  <a:cubicBezTo>
                    <a:pt x="2317" y="1946"/>
                    <a:pt x="2224" y="1854"/>
                    <a:pt x="2118" y="1774"/>
                  </a:cubicBezTo>
                  <a:cubicBezTo>
                    <a:pt x="2012" y="1708"/>
                    <a:pt x="1893" y="1668"/>
                    <a:pt x="1734" y="1668"/>
                  </a:cubicBezTo>
                  <a:cubicBezTo>
                    <a:pt x="1562" y="1668"/>
                    <a:pt x="1403" y="1721"/>
                    <a:pt x="1271" y="1827"/>
                  </a:cubicBezTo>
                  <a:cubicBezTo>
                    <a:pt x="1126" y="1920"/>
                    <a:pt x="1020" y="2065"/>
                    <a:pt x="927" y="2251"/>
                  </a:cubicBezTo>
                  <a:lnTo>
                    <a:pt x="927" y="173"/>
                  </a:lnTo>
                  <a:cubicBezTo>
                    <a:pt x="927" y="93"/>
                    <a:pt x="914" y="40"/>
                    <a:pt x="887" y="27"/>
                  </a:cubicBezTo>
                  <a:cubicBezTo>
                    <a:pt x="861" y="14"/>
                    <a:pt x="834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2506415" y="3201175"/>
              <a:ext cx="111977" cy="132427"/>
            </a:xfrm>
            <a:custGeom>
              <a:avLst/>
              <a:gdLst/>
              <a:ahLst/>
              <a:cxnLst/>
              <a:rect l="l" t="t" r="r" b="b"/>
              <a:pathLst>
                <a:path w="2026" h="2396" extrusionOk="0">
                  <a:moveTo>
                    <a:pt x="1761" y="0"/>
                  </a:moveTo>
                  <a:cubicBezTo>
                    <a:pt x="1708" y="0"/>
                    <a:pt x="1682" y="14"/>
                    <a:pt x="1655" y="40"/>
                  </a:cubicBezTo>
                  <a:cubicBezTo>
                    <a:pt x="1629" y="66"/>
                    <a:pt x="1629" y="93"/>
                    <a:pt x="1629" y="133"/>
                  </a:cubicBezTo>
                  <a:lnTo>
                    <a:pt x="1629" y="265"/>
                  </a:lnTo>
                  <a:cubicBezTo>
                    <a:pt x="1629" y="318"/>
                    <a:pt x="1629" y="358"/>
                    <a:pt x="1629" y="384"/>
                  </a:cubicBezTo>
                  <a:cubicBezTo>
                    <a:pt x="1563" y="291"/>
                    <a:pt x="1483" y="212"/>
                    <a:pt x="1391" y="186"/>
                  </a:cubicBezTo>
                  <a:cubicBezTo>
                    <a:pt x="1298" y="159"/>
                    <a:pt x="1192" y="133"/>
                    <a:pt x="1073" y="133"/>
                  </a:cubicBezTo>
                  <a:cubicBezTo>
                    <a:pt x="927" y="133"/>
                    <a:pt x="782" y="172"/>
                    <a:pt x="649" y="225"/>
                  </a:cubicBezTo>
                  <a:cubicBezTo>
                    <a:pt x="517" y="291"/>
                    <a:pt x="398" y="371"/>
                    <a:pt x="305" y="490"/>
                  </a:cubicBezTo>
                  <a:cubicBezTo>
                    <a:pt x="213" y="583"/>
                    <a:pt x="133" y="715"/>
                    <a:pt x="80" y="861"/>
                  </a:cubicBezTo>
                  <a:cubicBezTo>
                    <a:pt x="27" y="1006"/>
                    <a:pt x="1" y="1165"/>
                    <a:pt x="1" y="1324"/>
                  </a:cubicBezTo>
                  <a:cubicBezTo>
                    <a:pt x="1" y="1469"/>
                    <a:pt x="14" y="1615"/>
                    <a:pt x="67" y="1747"/>
                  </a:cubicBezTo>
                  <a:cubicBezTo>
                    <a:pt x="120" y="1880"/>
                    <a:pt x="186" y="1986"/>
                    <a:pt x="266" y="2091"/>
                  </a:cubicBezTo>
                  <a:cubicBezTo>
                    <a:pt x="358" y="2184"/>
                    <a:pt x="464" y="2264"/>
                    <a:pt x="596" y="2316"/>
                  </a:cubicBezTo>
                  <a:cubicBezTo>
                    <a:pt x="729" y="2369"/>
                    <a:pt x="874" y="2396"/>
                    <a:pt x="1033" y="2396"/>
                  </a:cubicBezTo>
                  <a:cubicBezTo>
                    <a:pt x="1443" y="2396"/>
                    <a:pt x="1761" y="2237"/>
                    <a:pt x="1973" y="1906"/>
                  </a:cubicBezTo>
                  <a:cubicBezTo>
                    <a:pt x="1999" y="1880"/>
                    <a:pt x="1999" y="1853"/>
                    <a:pt x="2013" y="1840"/>
                  </a:cubicBezTo>
                  <a:cubicBezTo>
                    <a:pt x="2026" y="1827"/>
                    <a:pt x="2026" y="1800"/>
                    <a:pt x="2026" y="1774"/>
                  </a:cubicBezTo>
                  <a:cubicBezTo>
                    <a:pt x="2026" y="1734"/>
                    <a:pt x="2013" y="1708"/>
                    <a:pt x="1973" y="1681"/>
                  </a:cubicBezTo>
                  <a:cubicBezTo>
                    <a:pt x="1946" y="1668"/>
                    <a:pt x="1920" y="1655"/>
                    <a:pt x="1880" y="1655"/>
                  </a:cubicBezTo>
                  <a:cubicBezTo>
                    <a:pt x="1867" y="1655"/>
                    <a:pt x="1841" y="1668"/>
                    <a:pt x="1814" y="1681"/>
                  </a:cubicBezTo>
                  <a:cubicBezTo>
                    <a:pt x="1788" y="1694"/>
                    <a:pt x="1761" y="1721"/>
                    <a:pt x="1735" y="1774"/>
                  </a:cubicBezTo>
                  <a:cubicBezTo>
                    <a:pt x="1668" y="1866"/>
                    <a:pt x="1589" y="1946"/>
                    <a:pt x="1470" y="2012"/>
                  </a:cubicBezTo>
                  <a:cubicBezTo>
                    <a:pt x="1351" y="2078"/>
                    <a:pt x="1192" y="2105"/>
                    <a:pt x="1020" y="2105"/>
                  </a:cubicBezTo>
                  <a:cubicBezTo>
                    <a:pt x="808" y="2105"/>
                    <a:pt x="636" y="2039"/>
                    <a:pt x="530" y="1893"/>
                  </a:cubicBezTo>
                  <a:cubicBezTo>
                    <a:pt x="411" y="1761"/>
                    <a:pt x="358" y="1562"/>
                    <a:pt x="358" y="1324"/>
                  </a:cubicBezTo>
                  <a:cubicBezTo>
                    <a:pt x="358" y="1191"/>
                    <a:pt x="371" y="1059"/>
                    <a:pt x="398" y="953"/>
                  </a:cubicBezTo>
                  <a:cubicBezTo>
                    <a:pt x="438" y="847"/>
                    <a:pt x="491" y="755"/>
                    <a:pt x="557" y="675"/>
                  </a:cubicBezTo>
                  <a:cubicBezTo>
                    <a:pt x="610" y="583"/>
                    <a:pt x="689" y="530"/>
                    <a:pt x="768" y="490"/>
                  </a:cubicBezTo>
                  <a:cubicBezTo>
                    <a:pt x="861" y="437"/>
                    <a:pt x="954" y="411"/>
                    <a:pt x="1060" y="411"/>
                  </a:cubicBezTo>
                  <a:cubicBezTo>
                    <a:pt x="1271" y="411"/>
                    <a:pt x="1417" y="464"/>
                    <a:pt x="1496" y="556"/>
                  </a:cubicBezTo>
                  <a:cubicBezTo>
                    <a:pt x="1576" y="649"/>
                    <a:pt x="1629" y="781"/>
                    <a:pt x="1629" y="940"/>
                  </a:cubicBezTo>
                  <a:cubicBezTo>
                    <a:pt x="1629" y="966"/>
                    <a:pt x="1642" y="993"/>
                    <a:pt x="1668" y="1006"/>
                  </a:cubicBezTo>
                  <a:cubicBezTo>
                    <a:pt x="1695" y="1033"/>
                    <a:pt x="1721" y="1033"/>
                    <a:pt x="1748" y="1033"/>
                  </a:cubicBezTo>
                  <a:cubicBezTo>
                    <a:pt x="1788" y="1033"/>
                    <a:pt x="1827" y="1019"/>
                    <a:pt x="1867" y="1006"/>
                  </a:cubicBezTo>
                  <a:cubicBezTo>
                    <a:pt x="1893" y="980"/>
                    <a:pt x="1920" y="953"/>
                    <a:pt x="1920" y="940"/>
                  </a:cubicBezTo>
                  <a:lnTo>
                    <a:pt x="1920" y="768"/>
                  </a:lnTo>
                  <a:lnTo>
                    <a:pt x="1920" y="543"/>
                  </a:lnTo>
                  <a:cubicBezTo>
                    <a:pt x="1920" y="477"/>
                    <a:pt x="1920" y="397"/>
                    <a:pt x="1920" y="331"/>
                  </a:cubicBezTo>
                  <a:lnTo>
                    <a:pt x="1920" y="159"/>
                  </a:lnTo>
                  <a:cubicBezTo>
                    <a:pt x="1920" y="106"/>
                    <a:pt x="1907" y="66"/>
                    <a:pt x="1880" y="40"/>
                  </a:cubicBezTo>
                  <a:cubicBezTo>
                    <a:pt x="1854" y="14"/>
                    <a:pt x="1814" y="0"/>
                    <a:pt x="1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4" name="Google Shape;194;p11"/>
          <p:cNvSpPr/>
          <p:nvPr/>
        </p:nvSpPr>
        <p:spPr>
          <a:xfrm>
            <a:off x="9110425" y="438811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5" name="Google Shape;195;p11"/>
          <p:cNvGrpSpPr/>
          <p:nvPr/>
        </p:nvGrpSpPr>
        <p:grpSpPr>
          <a:xfrm>
            <a:off x="10709142" y="2839085"/>
            <a:ext cx="751777" cy="344537"/>
            <a:chOff x="6301529" y="2700815"/>
            <a:chExt cx="640137" cy="293373"/>
          </a:xfrm>
        </p:grpSpPr>
        <p:sp>
          <p:nvSpPr>
            <p:cNvPr id="196" name="Google Shape;196;p11"/>
            <p:cNvSpPr/>
            <p:nvPr/>
          </p:nvSpPr>
          <p:spPr>
            <a:xfrm>
              <a:off x="6301529" y="2703026"/>
              <a:ext cx="188802" cy="281656"/>
            </a:xfrm>
            <a:custGeom>
              <a:avLst/>
              <a:gdLst/>
              <a:ahLst/>
              <a:cxnLst/>
              <a:rect l="l" t="t" r="r" b="b"/>
              <a:pathLst>
                <a:path w="3416" h="5096" extrusionOk="0">
                  <a:moveTo>
                    <a:pt x="2528" y="609"/>
                  </a:moveTo>
                  <a:lnTo>
                    <a:pt x="2356" y="3177"/>
                  </a:lnTo>
                  <a:cubicBezTo>
                    <a:pt x="2211" y="3190"/>
                    <a:pt x="2039" y="3203"/>
                    <a:pt x="1853" y="3216"/>
                  </a:cubicBezTo>
                  <a:cubicBezTo>
                    <a:pt x="1668" y="3216"/>
                    <a:pt x="1496" y="3229"/>
                    <a:pt x="1324" y="3243"/>
                  </a:cubicBezTo>
                  <a:cubicBezTo>
                    <a:pt x="1165" y="3243"/>
                    <a:pt x="1020" y="3243"/>
                    <a:pt x="901" y="3256"/>
                  </a:cubicBezTo>
                  <a:lnTo>
                    <a:pt x="702" y="3256"/>
                  </a:lnTo>
                  <a:cubicBezTo>
                    <a:pt x="662" y="3256"/>
                    <a:pt x="636" y="3256"/>
                    <a:pt x="623" y="3243"/>
                  </a:cubicBezTo>
                  <a:cubicBezTo>
                    <a:pt x="623" y="3229"/>
                    <a:pt x="623" y="3216"/>
                    <a:pt x="623" y="3203"/>
                  </a:cubicBezTo>
                  <a:cubicBezTo>
                    <a:pt x="623" y="3177"/>
                    <a:pt x="623" y="3163"/>
                    <a:pt x="649" y="3137"/>
                  </a:cubicBezTo>
                  <a:cubicBezTo>
                    <a:pt x="676" y="3110"/>
                    <a:pt x="689" y="3097"/>
                    <a:pt x="689" y="3084"/>
                  </a:cubicBezTo>
                  <a:lnTo>
                    <a:pt x="2528" y="609"/>
                  </a:lnTo>
                  <a:close/>
                  <a:moveTo>
                    <a:pt x="2714" y="0"/>
                  </a:moveTo>
                  <a:cubicBezTo>
                    <a:pt x="2648" y="0"/>
                    <a:pt x="2581" y="27"/>
                    <a:pt x="2515" y="66"/>
                  </a:cubicBezTo>
                  <a:cubicBezTo>
                    <a:pt x="2462" y="119"/>
                    <a:pt x="2423" y="146"/>
                    <a:pt x="2409" y="172"/>
                  </a:cubicBezTo>
                  <a:cubicBezTo>
                    <a:pt x="2264" y="357"/>
                    <a:pt x="2131" y="530"/>
                    <a:pt x="2012" y="688"/>
                  </a:cubicBezTo>
                  <a:cubicBezTo>
                    <a:pt x="1893" y="834"/>
                    <a:pt x="1774" y="980"/>
                    <a:pt x="1668" y="1125"/>
                  </a:cubicBezTo>
                  <a:lnTo>
                    <a:pt x="1351" y="1562"/>
                  </a:lnTo>
                  <a:cubicBezTo>
                    <a:pt x="1245" y="1707"/>
                    <a:pt x="1126" y="1866"/>
                    <a:pt x="993" y="2038"/>
                  </a:cubicBezTo>
                  <a:cubicBezTo>
                    <a:pt x="874" y="2197"/>
                    <a:pt x="728" y="2396"/>
                    <a:pt x="583" y="2594"/>
                  </a:cubicBezTo>
                  <a:cubicBezTo>
                    <a:pt x="437" y="2806"/>
                    <a:pt x="265" y="3031"/>
                    <a:pt x="67" y="3296"/>
                  </a:cubicBezTo>
                  <a:cubicBezTo>
                    <a:pt x="40" y="3335"/>
                    <a:pt x="27" y="3362"/>
                    <a:pt x="14" y="3388"/>
                  </a:cubicBezTo>
                  <a:cubicBezTo>
                    <a:pt x="1" y="3415"/>
                    <a:pt x="1" y="3441"/>
                    <a:pt x="1" y="3468"/>
                  </a:cubicBezTo>
                  <a:cubicBezTo>
                    <a:pt x="1" y="3521"/>
                    <a:pt x="27" y="3574"/>
                    <a:pt x="80" y="3600"/>
                  </a:cubicBezTo>
                  <a:cubicBezTo>
                    <a:pt x="133" y="3640"/>
                    <a:pt x="186" y="3653"/>
                    <a:pt x="265" y="3653"/>
                  </a:cubicBezTo>
                  <a:cubicBezTo>
                    <a:pt x="345" y="3653"/>
                    <a:pt x="570" y="3640"/>
                    <a:pt x="901" y="3627"/>
                  </a:cubicBezTo>
                  <a:cubicBezTo>
                    <a:pt x="1231" y="3613"/>
                    <a:pt x="1721" y="3600"/>
                    <a:pt x="2343" y="3587"/>
                  </a:cubicBezTo>
                  <a:lnTo>
                    <a:pt x="2343" y="3587"/>
                  </a:lnTo>
                  <a:lnTo>
                    <a:pt x="2290" y="4540"/>
                  </a:lnTo>
                  <a:cubicBezTo>
                    <a:pt x="2290" y="4632"/>
                    <a:pt x="2264" y="4685"/>
                    <a:pt x="2211" y="4725"/>
                  </a:cubicBezTo>
                  <a:cubicBezTo>
                    <a:pt x="2158" y="4752"/>
                    <a:pt x="2078" y="4778"/>
                    <a:pt x="1986" y="4778"/>
                  </a:cubicBezTo>
                  <a:cubicBezTo>
                    <a:pt x="1973" y="4778"/>
                    <a:pt x="1946" y="4778"/>
                    <a:pt x="1893" y="4791"/>
                  </a:cubicBezTo>
                  <a:cubicBezTo>
                    <a:pt x="1853" y="4791"/>
                    <a:pt x="1801" y="4791"/>
                    <a:pt x="1748" y="4804"/>
                  </a:cubicBezTo>
                  <a:cubicBezTo>
                    <a:pt x="1695" y="4804"/>
                    <a:pt x="1642" y="4804"/>
                    <a:pt x="1576" y="4818"/>
                  </a:cubicBezTo>
                  <a:lnTo>
                    <a:pt x="1430" y="4818"/>
                  </a:lnTo>
                  <a:cubicBezTo>
                    <a:pt x="1390" y="4818"/>
                    <a:pt x="1351" y="4831"/>
                    <a:pt x="1311" y="4844"/>
                  </a:cubicBezTo>
                  <a:cubicBezTo>
                    <a:pt x="1271" y="4857"/>
                    <a:pt x="1245" y="4897"/>
                    <a:pt x="1245" y="4950"/>
                  </a:cubicBezTo>
                  <a:cubicBezTo>
                    <a:pt x="1245" y="5003"/>
                    <a:pt x="1271" y="5056"/>
                    <a:pt x="1324" y="5069"/>
                  </a:cubicBezTo>
                  <a:cubicBezTo>
                    <a:pt x="1377" y="5082"/>
                    <a:pt x="1417" y="5096"/>
                    <a:pt x="1456" y="5096"/>
                  </a:cubicBezTo>
                  <a:lnTo>
                    <a:pt x="2965" y="5096"/>
                  </a:lnTo>
                  <a:cubicBezTo>
                    <a:pt x="3045" y="5096"/>
                    <a:pt x="3111" y="5082"/>
                    <a:pt x="3164" y="5069"/>
                  </a:cubicBezTo>
                  <a:cubicBezTo>
                    <a:pt x="3217" y="5043"/>
                    <a:pt x="3230" y="5003"/>
                    <a:pt x="3230" y="4937"/>
                  </a:cubicBezTo>
                  <a:cubicBezTo>
                    <a:pt x="3230" y="4884"/>
                    <a:pt x="3217" y="4844"/>
                    <a:pt x="3164" y="4818"/>
                  </a:cubicBezTo>
                  <a:cubicBezTo>
                    <a:pt x="3124" y="4804"/>
                    <a:pt x="3058" y="4791"/>
                    <a:pt x="2965" y="4791"/>
                  </a:cubicBezTo>
                  <a:cubicBezTo>
                    <a:pt x="2912" y="4791"/>
                    <a:pt x="2859" y="4791"/>
                    <a:pt x="2793" y="4778"/>
                  </a:cubicBezTo>
                  <a:cubicBezTo>
                    <a:pt x="2740" y="4778"/>
                    <a:pt x="2714" y="4738"/>
                    <a:pt x="2714" y="4699"/>
                  </a:cubicBezTo>
                  <a:cubicBezTo>
                    <a:pt x="2714" y="4672"/>
                    <a:pt x="2714" y="4619"/>
                    <a:pt x="2714" y="4527"/>
                  </a:cubicBezTo>
                  <a:cubicBezTo>
                    <a:pt x="2727" y="4447"/>
                    <a:pt x="2727" y="4341"/>
                    <a:pt x="2727" y="4235"/>
                  </a:cubicBezTo>
                  <a:cubicBezTo>
                    <a:pt x="2740" y="4129"/>
                    <a:pt x="2740" y="4010"/>
                    <a:pt x="2753" y="3904"/>
                  </a:cubicBezTo>
                  <a:cubicBezTo>
                    <a:pt x="2753" y="3785"/>
                    <a:pt x="2767" y="3679"/>
                    <a:pt x="2767" y="3587"/>
                  </a:cubicBezTo>
                  <a:lnTo>
                    <a:pt x="3230" y="3587"/>
                  </a:lnTo>
                  <a:cubicBezTo>
                    <a:pt x="3256" y="3587"/>
                    <a:pt x="3296" y="3574"/>
                    <a:pt x="3336" y="3547"/>
                  </a:cubicBezTo>
                  <a:cubicBezTo>
                    <a:pt x="3389" y="3534"/>
                    <a:pt x="3415" y="3481"/>
                    <a:pt x="3415" y="3415"/>
                  </a:cubicBezTo>
                  <a:cubicBezTo>
                    <a:pt x="3415" y="3349"/>
                    <a:pt x="3389" y="3296"/>
                    <a:pt x="3349" y="3269"/>
                  </a:cubicBezTo>
                  <a:cubicBezTo>
                    <a:pt x="3309" y="3229"/>
                    <a:pt x="3256" y="3216"/>
                    <a:pt x="3190" y="3203"/>
                  </a:cubicBezTo>
                  <a:lnTo>
                    <a:pt x="2793" y="3177"/>
                  </a:lnTo>
                  <a:cubicBezTo>
                    <a:pt x="2793" y="3031"/>
                    <a:pt x="2793" y="2846"/>
                    <a:pt x="2806" y="2647"/>
                  </a:cubicBezTo>
                  <a:cubicBezTo>
                    <a:pt x="2806" y="2435"/>
                    <a:pt x="2820" y="2224"/>
                    <a:pt x="2833" y="1999"/>
                  </a:cubicBezTo>
                  <a:cubicBezTo>
                    <a:pt x="2846" y="1774"/>
                    <a:pt x="2859" y="1549"/>
                    <a:pt x="2873" y="1337"/>
                  </a:cubicBezTo>
                  <a:cubicBezTo>
                    <a:pt x="2899" y="1112"/>
                    <a:pt x="2912" y="927"/>
                    <a:pt x="2926" y="755"/>
                  </a:cubicBezTo>
                  <a:cubicBezTo>
                    <a:pt x="2939" y="569"/>
                    <a:pt x="2952" y="424"/>
                    <a:pt x="2952" y="318"/>
                  </a:cubicBezTo>
                  <a:cubicBezTo>
                    <a:pt x="2965" y="199"/>
                    <a:pt x="2965" y="146"/>
                    <a:pt x="2965" y="132"/>
                  </a:cubicBezTo>
                  <a:cubicBezTo>
                    <a:pt x="2965" y="93"/>
                    <a:pt x="2952" y="53"/>
                    <a:pt x="2899" y="40"/>
                  </a:cubicBezTo>
                  <a:cubicBezTo>
                    <a:pt x="2846" y="13"/>
                    <a:pt x="2780" y="0"/>
                    <a:pt x="27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6504149" y="2700815"/>
              <a:ext cx="177804" cy="287515"/>
            </a:xfrm>
            <a:custGeom>
              <a:avLst/>
              <a:gdLst/>
              <a:ahLst/>
              <a:cxnLst/>
              <a:rect l="l" t="t" r="r" b="b"/>
              <a:pathLst>
                <a:path w="3217" h="5202" extrusionOk="0">
                  <a:moveTo>
                    <a:pt x="1668" y="0"/>
                  </a:moveTo>
                  <a:cubicBezTo>
                    <a:pt x="1417" y="0"/>
                    <a:pt x="1192" y="53"/>
                    <a:pt x="1007" y="159"/>
                  </a:cubicBezTo>
                  <a:cubicBezTo>
                    <a:pt x="808" y="265"/>
                    <a:pt x="649" y="384"/>
                    <a:pt x="517" y="530"/>
                  </a:cubicBezTo>
                  <a:cubicBezTo>
                    <a:pt x="385" y="662"/>
                    <a:pt x="279" y="808"/>
                    <a:pt x="212" y="967"/>
                  </a:cubicBezTo>
                  <a:cubicBezTo>
                    <a:pt x="146" y="1112"/>
                    <a:pt x="120" y="1231"/>
                    <a:pt x="120" y="1337"/>
                  </a:cubicBezTo>
                  <a:cubicBezTo>
                    <a:pt x="120" y="1350"/>
                    <a:pt x="120" y="1377"/>
                    <a:pt x="120" y="1417"/>
                  </a:cubicBezTo>
                  <a:cubicBezTo>
                    <a:pt x="120" y="1456"/>
                    <a:pt x="133" y="1509"/>
                    <a:pt x="146" y="1549"/>
                  </a:cubicBezTo>
                  <a:cubicBezTo>
                    <a:pt x="173" y="1589"/>
                    <a:pt x="199" y="1628"/>
                    <a:pt x="239" y="1655"/>
                  </a:cubicBezTo>
                  <a:cubicBezTo>
                    <a:pt x="279" y="1695"/>
                    <a:pt x="332" y="1708"/>
                    <a:pt x="398" y="1708"/>
                  </a:cubicBezTo>
                  <a:cubicBezTo>
                    <a:pt x="504" y="1708"/>
                    <a:pt x="583" y="1681"/>
                    <a:pt x="649" y="1628"/>
                  </a:cubicBezTo>
                  <a:cubicBezTo>
                    <a:pt x="715" y="1575"/>
                    <a:pt x="742" y="1509"/>
                    <a:pt x="742" y="1417"/>
                  </a:cubicBezTo>
                  <a:cubicBezTo>
                    <a:pt x="742" y="1377"/>
                    <a:pt x="729" y="1350"/>
                    <a:pt x="715" y="1324"/>
                  </a:cubicBezTo>
                  <a:cubicBezTo>
                    <a:pt x="702" y="1297"/>
                    <a:pt x="689" y="1271"/>
                    <a:pt x="662" y="1258"/>
                  </a:cubicBezTo>
                  <a:lnTo>
                    <a:pt x="623" y="1192"/>
                  </a:lnTo>
                  <a:cubicBezTo>
                    <a:pt x="610" y="1165"/>
                    <a:pt x="596" y="1139"/>
                    <a:pt x="596" y="1112"/>
                  </a:cubicBezTo>
                  <a:cubicBezTo>
                    <a:pt x="596" y="1072"/>
                    <a:pt x="623" y="1020"/>
                    <a:pt x="662" y="940"/>
                  </a:cubicBezTo>
                  <a:cubicBezTo>
                    <a:pt x="715" y="861"/>
                    <a:pt x="782" y="781"/>
                    <a:pt x="874" y="702"/>
                  </a:cubicBezTo>
                  <a:cubicBezTo>
                    <a:pt x="954" y="609"/>
                    <a:pt x="1060" y="543"/>
                    <a:pt x="1192" y="477"/>
                  </a:cubicBezTo>
                  <a:cubicBezTo>
                    <a:pt x="1311" y="411"/>
                    <a:pt x="1457" y="384"/>
                    <a:pt x="1602" y="384"/>
                  </a:cubicBezTo>
                  <a:cubicBezTo>
                    <a:pt x="1774" y="384"/>
                    <a:pt x="1907" y="411"/>
                    <a:pt x="2012" y="464"/>
                  </a:cubicBezTo>
                  <a:cubicBezTo>
                    <a:pt x="2132" y="517"/>
                    <a:pt x="2224" y="596"/>
                    <a:pt x="2290" y="675"/>
                  </a:cubicBezTo>
                  <a:cubicBezTo>
                    <a:pt x="2357" y="768"/>
                    <a:pt x="2410" y="861"/>
                    <a:pt x="2436" y="967"/>
                  </a:cubicBezTo>
                  <a:cubicBezTo>
                    <a:pt x="2462" y="1059"/>
                    <a:pt x="2489" y="1165"/>
                    <a:pt x="2489" y="1258"/>
                  </a:cubicBezTo>
                  <a:cubicBezTo>
                    <a:pt x="2489" y="1470"/>
                    <a:pt x="2449" y="1681"/>
                    <a:pt x="2370" y="1906"/>
                  </a:cubicBezTo>
                  <a:cubicBezTo>
                    <a:pt x="2290" y="2131"/>
                    <a:pt x="2198" y="2370"/>
                    <a:pt x="2065" y="2595"/>
                  </a:cubicBezTo>
                  <a:cubicBezTo>
                    <a:pt x="1946" y="2833"/>
                    <a:pt x="1801" y="3058"/>
                    <a:pt x="1629" y="3296"/>
                  </a:cubicBezTo>
                  <a:cubicBezTo>
                    <a:pt x="1470" y="3521"/>
                    <a:pt x="1298" y="3733"/>
                    <a:pt x="1126" y="3931"/>
                  </a:cubicBezTo>
                  <a:cubicBezTo>
                    <a:pt x="954" y="4130"/>
                    <a:pt x="782" y="4315"/>
                    <a:pt x="610" y="4487"/>
                  </a:cubicBezTo>
                  <a:cubicBezTo>
                    <a:pt x="437" y="4646"/>
                    <a:pt x="279" y="4778"/>
                    <a:pt x="133" y="4884"/>
                  </a:cubicBezTo>
                  <a:cubicBezTo>
                    <a:pt x="93" y="4924"/>
                    <a:pt x="67" y="4950"/>
                    <a:pt x="40" y="4964"/>
                  </a:cubicBezTo>
                  <a:cubicBezTo>
                    <a:pt x="14" y="4990"/>
                    <a:pt x="1" y="5017"/>
                    <a:pt x="1" y="5043"/>
                  </a:cubicBezTo>
                  <a:cubicBezTo>
                    <a:pt x="1" y="5083"/>
                    <a:pt x="14" y="5109"/>
                    <a:pt x="40" y="5149"/>
                  </a:cubicBezTo>
                  <a:cubicBezTo>
                    <a:pt x="67" y="5189"/>
                    <a:pt x="120" y="5202"/>
                    <a:pt x="186" y="5202"/>
                  </a:cubicBezTo>
                  <a:cubicBezTo>
                    <a:pt x="239" y="5202"/>
                    <a:pt x="292" y="5189"/>
                    <a:pt x="345" y="5175"/>
                  </a:cubicBezTo>
                  <a:cubicBezTo>
                    <a:pt x="385" y="5162"/>
                    <a:pt x="424" y="5136"/>
                    <a:pt x="437" y="5122"/>
                  </a:cubicBezTo>
                  <a:lnTo>
                    <a:pt x="1510" y="5122"/>
                  </a:lnTo>
                  <a:cubicBezTo>
                    <a:pt x="1642" y="5122"/>
                    <a:pt x="1774" y="5122"/>
                    <a:pt x="1893" y="5136"/>
                  </a:cubicBezTo>
                  <a:lnTo>
                    <a:pt x="2674" y="5136"/>
                  </a:lnTo>
                  <a:cubicBezTo>
                    <a:pt x="2701" y="5136"/>
                    <a:pt x="2727" y="5122"/>
                    <a:pt x="2767" y="5109"/>
                  </a:cubicBezTo>
                  <a:cubicBezTo>
                    <a:pt x="2807" y="5083"/>
                    <a:pt x="2833" y="5043"/>
                    <a:pt x="2873" y="5003"/>
                  </a:cubicBezTo>
                  <a:cubicBezTo>
                    <a:pt x="2979" y="4805"/>
                    <a:pt x="3058" y="4659"/>
                    <a:pt x="3124" y="4567"/>
                  </a:cubicBezTo>
                  <a:cubicBezTo>
                    <a:pt x="3177" y="4461"/>
                    <a:pt x="3217" y="4394"/>
                    <a:pt x="3217" y="4355"/>
                  </a:cubicBezTo>
                  <a:cubicBezTo>
                    <a:pt x="3217" y="4315"/>
                    <a:pt x="3190" y="4275"/>
                    <a:pt x="3151" y="4262"/>
                  </a:cubicBezTo>
                  <a:cubicBezTo>
                    <a:pt x="3111" y="4236"/>
                    <a:pt x="3071" y="4222"/>
                    <a:pt x="3032" y="4222"/>
                  </a:cubicBezTo>
                  <a:cubicBezTo>
                    <a:pt x="2965" y="4222"/>
                    <a:pt x="2926" y="4249"/>
                    <a:pt x="2899" y="4275"/>
                  </a:cubicBezTo>
                  <a:cubicBezTo>
                    <a:pt x="2873" y="4302"/>
                    <a:pt x="2846" y="4342"/>
                    <a:pt x="2820" y="4368"/>
                  </a:cubicBezTo>
                  <a:lnTo>
                    <a:pt x="2661" y="4619"/>
                  </a:lnTo>
                  <a:cubicBezTo>
                    <a:pt x="2621" y="4672"/>
                    <a:pt x="2595" y="4712"/>
                    <a:pt x="2568" y="4725"/>
                  </a:cubicBezTo>
                  <a:cubicBezTo>
                    <a:pt x="2555" y="4739"/>
                    <a:pt x="2529" y="4752"/>
                    <a:pt x="2502" y="4752"/>
                  </a:cubicBezTo>
                  <a:lnTo>
                    <a:pt x="2251" y="4752"/>
                  </a:lnTo>
                  <a:cubicBezTo>
                    <a:pt x="2132" y="4752"/>
                    <a:pt x="1973" y="4739"/>
                    <a:pt x="1801" y="4739"/>
                  </a:cubicBezTo>
                  <a:lnTo>
                    <a:pt x="1285" y="4739"/>
                  </a:lnTo>
                  <a:cubicBezTo>
                    <a:pt x="1099" y="4725"/>
                    <a:pt x="954" y="4725"/>
                    <a:pt x="821" y="4712"/>
                  </a:cubicBezTo>
                  <a:cubicBezTo>
                    <a:pt x="940" y="4606"/>
                    <a:pt x="1073" y="4474"/>
                    <a:pt x="1232" y="4315"/>
                  </a:cubicBezTo>
                  <a:cubicBezTo>
                    <a:pt x="1377" y="4156"/>
                    <a:pt x="1536" y="3984"/>
                    <a:pt x="1695" y="3799"/>
                  </a:cubicBezTo>
                  <a:cubicBezTo>
                    <a:pt x="1854" y="3614"/>
                    <a:pt x="1999" y="3415"/>
                    <a:pt x="2145" y="3203"/>
                  </a:cubicBezTo>
                  <a:cubicBezTo>
                    <a:pt x="2304" y="2992"/>
                    <a:pt x="2436" y="2780"/>
                    <a:pt x="2555" y="2568"/>
                  </a:cubicBezTo>
                  <a:cubicBezTo>
                    <a:pt x="2674" y="2343"/>
                    <a:pt x="2767" y="2131"/>
                    <a:pt x="2833" y="1920"/>
                  </a:cubicBezTo>
                  <a:cubicBezTo>
                    <a:pt x="2912" y="1695"/>
                    <a:pt x="2952" y="1483"/>
                    <a:pt x="2952" y="1271"/>
                  </a:cubicBezTo>
                  <a:cubicBezTo>
                    <a:pt x="2952" y="1099"/>
                    <a:pt x="2926" y="940"/>
                    <a:pt x="2873" y="781"/>
                  </a:cubicBezTo>
                  <a:cubicBezTo>
                    <a:pt x="2833" y="622"/>
                    <a:pt x="2754" y="490"/>
                    <a:pt x="2661" y="384"/>
                  </a:cubicBezTo>
                  <a:cubicBezTo>
                    <a:pt x="2555" y="265"/>
                    <a:pt x="2423" y="172"/>
                    <a:pt x="2264" y="106"/>
                  </a:cubicBezTo>
                  <a:cubicBezTo>
                    <a:pt x="2105" y="40"/>
                    <a:pt x="1907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6708261" y="2850763"/>
              <a:ext cx="40292" cy="139778"/>
            </a:xfrm>
            <a:custGeom>
              <a:avLst/>
              <a:gdLst/>
              <a:ahLst/>
              <a:cxnLst/>
              <a:rect l="l" t="t" r="r" b="b"/>
              <a:pathLst>
                <a:path w="729" h="2529" extrusionOk="0">
                  <a:moveTo>
                    <a:pt x="371" y="1"/>
                  </a:moveTo>
                  <a:cubicBezTo>
                    <a:pt x="305" y="1"/>
                    <a:pt x="252" y="14"/>
                    <a:pt x="199" y="40"/>
                  </a:cubicBezTo>
                  <a:cubicBezTo>
                    <a:pt x="159" y="54"/>
                    <a:pt x="119" y="80"/>
                    <a:pt x="93" y="120"/>
                  </a:cubicBezTo>
                  <a:cubicBezTo>
                    <a:pt x="53" y="146"/>
                    <a:pt x="40" y="186"/>
                    <a:pt x="27" y="226"/>
                  </a:cubicBezTo>
                  <a:cubicBezTo>
                    <a:pt x="14" y="265"/>
                    <a:pt x="0" y="305"/>
                    <a:pt x="0" y="331"/>
                  </a:cubicBezTo>
                  <a:cubicBezTo>
                    <a:pt x="0" y="411"/>
                    <a:pt x="40" y="490"/>
                    <a:pt x="93" y="556"/>
                  </a:cubicBezTo>
                  <a:cubicBezTo>
                    <a:pt x="146" y="623"/>
                    <a:pt x="225" y="662"/>
                    <a:pt x="358" y="662"/>
                  </a:cubicBezTo>
                  <a:cubicBezTo>
                    <a:pt x="477" y="662"/>
                    <a:pt x="569" y="623"/>
                    <a:pt x="636" y="556"/>
                  </a:cubicBezTo>
                  <a:cubicBezTo>
                    <a:pt x="702" y="490"/>
                    <a:pt x="728" y="411"/>
                    <a:pt x="728" y="318"/>
                  </a:cubicBezTo>
                  <a:cubicBezTo>
                    <a:pt x="728" y="252"/>
                    <a:pt x="702" y="173"/>
                    <a:pt x="649" y="106"/>
                  </a:cubicBezTo>
                  <a:cubicBezTo>
                    <a:pt x="583" y="27"/>
                    <a:pt x="490" y="1"/>
                    <a:pt x="371" y="1"/>
                  </a:cubicBezTo>
                  <a:close/>
                  <a:moveTo>
                    <a:pt x="371" y="1867"/>
                  </a:moveTo>
                  <a:cubicBezTo>
                    <a:pt x="305" y="1867"/>
                    <a:pt x="252" y="1880"/>
                    <a:pt x="199" y="1906"/>
                  </a:cubicBezTo>
                  <a:cubicBezTo>
                    <a:pt x="159" y="1920"/>
                    <a:pt x="119" y="1946"/>
                    <a:pt x="93" y="1986"/>
                  </a:cubicBezTo>
                  <a:cubicBezTo>
                    <a:pt x="53" y="2012"/>
                    <a:pt x="40" y="2052"/>
                    <a:pt x="27" y="2092"/>
                  </a:cubicBezTo>
                  <a:cubicBezTo>
                    <a:pt x="14" y="2131"/>
                    <a:pt x="0" y="2171"/>
                    <a:pt x="0" y="2211"/>
                  </a:cubicBezTo>
                  <a:cubicBezTo>
                    <a:pt x="0" y="2277"/>
                    <a:pt x="40" y="2356"/>
                    <a:pt x="93" y="2423"/>
                  </a:cubicBezTo>
                  <a:cubicBezTo>
                    <a:pt x="146" y="2502"/>
                    <a:pt x="225" y="2529"/>
                    <a:pt x="358" y="2529"/>
                  </a:cubicBezTo>
                  <a:cubicBezTo>
                    <a:pt x="477" y="2529"/>
                    <a:pt x="569" y="2502"/>
                    <a:pt x="636" y="2423"/>
                  </a:cubicBezTo>
                  <a:cubicBezTo>
                    <a:pt x="702" y="2356"/>
                    <a:pt x="728" y="2277"/>
                    <a:pt x="728" y="2198"/>
                  </a:cubicBezTo>
                  <a:cubicBezTo>
                    <a:pt x="728" y="2118"/>
                    <a:pt x="702" y="2039"/>
                    <a:pt x="649" y="1973"/>
                  </a:cubicBezTo>
                  <a:cubicBezTo>
                    <a:pt x="583" y="1906"/>
                    <a:pt x="490" y="1867"/>
                    <a:pt x="371" y="18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6771877" y="2701534"/>
              <a:ext cx="169789" cy="292655"/>
            </a:xfrm>
            <a:custGeom>
              <a:avLst/>
              <a:gdLst/>
              <a:ahLst/>
              <a:cxnLst/>
              <a:rect l="l" t="t" r="r" b="b"/>
              <a:pathLst>
                <a:path w="3072" h="5295" extrusionOk="0">
                  <a:moveTo>
                    <a:pt x="1642" y="371"/>
                  </a:moveTo>
                  <a:cubicBezTo>
                    <a:pt x="1814" y="371"/>
                    <a:pt x="1960" y="411"/>
                    <a:pt x="2079" y="477"/>
                  </a:cubicBezTo>
                  <a:cubicBezTo>
                    <a:pt x="2198" y="543"/>
                    <a:pt x="2304" y="636"/>
                    <a:pt x="2383" y="742"/>
                  </a:cubicBezTo>
                  <a:cubicBezTo>
                    <a:pt x="2463" y="848"/>
                    <a:pt x="2529" y="954"/>
                    <a:pt x="2555" y="1086"/>
                  </a:cubicBezTo>
                  <a:cubicBezTo>
                    <a:pt x="2595" y="1218"/>
                    <a:pt x="2621" y="1337"/>
                    <a:pt x="2621" y="1443"/>
                  </a:cubicBezTo>
                  <a:cubicBezTo>
                    <a:pt x="2621" y="1562"/>
                    <a:pt x="2595" y="1682"/>
                    <a:pt x="2542" y="1814"/>
                  </a:cubicBezTo>
                  <a:cubicBezTo>
                    <a:pt x="2502" y="1946"/>
                    <a:pt x="2436" y="2065"/>
                    <a:pt x="2343" y="2184"/>
                  </a:cubicBezTo>
                  <a:cubicBezTo>
                    <a:pt x="2238" y="2304"/>
                    <a:pt x="2118" y="2409"/>
                    <a:pt x="1973" y="2489"/>
                  </a:cubicBezTo>
                  <a:cubicBezTo>
                    <a:pt x="1841" y="2582"/>
                    <a:pt x="1668" y="2621"/>
                    <a:pt x="1457" y="2621"/>
                  </a:cubicBezTo>
                  <a:cubicBezTo>
                    <a:pt x="1311" y="2621"/>
                    <a:pt x="1179" y="2595"/>
                    <a:pt x="1060" y="2542"/>
                  </a:cubicBezTo>
                  <a:cubicBezTo>
                    <a:pt x="941" y="2489"/>
                    <a:pt x="835" y="2409"/>
                    <a:pt x="742" y="2317"/>
                  </a:cubicBezTo>
                  <a:cubicBezTo>
                    <a:pt x="663" y="2224"/>
                    <a:pt x="596" y="2105"/>
                    <a:pt x="543" y="1986"/>
                  </a:cubicBezTo>
                  <a:cubicBezTo>
                    <a:pt x="491" y="1854"/>
                    <a:pt x="464" y="1721"/>
                    <a:pt x="464" y="1562"/>
                  </a:cubicBezTo>
                  <a:cubicBezTo>
                    <a:pt x="464" y="1351"/>
                    <a:pt x="504" y="1179"/>
                    <a:pt x="557" y="1033"/>
                  </a:cubicBezTo>
                  <a:cubicBezTo>
                    <a:pt x="623" y="874"/>
                    <a:pt x="716" y="755"/>
                    <a:pt x="821" y="662"/>
                  </a:cubicBezTo>
                  <a:cubicBezTo>
                    <a:pt x="927" y="557"/>
                    <a:pt x="1046" y="490"/>
                    <a:pt x="1192" y="437"/>
                  </a:cubicBezTo>
                  <a:cubicBezTo>
                    <a:pt x="1338" y="398"/>
                    <a:pt x="1483" y="371"/>
                    <a:pt x="1642" y="371"/>
                  </a:cubicBezTo>
                  <a:close/>
                  <a:moveTo>
                    <a:pt x="1589" y="1"/>
                  </a:moveTo>
                  <a:cubicBezTo>
                    <a:pt x="1298" y="1"/>
                    <a:pt x="1060" y="40"/>
                    <a:pt x="861" y="146"/>
                  </a:cubicBezTo>
                  <a:cubicBezTo>
                    <a:pt x="663" y="239"/>
                    <a:pt x="491" y="358"/>
                    <a:pt x="371" y="504"/>
                  </a:cubicBezTo>
                  <a:cubicBezTo>
                    <a:pt x="239" y="649"/>
                    <a:pt x="146" y="821"/>
                    <a:pt x="93" y="1007"/>
                  </a:cubicBezTo>
                  <a:cubicBezTo>
                    <a:pt x="27" y="1192"/>
                    <a:pt x="1" y="1364"/>
                    <a:pt x="1" y="1536"/>
                  </a:cubicBezTo>
                  <a:cubicBezTo>
                    <a:pt x="1" y="1761"/>
                    <a:pt x="41" y="1959"/>
                    <a:pt x="107" y="2145"/>
                  </a:cubicBezTo>
                  <a:cubicBezTo>
                    <a:pt x="186" y="2330"/>
                    <a:pt x="279" y="2489"/>
                    <a:pt x="398" y="2621"/>
                  </a:cubicBezTo>
                  <a:cubicBezTo>
                    <a:pt x="517" y="2754"/>
                    <a:pt x="663" y="2846"/>
                    <a:pt x="821" y="2926"/>
                  </a:cubicBezTo>
                  <a:cubicBezTo>
                    <a:pt x="980" y="2992"/>
                    <a:pt x="1152" y="3031"/>
                    <a:pt x="1338" y="3031"/>
                  </a:cubicBezTo>
                  <a:cubicBezTo>
                    <a:pt x="1430" y="3031"/>
                    <a:pt x="1536" y="3018"/>
                    <a:pt x="1655" y="2992"/>
                  </a:cubicBezTo>
                  <a:cubicBezTo>
                    <a:pt x="1761" y="2965"/>
                    <a:pt x="1880" y="2926"/>
                    <a:pt x="1986" y="2886"/>
                  </a:cubicBezTo>
                  <a:cubicBezTo>
                    <a:pt x="2092" y="2833"/>
                    <a:pt x="2198" y="2767"/>
                    <a:pt x="2291" y="2701"/>
                  </a:cubicBezTo>
                  <a:cubicBezTo>
                    <a:pt x="2396" y="2621"/>
                    <a:pt x="2476" y="2529"/>
                    <a:pt x="2555" y="2423"/>
                  </a:cubicBezTo>
                  <a:lnTo>
                    <a:pt x="2555" y="2423"/>
                  </a:lnTo>
                  <a:cubicBezTo>
                    <a:pt x="2516" y="2648"/>
                    <a:pt x="2436" y="2886"/>
                    <a:pt x="2343" y="3124"/>
                  </a:cubicBezTo>
                  <a:cubicBezTo>
                    <a:pt x="2251" y="3362"/>
                    <a:pt x="2132" y="3601"/>
                    <a:pt x="1986" y="3839"/>
                  </a:cubicBezTo>
                  <a:cubicBezTo>
                    <a:pt x="1841" y="4064"/>
                    <a:pt x="1695" y="4276"/>
                    <a:pt x="1523" y="4474"/>
                  </a:cubicBezTo>
                  <a:cubicBezTo>
                    <a:pt x="1351" y="4659"/>
                    <a:pt x="1166" y="4818"/>
                    <a:pt x="967" y="4951"/>
                  </a:cubicBezTo>
                  <a:cubicBezTo>
                    <a:pt x="927" y="4977"/>
                    <a:pt x="888" y="5017"/>
                    <a:pt x="874" y="5030"/>
                  </a:cubicBezTo>
                  <a:cubicBezTo>
                    <a:pt x="848" y="5056"/>
                    <a:pt x="835" y="5096"/>
                    <a:pt x="835" y="5136"/>
                  </a:cubicBezTo>
                  <a:cubicBezTo>
                    <a:pt x="835" y="5202"/>
                    <a:pt x="848" y="5242"/>
                    <a:pt x="901" y="5255"/>
                  </a:cubicBezTo>
                  <a:cubicBezTo>
                    <a:pt x="941" y="5281"/>
                    <a:pt x="980" y="5295"/>
                    <a:pt x="1020" y="5295"/>
                  </a:cubicBezTo>
                  <a:cubicBezTo>
                    <a:pt x="1073" y="5295"/>
                    <a:pt x="1126" y="5281"/>
                    <a:pt x="1166" y="5268"/>
                  </a:cubicBezTo>
                  <a:cubicBezTo>
                    <a:pt x="1218" y="5242"/>
                    <a:pt x="1258" y="5215"/>
                    <a:pt x="1311" y="5176"/>
                  </a:cubicBezTo>
                  <a:cubicBezTo>
                    <a:pt x="1470" y="5043"/>
                    <a:pt x="1642" y="4871"/>
                    <a:pt x="1854" y="4659"/>
                  </a:cubicBezTo>
                  <a:cubicBezTo>
                    <a:pt x="2052" y="4434"/>
                    <a:pt x="2251" y="4143"/>
                    <a:pt x="2449" y="3786"/>
                  </a:cubicBezTo>
                  <a:cubicBezTo>
                    <a:pt x="2529" y="3640"/>
                    <a:pt x="2608" y="3468"/>
                    <a:pt x="2688" y="3283"/>
                  </a:cubicBezTo>
                  <a:cubicBezTo>
                    <a:pt x="2754" y="3111"/>
                    <a:pt x="2820" y="2912"/>
                    <a:pt x="2886" y="2714"/>
                  </a:cubicBezTo>
                  <a:cubicBezTo>
                    <a:pt x="2939" y="2515"/>
                    <a:pt x="2979" y="2304"/>
                    <a:pt x="3018" y="2092"/>
                  </a:cubicBezTo>
                  <a:cubicBezTo>
                    <a:pt x="3058" y="1893"/>
                    <a:pt x="3071" y="1682"/>
                    <a:pt x="3071" y="1470"/>
                  </a:cubicBezTo>
                  <a:cubicBezTo>
                    <a:pt x="3071" y="1337"/>
                    <a:pt x="3045" y="1179"/>
                    <a:pt x="3005" y="1007"/>
                  </a:cubicBezTo>
                  <a:cubicBezTo>
                    <a:pt x="2966" y="834"/>
                    <a:pt x="2899" y="676"/>
                    <a:pt x="2780" y="530"/>
                  </a:cubicBezTo>
                  <a:cubicBezTo>
                    <a:pt x="2674" y="371"/>
                    <a:pt x="2529" y="252"/>
                    <a:pt x="2330" y="159"/>
                  </a:cubicBezTo>
                  <a:cubicBezTo>
                    <a:pt x="2132" y="54"/>
                    <a:pt x="1893" y="1"/>
                    <a:pt x="15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5105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5968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>
            <a:spLocks noGrp="1"/>
          </p:cNvSpPr>
          <p:nvPr>
            <p:ph type="title"/>
          </p:nvPr>
        </p:nvSpPr>
        <p:spPr>
          <a:xfrm>
            <a:off x="2334167" y="2112900"/>
            <a:ext cx="3312800" cy="5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"/>
          </p:nvPr>
        </p:nvSpPr>
        <p:spPr>
          <a:xfrm>
            <a:off x="2334145" y="2550081"/>
            <a:ext cx="2811600" cy="10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2"/>
          </p:nvPr>
        </p:nvSpPr>
        <p:spPr>
          <a:xfrm>
            <a:off x="7911899" y="2112900"/>
            <a:ext cx="3312800" cy="5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3"/>
          </p:nvPr>
        </p:nvSpPr>
        <p:spPr>
          <a:xfrm>
            <a:off x="7911879" y="2550081"/>
            <a:ext cx="2878400" cy="10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4"/>
          </p:nvPr>
        </p:nvSpPr>
        <p:spPr>
          <a:xfrm>
            <a:off x="2334167" y="4298800"/>
            <a:ext cx="37584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5"/>
          </p:nvPr>
        </p:nvSpPr>
        <p:spPr>
          <a:xfrm>
            <a:off x="2334145" y="4664481"/>
            <a:ext cx="2811600" cy="10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6"/>
          </p:nvPr>
        </p:nvSpPr>
        <p:spPr>
          <a:xfrm>
            <a:off x="7911867" y="4298800"/>
            <a:ext cx="33128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subTitle" idx="7"/>
          </p:nvPr>
        </p:nvSpPr>
        <p:spPr>
          <a:xfrm>
            <a:off x="7911879" y="4664481"/>
            <a:ext cx="2878400" cy="10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8" hasCustomPrompt="1"/>
          </p:nvPr>
        </p:nvSpPr>
        <p:spPr>
          <a:xfrm>
            <a:off x="1061600" y="2437999"/>
            <a:ext cx="1222000" cy="5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9" hasCustomPrompt="1"/>
          </p:nvPr>
        </p:nvSpPr>
        <p:spPr>
          <a:xfrm>
            <a:off x="1061600" y="4551749"/>
            <a:ext cx="1222000" cy="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13" hasCustomPrompt="1"/>
          </p:nvPr>
        </p:nvSpPr>
        <p:spPr>
          <a:xfrm>
            <a:off x="6631933" y="4572895"/>
            <a:ext cx="1222000" cy="5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 idx="14" hasCustomPrompt="1"/>
          </p:nvPr>
        </p:nvSpPr>
        <p:spPr>
          <a:xfrm>
            <a:off x="6631935" y="2437999"/>
            <a:ext cx="1222000" cy="5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5333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 idx="15"/>
          </p:nvPr>
        </p:nvSpPr>
        <p:spPr>
          <a:xfrm>
            <a:off x="960000" y="5425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5" name="Google Shape;215;p13"/>
          <p:cNvSpPr/>
          <p:nvPr/>
        </p:nvSpPr>
        <p:spPr>
          <a:xfrm>
            <a:off x="11479091" y="467178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" name="Google Shape;216;p13"/>
          <p:cNvSpPr/>
          <p:nvPr/>
        </p:nvSpPr>
        <p:spPr>
          <a:xfrm>
            <a:off x="10472950" y="195802"/>
            <a:ext cx="128068" cy="128068"/>
          </a:xfrm>
          <a:custGeom>
            <a:avLst/>
            <a:gdLst/>
            <a:ahLst/>
            <a:cxnLst/>
            <a:rect l="l" t="t" r="r" b="b"/>
            <a:pathLst>
              <a:path w="1973" h="1973" extrusionOk="0">
                <a:moveTo>
                  <a:pt x="980" y="0"/>
                </a:moveTo>
                <a:cubicBezTo>
                  <a:pt x="927" y="0"/>
                  <a:pt x="874" y="14"/>
                  <a:pt x="834" y="53"/>
                </a:cubicBezTo>
                <a:cubicBezTo>
                  <a:pt x="807" y="93"/>
                  <a:pt x="781" y="133"/>
                  <a:pt x="781" y="186"/>
                </a:cubicBezTo>
                <a:cubicBezTo>
                  <a:pt x="781" y="252"/>
                  <a:pt x="781" y="331"/>
                  <a:pt x="794" y="450"/>
                </a:cubicBezTo>
                <a:cubicBezTo>
                  <a:pt x="794" y="543"/>
                  <a:pt x="807" y="662"/>
                  <a:pt x="807" y="808"/>
                </a:cubicBezTo>
                <a:lnTo>
                  <a:pt x="159" y="808"/>
                </a:lnTo>
                <a:cubicBezTo>
                  <a:pt x="132" y="808"/>
                  <a:pt x="93" y="821"/>
                  <a:pt x="53" y="848"/>
                </a:cubicBezTo>
                <a:cubicBezTo>
                  <a:pt x="13" y="887"/>
                  <a:pt x="0" y="927"/>
                  <a:pt x="0" y="1006"/>
                </a:cubicBezTo>
                <a:cubicBezTo>
                  <a:pt x="0" y="1073"/>
                  <a:pt x="13" y="1125"/>
                  <a:pt x="53" y="1152"/>
                </a:cubicBezTo>
                <a:cubicBezTo>
                  <a:pt x="93" y="1178"/>
                  <a:pt x="132" y="1192"/>
                  <a:pt x="159" y="1192"/>
                </a:cubicBezTo>
                <a:lnTo>
                  <a:pt x="424" y="1192"/>
                </a:lnTo>
                <a:cubicBezTo>
                  <a:pt x="530" y="1192"/>
                  <a:pt x="662" y="1178"/>
                  <a:pt x="794" y="1178"/>
                </a:cubicBezTo>
                <a:cubicBezTo>
                  <a:pt x="781" y="1284"/>
                  <a:pt x="781" y="1403"/>
                  <a:pt x="781" y="1536"/>
                </a:cubicBezTo>
                <a:cubicBezTo>
                  <a:pt x="768" y="1655"/>
                  <a:pt x="768" y="1748"/>
                  <a:pt x="768" y="1814"/>
                </a:cubicBezTo>
                <a:cubicBezTo>
                  <a:pt x="768" y="1853"/>
                  <a:pt x="794" y="1880"/>
                  <a:pt x="821" y="1920"/>
                </a:cubicBezTo>
                <a:cubicBezTo>
                  <a:pt x="860" y="1959"/>
                  <a:pt x="900" y="1973"/>
                  <a:pt x="980" y="1973"/>
                </a:cubicBezTo>
                <a:cubicBezTo>
                  <a:pt x="1046" y="1973"/>
                  <a:pt x="1099" y="1959"/>
                  <a:pt x="1138" y="1920"/>
                </a:cubicBezTo>
                <a:cubicBezTo>
                  <a:pt x="1178" y="1880"/>
                  <a:pt x="1191" y="1840"/>
                  <a:pt x="1191" y="1814"/>
                </a:cubicBezTo>
                <a:lnTo>
                  <a:pt x="1191" y="1178"/>
                </a:lnTo>
                <a:lnTo>
                  <a:pt x="1800" y="1178"/>
                </a:lnTo>
                <a:cubicBezTo>
                  <a:pt x="1840" y="1178"/>
                  <a:pt x="1880" y="1165"/>
                  <a:pt x="1919" y="1125"/>
                </a:cubicBezTo>
                <a:cubicBezTo>
                  <a:pt x="1959" y="1099"/>
                  <a:pt x="1972" y="1033"/>
                  <a:pt x="1972" y="967"/>
                </a:cubicBezTo>
                <a:cubicBezTo>
                  <a:pt x="1972" y="900"/>
                  <a:pt x="1959" y="848"/>
                  <a:pt x="1932" y="821"/>
                </a:cubicBezTo>
                <a:cubicBezTo>
                  <a:pt x="1906" y="781"/>
                  <a:pt x="1880" y="768"/>
                  <a:pt x="1840" y="768"/>
                </a:cubicBezTo>
                <a:cubicBezTo>
                  <a:pt x="1760" y="768"/>
                  <a:pt x="1668" y="781"/>
                  <a:pt x="1562" y="795"/>
                </a:cubicBezTo>
                <a:cubicBezTo>
                  <a:pt x="1443" y="795"/>
                  <a:pt x="1324" y="808"/>
                  <a:pt x="1191" y="808"/>
                </a:cubicBezTo>
                <a:lnTo>
                  <a:pt x="1191" y="450"/>
                </a:lnTo>
                <a:cubicBezTo>
                  <a:pt x="1191" y="345"/>
                  <a:pt x="1191" y="252"/>
                  <a:pt x="1191" y="186"/>
                </a:cubicBezTo>
                <a:cubicBezTo>
                  <a:pt x="1191" y="133"/>
                  <a:pt x="1178" y="93"/>
                  <a:pt x="1138" y="53"/>
                </a:cubicBezTo>
                <a:cubicBezTo>
                  <a:pt x="1099" y="14"/>
                  <a:pt x="1046" y="0"/>
                  <a:pt x="980" y="0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7" name="Google Shape;217;p13"/>
          <p:cNvSpPr/>
          <p:nvPr/>
        </p:nvSpPr>
        <p:spPr>
          <a:xfrm>
            <a:off x="11534181" y="1578189"/>
            <a:ext cx="224329" cy="274115"/>
          </a:xfrm>
          <a:custGeom>
            <a:avLst/>
            <a:gdLst/>
            <a:ahLst/>
            <a:cxnLst/>
            <a:rect l="l" t="t" r="r" b="b"/>
            <a:pathLst>
              <a:path w="3456" h="4223" extrusionOk="0">
                <a:moveTo>
                  <a:pt x="755" y="371"/>
                </a:moveTo>
                <a:cubicBezTo>
                  <a:pt x="861" y="371"/>
                  <a:pt x="954" y="411"/>
                  <a:pt x="1046" y="490"/>
                </a:cubicBezTo>
                <a:cubicBezTo>
                  <a:pt x="1139" y="570"/>
                  <a:pt x="1179" y="702"/>
                  <a:pt x="1179" y="887"/>
                </a:cubicBezTo>
                <a:cubicBezTo>
                  <a:pt x="1179" y="1073"/>
                  <a:pt x="1139" y="1218"/>
                  <a:pt x="1046" y="1311"/>
                </a:cubicBezTo>
                <a:cubicBezTo>
                  <a:pt x="967" y="1417"/>
                  <a:pt x="861" y="1470"/>
                  <a:pt x="729" y="1470"/>
                </a:cubicBezTo>
                <a:cubicBezTo>
                  <a:pt x="610" y="1470"/>
                  <a:pt x="517" y="1417"/>
                  <a:pt x="451" y="1311"/>
                </a:cubicBezTo>
                <a:cubicBezTo>
                  <a:pt x="385" y="1205"/>
                  <a:pt x="345" y="1086"/>
                  <a:pt x="345" y="940"/>
                </a:cubicBezTo>
                <a:cubicBezTo>
                  <a:pt x="345" y="834"/>
                  <a:pt x="358" y="742"/>
                  <a:pt x="385" y="662"/>
                </a:cubicBezTo>
                <a:cubicBezTo>
                  <a:pt x="424" y="596"/>
                  <a:pt x="451" y="530"/>
                  <a:pt x="491" y="490"/>
                </a:cubicBezTo>
                <a:cubicBezTo>
                  <a:pt x="530" y="437"/>
                  <a:pt x="583" y="411"/>
                  <a:pt x="623" y="398"/>
                </a:cubicBezTo>
                <a:cubicBezTo>
                  <a:pt x="676" y="371"/>
                  <a:pt x="716" y="371"/>
                  <a:pt x="755" y="371"/>
                </a:cubicBezTo>
                <a:close/>
                <a:moveTo>
                  <a:pt x="2727" y="2806"/>
                </a:moveTo>
                <a:cubicBezTo>
                  <a:pt x="2807" y="2806"/>
                  <a:pt x="2886" y="2846"/>
                  <a:pt x="2966" y="2926"/>
                </a:cubicBezTo>
                <a:cubicBezTo>
                  <a:pt x="3058" y="2992"/>
                  <a:pt x="3098" y="3124"/>
                  <a:pt x="3098" y="3309"/>
                </a:cubicBezTo>
                <a:cubicBezTo>
                  <a:pt x="3098" y="3376"/>
                  <a:pt x="3085" y="3442"/>
                  <a:pt x="3071" y="3508"/>
                </a:cubicBezTo>
                <a:cubicBezTo>
                  <a:pt x="3058" y="3574"/>
                  <a:pt x="3032" y="3640"/>
                  <a:pt x="3005" y="3693"/>
                </a:cubicBezTo>
                <a:cubicBezTo>
                  <a:pt x="2966" y="3746"/>
                  <a:pt x="2926" y="3786"/>
                  <a:pt x="2873" y="3826"/>
                </a:cubicBezTo>
                <a:cubicBezTo>
                  <a:pt x="2833" y="3865"/>
                  <a:pt x="2767" y="3879"/>
                  <a:pt x="2688" y="3879"/>
                </a:cubicBezTo>
                <a:cubicBezTo>
                  <a:pt x="2608" y="3879"/>
                  <a:pt x="2542" y="3865"/>
                  <a:pt x="2489" y="3826"/>
                </a:cubicBezTo>
                <a:cubicBezTo>
                  <a:pt x="2449" y="3786"/>
                  <a:pt x="2410" y="3733"/>
                  <a:pt x="2383" y="3680"/>
                </a:cubicBezTo>
                <a:cubicBezTo>
                  <a:pt x="2343" y="3627"/>
                  <a:pt x="2330" y="3561"/>
                  <a:pt x="2317" y="3495"/>
                </a:cubicBezTo>
                <a:cubicBezTo>
                  <a:pt x="2317" y="3442"/>
                  <a:pt x="2304" y="3389"/>
                  <a:pt x="2304" y="3336"/>
                </a:cubicBezTo>
                <a:cubicBezTo>
                  <a:pt x="2304" y="3164"/>
                  <a:pt x="2343" y="3031"/>
                  <a:pt x="2423" y="2939"/>
                </a:cubicBezTo>
                <a:cubicBezTo>
                  <a:pt x="2516" y="2846"/>
                  <a:pt x="2608" y="2806"/>
                  <a:pt x="2727" y="2806"/>
                </a:cubicBezTo>
                <a:close/>
                <a:moveTo>
                  <a:pt x="3032" y="1"/>
                </a:moveTo>
                <a:cubicBezTo>
                  <a:pt x="2992" y="1"/>
                  <a:pt x="2952" y="14"/>
                  <a:pt x="2913" y="54"/>
                </a:cubicBezTo>
                <a:cubicBezTo>
                  <a:pt x="2873" y="93"/>
                  <a:pt x="2846" y="146"/>
                  <a:pt x="2807" y="199"/>
                </a:cubicBezTo>
                <a:cubicBezTo>
                  <a:pt x="2767" y="252"/>
                  <a:pt x="2727" y="305"/>
                  <a:pt x="2688" y="371"/>
                </a:cubicBezTo>
                <a:cubicBezTo>
                  <a:pt x="2648" y="424"/>
                  <a:pt x="2595" y="464"/>
                  <a:pt x="2555" y="504"/>
                </a:cubicBezTo>
                <a:cubicBezTo>
                  <a:pt x="2502" y="530"/>
                  <a:pt x="2449" y="557"/>
                  <a:pt x="2383" y="570"/>
                </a:cubicBezTo>
                <a:cubicBezTo>
                  <a:pt x="2317" y="583"/>
                  <a:pt x="2264" y="583"/>
                  <a:pt x="2211" y="583"/>
                </a:cubicBezTo>
                <a:cubicBezTo>
                  <a:pt x="2052" y="583"/>
                  <a:pt x="1933" y="570"/>
                  <a:pt x="1827" y="543"/>
                </a:cubicBezTo>
                <a:cubicBezTo>
                  <a:pt x="1735" y="517"/>
                  <a:pt x="1642" y="477"/>
                  <a:pt x="1576" y="437"/>
                </a:cubicBezTo>
                <a:cubicBezTo>
                  <a:pt x="1510" y="398"/>
                  <a:pt x="1443" y="345"/>
                  <a:pt x="1391" y="305"/>
                </a:cubicBezTo>
                <a:cubicBezTo>
                  <a:pt x="1338" y="252"/>
                  <a:pt x="1285" y="212"/>
                  <a:pt x="1232" y="173"/>
                </a:cubicBezTo>
                <a:cubicBezTo>
                  <a:pt x="1179" y="120"/>
                  <a:pt x="1113" y="93"/>
                  <a:pt x="1033" y="67"/>
                </a:cubicBezTo>
                <a:cubicBezTo>
                  <a:pt x="967" y="27"/>
                  <a:pt x="874" y="14"/>
                  <a:pt x="755" y="14"/>
                </a:cubicBezTo>
                <a:cubicBezTo>
                  <a:pt x="663" y="14"/>
                  <a:pt x="570" y="40"/>
                  <a:pt x="477" y="80"/>
                </a:cubicBezTo>
                <a:cubicBezTo>
                  <a:pt x="398" y="120"/>
                  <a:pt x="318" y="186"/>
                  <a:pt x="239" y="265"/>
                </a:cubicBezTo>
                <a:cubicBezTo>
                  <a:pt x="173" y="345"/>
                  <a:pt x="120" y="437"/>
                  <a:pt x="67" y="557"/>
                </a:cubicBezTo>
                <a:cubicBezTo>
                  <a:pt x="27" y="662"/>
                  <a:pt x="1" y="795"/>
                  <a:pt x="1" y="940"/>
                </a:cubicBezTo>
                <a:cubicBezTo>
                  <a:pt x="1" y="1086"/>
                  <a:pt x="27" y="1205"/>
                  <a:pt x="67" y="1324"/>
                </a:cubicBezTo>
                <a:cubicBezTo>
                  <a:pt x="107" y="1430"/>
                  <a:pt x="160" y="1523"/>
                  <a:pt x="239" y="1589"/>
                </a:cubicBezTo>
                <a:cubicBezTo>
                  <a:pt x="305" y="1668"/>
                  <a:pt x="385" y="1721"/>
                  <a:pt x="477" y="1748"/>
                </a:cubicBezTo>
                <a:cubicBezTo>
                  <a:pt x="570" y="1787"/>
                  <a:pt x="649" y="1814"/>
                  <a:pt x="742" y="1814"/>
                </a:cubicBezTo>
                <a:cubicBezTo>
                  <a:pt x="848" y="1814"/>
                  <a:pt x="941" y="1787"/>
                  <a:pt x="1033" y="1748"/>
                </a:cubicBezTo>
                <a:cubicBezTo>
                  <a:pt x="1139" y="1695"/>
                  <a:pt x="1218" y="1629"/>
                  <a:pt x="1298" y="1549"/>
                </a:cubicBezTo>
                <a:cubicBezTo>
                  <a:pt x="1364" y="1456"/>
                  <a:pt x="1417" y="1364"/>
                  <a:pt x="1457" y="1245"/>
                </a:cubicBezTo>
                <a:cubicBezTo>
                  <a:pt x="1510" y="1126"/>
                  <a:pt x="1523" y="993"/>
                  <a:pt x="1523" y="861"/>
                </a:cubicBezTo>
                <a:cubicBezTo>
                  <a:pt x="1523" y="848"/>
                  <a:pt x="1523" y="834"/>
                  <a:pt x="1523" y="834"/>
                </a:cubicBezTo>
                <a:lnTo>
                  <a:pt x="1523" y="795"/>
                </a:lnTo>
                <a:cubicBezTo>
                  <a:pt x="1629" y="834"/>
                  <a:pt x="1735" y="861"/>
                  <a:pt x="1841" y="874"/>
                </a:cubicBezTo>
                <a:cubicBezTo>
                  <a:pt x="1933" y="887"/>
                  <a:pt x="2052" y="901"/>
                  <a:pt x="2198" y="901"/>
                </a:cubicBezTo>
                <a:lnTo>
                  <a:pt x="2304" y="901"/>
                </a:lnTo>
                <a:cubicBezTo>
                  <a:pt x="2330" y="887"/>
                  <a:pt x="2370" y="887"/>
                  <a:pt x="2410" y="874"/>
                </a:cubicBezTo>
                <a:lnTo>
                  <a:pt x="2410" y="874"/>
                </a:lnTo>
                <a:cubicBezTo>
                  <a:pt x="2410" y="887"/>
                  <a:pt x="2396" y="927"/>
                  <a:pt x="2343" y="1007"/>
                </a:cubicBezTo>
                <a:cubicBezTo>
                  <a:pt x="2304" y="1099"/>
                  <a:pt x="2238" y="1205"/>
                  <a:pt x="2171" y="1337"/>
                </a:cubicBezTo>
                <a:cubicBezTo>
                  <a:pt x="2092" y="1470"/>
                  <a:pt x="2013" y="1629"/>
                  <a:pt x="1920" y="1814"/>
                </a:cubicBezTo>
                <a:cubicBezTo>
                  <a:pt x="1814" y="1986"/>
                  <a:pt x="1721" y="2158"/>
                  <a:pt x="1629" y="2343"/>
                </a:cubicBezTo>
                <a:cubicBezTo>
                  <a:pt x="1523" y="2529"/>
                  <a:pt x="1430" y="2701"/>
                  <a:pt x="1338" y="2886"/>
                </a:cubicBezTo>
                <a:cubicBezTo>
                  <a:pt x="1245" y="3058"/>
                  <a:pt x="1166" y="3217"/>
                  <a:pt x="1086" y="3362"/>
                </a:cubicBezTo>
                <a:cubicBezTo>
                  <a:pt x="1020" y="3508"/>
                  <a:pt x="954" y="3627"/>
                  <a:pt x="914" y="3720"/>
                </a:cubicBezTo>
                <a:cubicBezTo>
                  <a:pt x="861" y="3812"/>
                  <a:pt x="835" y="3865"/>
                  <a:pt x="835" y="3879"/>
                </a:cubicBezTo>
                <a:cubicBezTo>
                  <a:pt x="835" y="3905"/>
                  <a:pt x="861" y="3945"/>
                  <a:pt x="888" y="3958"/>
                </a:cubicBezTo>
                <a:cubicBezTo>
                  <a:pt x="914" y="3984"/>
                  <a:pt x="954" y="3998"/>
                  <a:pt x="1020" y="3998"/>
                </a:cubicBezTo>
                <a:cubicBezTo>
                  <a:pt x="1086" y="3998"/>
                  <a:pt x="1139" y="3984"/>
                  <a:pt x="1166" y="3958"/>
                </a:cubicBezTo>
                <a:cubicBezTo>
                  <a:pt x="1205" y="3918"/>
                  <a:pt x="1232" y="3879"/>
                  <a:pt x="1258" y="3852"/>
                </a:cubicBezTo>
                <a:cubicBezTo>
                  <a:pt x="1271" y="3799"/>
                  <a:pt x="1324" y="3706"/>
                  <a:pt x="1391" y="3574"/>
                </a:cubicBezTo>
                <a:cubicBezTo>
                  <a:pt x="1443" y="3442"/>
                  <a:pt x="1536" y="3283"/>
                  <a:pt x="1629" y="3111"/>
                </a:cubicBezTo>
                <a:cubicBezTo>
                  <a:pt x="1721" y="2926"/>
                  <a:pt x="1827" y="2727"/>
                  <a:pt x="1933" y="2515"/>
                </a:cubicBezTo>
                <a:lnTo>
                  <a:pt x="2291" y="1854"/>
                </a:lnTo>
                <a:cubicBezTo>
                  <a:pt x="2410" y="1642"/>
                  <a:pt x="2516" y="1417"/>
                  <a:pt x="2621" y="1218"/>
                </a:cubicBezTo>
                <a:cubicBezTo>
                  <a:pt x="2741" y="1007"/>
                  <a:pt x="2833" y="834"/>
                  <a:pt x="2913" y="662"/>
                </a:cubicBezTo>
                <a:cubicBezTo>
                  <a:pt x="3005" y="504"/>
                  <a:pt x="3071" y="371"/>
                  <a:pt x="3124" y="265"/>
                </a:cubicBezTo>
                <a:cubicBezTo>
                  <a:pt x="3177" y="159"/>
                  <a:pt x="3204" y="107"/>
                  <a:pt x="3204" y="93"/>
                </a:cubicBezTo>
                <a:cubicBezTo>
                  <a:pt x="3204" y="80"/>
                  <a:pt x="3191" y="54"/>
                  <a:pt x="3164" y="27"/>
                </a:cubicBezTo>
                <a:cubicBezTo>
                  <a:pt x="3151" y="1"/>
                  <a:pt x="3111" y="1"/>
                  <a:pt x="3032" y="1"/>
                </a:cubicBezTo>
                <a:close/>
                <a:moveTo>
                  <a:pt x="2741" y="2462"/>
                </a:moveTo>
                <a:cubicBezTo>
                  <a:pt x="2621" y="2462"/>
                  <a:pt x="2516" y="2489"/>
                  <a:pt x="2423" y="2529"/>
                </a:cubicBezTo>
                <a:cubicBezTo>
                  <a:pt x="2330" y="2568"/>
                  <a:pt x="2251" y="2634"/>
                  <a:pt x="2185" y="2714"/>
                </a:cubicBezTo>
                <a:cubicBezTo>
                  <a:pt x="2118" y="2793"/>
                  <a:pt x="2066" y="2886"/>
                  <a:pt x="2026" y="2992"/>
                </a:cubicBezTo>
                <a:cubicBezTo>
                  <a:pt x="1986" y="3098"/>
                  <a:pt x="1960" y="3217"/>
                  <a:pt x="1960" y="3349"/>
                </a:cubicBezTo>
                <a:cubicBezTo>
                  <a:pt x="1960" y="3468"/>
                  <a:pt x="1986" y="3574"/>
                  <a:pt x="2013" y="3680"/>
                </a:cubicBezTo>
                <a:cubicBezTo>
                  <a:pt x="2052" y="3773"/>
                  <a:pt x="2092" y="3865"/>
                  <a:pt x="2158" y="3958"/>
                </a:cubicBezTo>
                <a:cubicBezTo>
                  <a:pt x="2211" y="4037"/>
                  <a:pt x="2291" y="4104"/>
                  <a:pt x="2383" y="4143"/>
                </a:cubicBezTo>
                <a:cubicBezTo>
                  <a:pt x="2476" y="4196"/>
                  <a:pt x="2582" y="4223"/>
                  <a:pt x="2701" y="4223"/>
                </a:cubicBezTo>
                <a:cubicBezTo>
                  <a:pt x="2939" y="4223"/>
                  <a:pt x="3124" y="4143"/>
                  <a:pt x="3257" y="3984"/>
                </a:cubicBezTo>
                <a:cubicBezTo>
                  <a:pt x="3389" y="3826"/>
                  <a:pt x="3455" y="3601"/>
                  <a:pt x="3455" y="3336"/>
                </a:cubicBezTo>
                <a:cubicBezTo>
                  <a:pt x="3455" y="3217"/>
                  <a:pt x="3442" y="3098"/>
                  <a:pt x="3416" y="3005"/>
                </a:cubicBezTo>
                <a:cubicBezTo>
                  <a:pt x="3389" y="2899"/>
                  <a:pt x="3349" y="2806"/>
                  <a:pt x="3283" y="2727"/>
                </a:cubicBezTo>
                <a:cubicBezTo>
                  <a:pt x="3230" y="2634"/>
                  <a:pt x="3151" y="2581"/>
                  <a:pt x="3058" y="2529"/>
                </a:cubicBezTo>
                <a:cubicBezTo>
                  <a:pt x="2979" y="2489"/>
                  <a:pt x="2860" y="2462"/>
                  <a:pt x="2741" y="2462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13"/>
          <p:cNvSpPr/>
          <p:nvPr/>
        </p:nvSpPr>
        <p:spPr>
          <a:xfrm rot="-1315996">
            <a:off x="438924" y="4237895"/>
            <a:ext cx="279005" cy="278048"/>
          </a:xfrm>
          <a:custGeom>
            <a:avLst/>
            <a:gdLst/>
            <a:ahLst/>
            <a:cxnLst/>
            <a:rect l="l" t="t" r="r" b="b"/>
            <a:pathLst>
              <a:path w="3786" h="3773" extrusionOk="0">
                <a:moveTo>
                  <a:pt x="371" y="1"/>
                </a:moveTo>
                <a:cubicBezTo>
                  <a:pt x="279" y="1"/>
                  <a:pt x="186" y="14"/>
                  <a:pt x="107" y="54"/>
                </a:cubicBezTo>
                <a:cubicBezTo>
                  <a:pt x="27" y="80"/>
                  <a:pt x="1" y="133"/>
                  <a:pt x="1" y="199"/>
                </a:cubicBezTo>
                <a:cubicBezTo>
                  <a:pt x="1" y="279"/>
                  <a:pt x="40" y="318"/>
                  <a:pt x="120" y="332"/>
                </a:cubicBezTo>
                <a:cubicBezTo>
                  <a:pt x="199" y="345"/>
                  <a:pt x="318" y="358"/>
                  <a:pt x="477" y="358"/>
                </a:cubicBezTo>
                <a:lnTo>
                  <a:pt x="596" y="358"/>
                </a:lnTo>
                <a:cubicBezTo>
                  <a:pt x="636" y="371"/>
                  <a:pt x="662" y="371"/>
                  <a:pt x="689" y="385"/>
                </a:cubicBezTo>
                <a:cubicBezTo>
                  <a:pt x="715" y="398"/>
                  <a:pt x="729" y="411"/>
                  <a:pt x="755" y="437"/>
                </a:cubicBezTo>
                <a:cubicBezTo>
                  <a:pt x="768" y="464"/>
                  <a:pt x="795" y="490"/>
                  <a:pt x="808" y="530"/>
                </a:cubicBezTo>
                <a:lnTo>
                  <a:pt x="2012" y="2714"/>
                </a:lnTo>
                <a:cubicBezTo>
                  <a:pt x="1959" y="2833"/>
                  <a:pt x="1907" y="2939"/>
                  <a:pt x="1854" y="3032"/>
                </a:cubicBezTo>
                <a:cubicBezTo>
                  <a:pt x="1801" y="3124"/>
                  <a:pt x="1748" y="3190"/>
                  <a:pt x="1682" y="3257"/>
                </a:cubicBezTo>
                <a:cubicBezTo>
                  <a:pt x="1629" y="3296"/>
                  <a:pt x="1562" y="3349"/>
                  <a:pt x="1496" y="3376"/>
                </a:cubicBezTo>
                <a:cubicBezTo>
                  <a:pt x="1430" y="3415"/>
                  <a:pt x="1351" y="3429"/>
                  <a:pt x="1284" y="3429"/>
                </a:cubicBezTo>
                <a:cubicBezTo>
                  <a:pt x="1165" y="3429"/>
                  <a:pt x="1073" y="3402"/>
                  <a:pt x="993" y="3349"/>
                </a:cubicBezTo>
                <a:cubicBezTo>
                  <a:pt x="914" y="3296"/>
                  <a:pt x="874" y="3230"/>
                  <a:pt x="874" y="3164"/>
                </a:cubicBezTo>
                <a:cubicBezTo>
                  <a:pt x="874" y="3137"/>
                  <a:pt x="887" y="3098"/>
                  <a:pt x="901" y="3071"/>
                </a:cubicBezTo>
                <a:cubicBezTo>
                  <a:pt x="927" y="3045"/>
                  <a:pt x="954" y="3018"/>
                  <a:pt x="993" y="3018"/>
                </a:cubicBezTo>
                <a:cubicBezTo>
                  <a:pt x="1020" y="3018"/>
                  <a:pt x="1033" y="3018"/>
                  <a:pt x="1059" y="3005"/>
                </a:cubicBezTo>
                <a:cubicBezTo>
                  <a:pt x="1099" y="3005"/>
                  <a:pt x="1126" y="2992"/>
                  <a:pt x="1139" y="2979"/>
                </a:cubicBezTo>
                <a:cubicBezTo>
                  <a:pt x="1165" y="2965"/>
                  <a:pt x="1192" y="2939"/>
                  <a:pt x="1205" y="2912"/>
                </a:cubicBezTo>
                <a:cubicBezTo>
                  <a:pt x="1218" y="2899"/>
                  <a:pt x="1232" y="2859"/>
                  <a:pt x="1232" y="2820"/>
                </a:cubicBezTo>
                <a:cubicBezTo>
                  <a:pt x="1232" y="2754"/>
                  <a:pt x="1205" y="2701"/>
                  <a:pt x="1152" y="2674"/>
                </a:cubicBezTo>
                <a:cubicBezTo>
                  <a:pt x="1112" y="2648"/>
                  <a:pt x="1059" y="2634"/>
                  <a:pt x="1007" y="2634"/>
                </a:cubicBezTo>
                <a:cubicBezTo>
                  <a:pt x="954" y="2634"/>
                  <a:pt x="901" y="2634"/>
                  <a:pt x="848" y="2661"/>
                </a:cubicBezTo>
                <a:cubicBezTo>
                  <a:pt x="782" y="2687"/>
                  <a:pt x="742" y="2714"/>
                  <a:pt x="689" y="2754"/>
                </a:cubicBezTo>
                <a:cubicBezTo>
                  <a:pt x="649" y="2807"/>
                  <a:pt x="623" y="2859"/>
                  <a:pt x="583" y="2926"/>
                </a:cubicBezTo>
                <a:cubicBezTo>
                  <a:pt x="570" y="2992"/>
                  <a:pt x="557" y="3071"/>
                  <a:pt x="557" y="3164"/>
                </a:cubicBezTo>
                <a:cubicBezTo>
                  <a:pt x="557" y="3257"/>
                  <a:pt x="570" y="3349"/>
                  <a:pt x="609" y="3415"/>
                </a:cubicBezTo>
                <a:cubicBezTo>
                  <a:pt x="649" y="3495"/>
                  <a:pt x="689" y="3561"/>
                  <a:pt x="755" y="3614"/>
                </a:cubicBezTo>
                <a:cubicBezTo>
                  <a:pt x="821" y="3667"/>
                  <a:pt x="887" y="3707"/>
                  <a:pt x="967" y="3733"/>
                </a:cubicBezTo>
                <a:cubicBezTo>
                  <a:pt x="1046" y="3759"/>
                  <a:pt x="1126" y="3773"/>
                  <a:pt x="1218" y="3773"/>
                </a:cubicBezTo>
                <a:cubicBezTo>
                  <a:pt x="1377" y="3773"/>
                  <a:pt x="1536" y="3733"/>
                  <a:pt x="1668" y="3667"/>
                </a:cubicBezTo>
                <a:cubicBezTo>
                  <a:pt x="1801" y="3614"/>
                  <a:pt x="1920" y="3508"/>
                  <a:pt x="2039" y="3376"/>
                </a:cubicBezTo>
                <a:cubicBezTo>
                  <a:pt x="2132" y="3257"/>
                  <a:pt x="2224" y="3111"/>
                  <a:pt x="2304" y="2952"/>
                </a:cubicBezTo>
                <a:cubicBezTo>
                  <a:pt x="2383" y="2780"/>
                  <a:pt x="2449" y="2595"/>
                  <a:pt x="2529" y="2370"/>
                </a:cubicBezTo>
                <a:lnTo>
                  <a:pt x="3164" y="596"/>
                </a:lnTo>
                <a:cubicBezTo>
                  <a:pt x="3190" y="530"/>
                  <a:pt x="3217" y="490"/>
                  <a:pt x="3243" y="477"/>
                </a:cubicBezTo>
                <a:cubicBezTo>
                  <a:pt x="3283" y="464"/>
                  <a:pt x="3349" y="451"/>
                  <a:pt x="3442" y="451"/>
                </a:cubicBezTo>
                <a:cubicBezTo>
                  <a:pt x="3534" y="451"/>
                  <a:pt x="3601" y="437"/>
                  <a:pt x="3680" y="411"/>
                </a:cubicBezTo>
                <a:cubicBezTo>
                  <a:pt x="3746" y="398"/>
                  <a:pt x="3786" y="345"/>
                  <a:pt x="3786" y="279"/>
                </a:cubicBezTo>
                <a:cubicBezTo>
                  <a:pt x="3786" y="212"/>
                  <a:pt x="3746" y="160"/>
                  <a:pt x="3680" y="146"/>
                </a:cubicBezTo>
                <a:cubicBezTo>
                  <a:pt x="3614" y="120"/>
                  <a:pt x="3534" y="107"/>
                  <a:pt x="3442" y="107"/>
                </a:cubicBezTo>
                <a:lnTo>
                  <a:pt x="2409" y="107"/>
                </a:lnTo>
                <a:cubicBezTo>
                  <a:pt x="2317" y="107"/>
                  <a:pt x="2251" y="120"/>
                  <a:pt x="2224" y="146"/>
                </a:cubicBezTo>
                <a:cubicBezTo>
                  <a:pt x="2198" y="160"/>
                  <a:pt x="2184" y="212"/>
                  <a:pt x="2184" y="279"/>
                </a:cubicBezTo>
                <a:cubicBezTo>
                  <a:pt x="2184" y="318"/>
                  <a:pt x="2211" y="358"/>
                  <a:pt x="2251" y="398"/>
                </a:cubicBezTo>
                <a:cubicBezTo>
                  <a:pt x="2290" y="437"/>
                  <a:pt x="2370" y="451"/>
                  <a:pt x="2462" y="451"/>
                </a:cubicBezTo>
                <a:cubicBezTo>
                  <a:pt x="2568" y="451"/>
                  <a:pt x="2621" y="464"/>
                  <a:pt x="2648" y="477"/>
                </a:cubicBezTo>
                <a:cubicBezTo>
                  <a:pt x="2674" y="504"/>
                  <a:pt x="2687" y="517"/>
                  <a:pt x="2687" y="557"/>
                </a:cubicBezTo>
                <a:cubicBezTo>
                  <a:pt x="2687" y="623"/>
                  <a:pt x="2674" y="689"/>
                  <a:pt x="2648" y="795"/>
                </a:cubicBezTo>
                <a:lnTo>
                  <a:pt x="2184" y="2224"/>
                </a:lnTo>
                <a:lnTo>
                  <a:pt x="1324" y="623"/>
                </a:lnTo>
                <a:cubicBezTo>
                  <a:pt x="1311" y="583"/>
                  <a:pt x="1298" y="543"/>
                  <a:pt x="1284" y="504"/>
                </a:cubicBezTo>
                <a:cubicBezTo>
                  <a:pt x="1271" y="464"/>
                  <a:pt x="1271" y="437"/>
                  <a:pt x="1271" y="424"/>
                </a:cubicBezTo>
                <a:cubicBezTo>
                  <a:pt x="1271" y="385"/>
                  <a:pt x="1284" y="358"/>
                  <a:pt x="1298" y="358"/>
                </a:cubicBezTo>
                <a:cubicBezTo>
                  <a:pt x="1311" y="345"/>
                  <a:pt x="1324" y="345"/>
                  <a:pt x="1351" y="345"/>
                </a:cubicBezTo>
                <a:cubicBezTo>
                  <a:pt x="1430" y="345"/>
                  <a:pt x="1483" y="332"/>
                  <a:pt x="1509" y="292"/>
                </a:cubicBezTo>
                <a:cubicBezTo>
                  <a:pt x="1549" y="252"/>
                  <a:pt x="1562" y="212"/>
                  <a:pt x="1562" y="160"/>
                </a:cubicBezTo>
                <a:cubicBezTo>
                  <a:pt x="1562" y="120"/>
                  <a:pt x="1536" y="80"/>
                  <a:pt x="1509" y="54"/>
                </a:cubicBezTo>
                <a:cubicBezTo>
                  <a:pt x="1483" y="14"/>
                  <a:pt x="1417" y="1"/>
                  <a:pt x="13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13"/>
          <p:cNvSpPr/>
          <p:nvPr/>
        </p:nvSpPr>
        <p:spPr>
          <a:xfrm>
            <a:off x="538791" y="3554028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0" name="Google Shape;220;p13"/>
          <p:cNvGrpSpPr/>
          <p:nvPr/>
        </p:nvGrpSpPr>
        <p:grpSpPr>
          <a:xfrm>
            <a:off x="284424" y="5248965"/>
            <a:ext cx="1347711" cy="1389900"/>
            <a:chOff x="213318" y="3936723"/>
            <a:chExt cx="1010783" cy="1042425"/>
          </a:xfrm>
        </p:grpSpPr>
        <p:grpSp>
          <p:nvGrpSpPr>
            <p:cNvPr id="221" name="Google Shape;221;p13"/>
            <p:cNvGrpSpPr/>
            <p:nvPr/>
          </p:nvGrpSpPr>
          <p:grpSpPr>
            <a:xfrm>
              <a:off x="213318" y="3936723"/>
              <a:ext cx="882102" cy="1042425"/>
              <a:chOff x="4385705" y="3356597"/>
              <a:chExt cx="1127287" cy="1332173"/>
            </a:xfrm>
          </p:grpSpPr>
          <p:sp>
            <p:nvSpPr>
              <p:cNvPr id="222" name="Google Shape;222;p13"/>
              <p:cNvSpPr/>
              <p:nvPr/>
            </p:nvSpPr>
            <p:spPr>
              <a:xfrm>
                <a:off x="4513711" y="4188355"/>
                <a:ext cx="30067" cy="292655"/>
              </a:xfrm>
              <a:custGeom>
                <a:avLst/>
                <a:gdLst/>
                <a:ahLst/>
                <a:cxnLst/>
                <a:rect l="l" t="t" r="r" b="b"/>
                <a:pathLst>
                  <a:path w="544" h="5295" extrusionOk="0">
                    <a:moveTo>
                      <a:pt x="0" y="0"/>
                    </a:moveTo>
                    <a:lnTo>
                      <a:pt x="0" y="5294"/>
                    </a:lnTo>
                    <a:lnTo>
                      <a:pt x="543" y="5294"/>
                    </a:lnTo>
                    <a:lnTo>
                      <a:pt x="543" y="3150"/>
                    </a:lnTo>
                    <a:lnTo>
                      <a:pt x="278" y="3150"/>
                    </a:lnTo>
                    <a:cubicBezTo>
                      <a:pt x="212" y="3150"/>
                      <a:pt x="159" y="3097"/>
                      <a:pt x="159" y="3044"/>
                    </a:cubicBezTo>
                    <a:cubicBezTo>
                      <a:pt x="159" y="2978"/>
                      <a:pt x="212" y="2978"/>
                      <a:pt x="278" y="2978"/>
                    </a:cubicBezTo>
                    <a:lnTo>
                      <a:pt x="543" y="2978"/>
                    </a:lnTo>
                    <a:lnTo>
                      <a:pt x="543" y="66"/>
                    </a:lnTo>
                    <a:cubicBezTo>
                      <a:pt x="331" y="66"/>
                      <a:pt x="159" y="66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23" name="Google Shape;223;p13"/>
              <p:cNvGrpSpPr/>
              <p:nvPr/>
            </p:nvGrpSpPr>
            <p:grpSpPr>
              <a:xfrm>
                <a:off x="4385705" y="3356597"/>
                <a:ext cx="1127287" cy="1332173"/>
                <a:chOff x="4385705" y="3127997"/>
                <a:chExt cx="1127287" cy="1332173"/>
              </a:xfrm>
            </p:grpSpPr>
            <p:sp>
              <p:nvSpPr>
                <p:cNvPr id="224" name="Google Shape;224;p13"/>
                <p:cNvSpPr/>
                <p:nvPr/>
              </p:nvSpPr>
              <p:spPr>
                <a:xfrm>
                  <a:off x="4513711" y="3396499"/>
                  <a:ext cx="30067" cy="566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10258" extrusionOk="0">
                      <a:moveTo>
                        <a:pt x="0" y="0"/>
                      </a:moveTo>
                      <a:lnTo>
                        <a:pt x="0" y="10191"/>
                      </a:lnTo>
                      <a:cubicBezTo>
                        <a:pt x="159" y="10257"/>
                        <a:pt x="331" y="10257"/>
                        <a:pt x="543" y="10257"/>
                      </a:cubicBezTo>
                      <a:lnTo>
                        <a:pt x="543" y="3137"/>
                      </a:lnTo>
                      <a:lnTo>
                        <a:pt x="278" y="3137"/>
                      </a:lnTo>
                      <a:cubicBezTo>
                        <a:pt x="212" y="3137"/>
                        <a:pt x="159" y="3084"/>
                        <a:pt x="159" y="3084"/>
                      </a:cubicBezTo>
                      <a:cubicBezTo>
                        <a:pt x="159" y="3031"/>
                        <a:pt x="212" y="2978"/>
                        <a:pt x="278" y="2978"/>
                      </a:cubicBezTo>
                      <a:lnTo>
                        <a:pt x="543" y="2978"/>
                      </a:lnTo>
                      <a:lnTo>
                        <a:pt x="5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5" name="Google Shape;225;p13"/>
                <p:cNvSpPr/>
                <p:nvPr/>
              </p:nvSpPr>
              <p:spPr>
                <a:xfrm>
                  <a:off x="4385705" y="4252355"/>
                  <a:ext cx="1127287" cy="30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96" h="557" extrusionOk="0">
                      <a:moveTo>
                        <a:pt x="278" y="0"/>
                      </a:moveTo>
                      <a:cubicBezTo>
                        <a:pt x="106" y="0"/>
                        <a:pt x="0" y="172"/>
                        <a:pt x="0" y="278"/>
                      </a:cubicBezTo>
                      <a:cubicBezTo>
                        <a:pt x="0" y="450"/>
                        <a:pt x="106" y="556"/>
                        <a:pt x="278" y="556"/>
                      </a:cubicBezTo>
                      <a:lnTo>
                        <a:pt x="20396" y="556"/>
                      </a:lnTo>
                      <a:lnTo>
                        <a:pt x="20396" y="0"/>
                      </a:lnTo>
                      <a:lnTo>
                        <a:pt x="15049" y="0"/>
                      </a:lnTo>
                      <a:lnTo>
                        <a:pt x="15049" y="278"/>
                      </a:lnTo>
                      <a:cubicBezTo>
                        <a:pt x="15049" y="331"/>
                        <a:pt x="14996" y="397"/>
                        <a:pt x="14943" y="397"/>
                      </a:cubicBezTo>
                      <a:cubicBezTo>
                        <a:pt x="14890" y="397"/>
                        <a:pt x="14837" y="331"/>
                        <a:pt x="14837" y="278"/>
                      </a:cubicBezTo>
                      <a:lnTo>
                        <a:pt x="14837" y="0"/>
                      </a:lnTo>
                      <a:lnTo>
                        <a:pt x="5572" y="0"/>
                      </a:lnTo>
                      <a:lnTo>
                        <a:pt x="5572" y="278"/>
                      </a:lnTo>
                      <a:cubicBezTo>
                        <a:pt x="5572" y="331"/>
                        <a:pt x="5506" y="397"/>
                        <a:pt x="5506" y="397"/>
                      </a:cubicBezTo>
                      <a:cubicBezTo>
                        <a:pt x="5453" y="397"/>
                        <a:pt x="5400" y="331"/>
                        <a:pt x="5400" y="278"/>
                      </a:cubicBezTo>
                      <a:lnTo>
                        <a:pt x="54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6" name="Google Shape;226;p13"/>
                <p:cNvSpPr/>
                <p:nvPr/>
              </p:nvSpPr>
              <p:spPr>
                <a:xfrm>
                  <a:off x="4467616" y="3261861"/>
                  <a:ext cx="122202" cy="134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1" h="2437" extrusionOk="0">
                      <a:moveTo>
                        <a:pt x="1112" y="1"/>
                      </a:moveTo>
                      <a:lnTo>
                        <a:pt x="1" y="2436"/>
                      </a:lnTo>
                      <a:lnTo>
                        <a:pt x="2211" y="2436"/>
                      </a:lnTo>
                      <a:lnTo>
                        <a:pt x="11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7" name="Google Shape;227;p13"/>
                <p:cNvSpPr/>
                <p:nvPr/>
              </p:nvSpPr>
              <p:spPr>
                <a:xfrm>
                  <a:off x="4836322" y="3945109"/>
                  <a:ext cx="615984" cy="22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5" h="4025" extrusionOk="0">
                      <a:moveTo>
                        <a:pt x="6843" y="3243"/>
                      </a:moveTo>
                      <a:cubicBezTo>
                        <a:pt x="6896" y="3243"/>
                        <a:pt x="6896" y="3309"/>
                        <a:pt x="6896" y="3309"/>
                      </a:cubicBezTo>
                      <a:cubicBezTo>
                        <a:pt x="6896" y="3362"/>
                        <a:pt x="6843" y="3415"/>
                        <a:pt x="6790" y="3415"/>
                      </a:cubicBezTo>
                      <a:lnTo>
                        <a:pt x="6075" y="3415"/>
                      </a:lnTo>
                      <a:cubicBezTo>
                        <a:pt x="6022" y="3415"/>
                        <a:pt x="5956" y="3362"/>
                        <a:pt x="5956" y="3309"/>
                      </a:cubicBezTo>
                      <a:cubicBezTo>
                        <a:pt x="5956" y="3243"/>
                        <a:pt x="6022" y="3243"/>
                        <a:pt x="6075" y="3243"/>
                      </a:cubicBezTo>
                      <a:close/>
                      <a:moveTo>
                        <a:pt x="728" y="1"/>
                      </a:moveTo>
                      <a:cubicBezTo>
                        <a:pt x="503" y="1"/>
                        <a:pt x="225" y="53"/>
                        <a:pt x="0" y="53"/>
                      </a:cubicBezTo>
                      <a:cubicBezTo>
                        <a:pt x="887" y="993"/>
                        <a:pt x="1986" y="1814"/>
                        <a:pt x="3428" y="2528"/>
                      </a:cubicBezTo>
                      <a:cubicBezTo>
                        <a:pt x="4037" y="2806"/>
                        <a:pt x="4633" y="3031"/>
                        <a:pt x="5294" y="3243"/>
                      </a:cubicBezTo>
                      <a:lnTo>
                        <a:pt x="5413" y="3243"/>
                      </a:lnTo>
                      <a:cubicBezTo>
                        <a:pt x="6949" y="3693"/>
                        <a:pt x="8722" y="4024"/>
                        <a:pt x="10866" y="4024"/>
                      </a:cubicBezTo>
                      <a:cubicBezTo>
                        <a:pt x="11038" y="4024"/>
                        <a:pt x="11144" y="3905"/>
                        <a:pt x="11144" y="3799"/>
                      </a:cubicBezTo>
                      <a:cubicBezTo>
                        <a:pt x="11144" y="3640"/>
                        <a:pt x="11038" y="3521"/>
                        <a:pt x="10866" y="3468"/>
                      </a:cubicBezTo>
                      <a:cubicBezTo>
                        <a:pt x="7836" y="3415"/>
                        <a:pt x="5466" y="2859"/>
                        <a:pt x="3706" y="2039"/>
                      </a:cubicBezTo>
                      <a:cubicBezTo>
                        <a:pt x="2436" y="1430"/>
                        <a:pt x="1496" y="768"/>
                        <a:pt x="7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8" name="Google Shape;228;p13"/>
                <p:cNvSpPr/>
                <p:nvPr/>
              </p:nvSpPr>
              <p:spPr>
                <a:xfrm>
                  <a:off x="4675376" y="3423526"/>
                  <a:ext cx="201238" cy="524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" h="9491" extrusionOk="0">
                      <a:moveTo>
                        <a:pt x="331" y="1"/>
                      </a:moveTo>
                      <a:cubicBezTo>
                        <a:pt x="212" y="1"/>
                        <a:pt x="106" y="107"/>
                        <a:pt x="53" y="279"/>
                      </a:cubicBezTo>
                      <a:cubicBezTo>
                        <a:pt x="53" y="279"/>
                        <a:pt x="0" y="715"/>
                        <a:pt x="0" y="1496"/>
                      </a:cubicBezTo>
                      <a:cubicBezTo>
                        <a:pt x="0" y="1827"/>
                        <a:pt x="0" y="2092"/>
                        <a:pt x="53" y="2489"/>
                      </a:cubicBezTo>
                      <a:lnTo>
                        <a:pt x="331" y="2489"/>
                      </a:lnTo>
                      <a:lnTo>
                        <a:pt x="331" y="2595"/>
                      </a:lnTo>
                      <a:lnTo>
                        <a:pt x="331" y="2926"/>
                      </a:lnTo>
                      <a:cubicBezTo>
                        <a:pt x="331" y="2979"/>
                        <a:pt x="265" y="3032"/>
                        <a:pt x="265" y="3032"/>
                      </a:cubicBezTo>
                      <a:cubicBezTo>
                        <a:pt x="212" y="3032"/>
                        <a:pt x="159" y="2979"/>
                        <a:pt x="159" y="2926"/>
                      </a:cubicBezTo>
                      <a:lnTo>
                        <a:pt x="159" y="2648"/>
                      </a:lnTo>
                      <a:lnTo>
                        <a:pt x="53" y="2648"/>
                      </a:lnTo>
                      <a:cubicBezTo>
                        <a:pt x="53" y="2979"/>
                        <a:pt x="106" y="3257"/>
                        <a:pt x="159" y="3588"/>
                      </a:cubicBezTo>
                      <a:cubicBezTo>
                        <a:pt x="159" y="3588"/>
                        <a:pt x="212" y="3535"/>
                        <a:pt x="265" y="3535"/>
                      </a:cubicBezTo>
                      <a:cubicBezTo>
                        <a:pt x="265" y="3535"/>
                        <a:pt x="331" y="3588"/>
                        <a:pt x="331" y="3640"/>
                      </a:cubicBezTo>
                      <a:lnTo>
                        <a:pt x="331" y="4355"/>
                      </a:lnTo>
                      <a:lnTo>
                        <a:pt x="331" y="4408"/>
                      </a:lnTo>
                      <a:cubicBezTo>
                        <a:pt x="596" y="5732"/>
                        <a:pt x="1152" y="7227"/>
                        <a:pt x="2198" y="8604"/>
                      </a:cubicBezTo>
                      <a:cubicBezTo>
                        <a:pt x="2423" y="8882"/>
                        <a:pt x="2648" y="9213"/>
                        <a:pt x="2912" y="9490"/>
                      </a:cubicBezTo>
                      <a:cubicBezTo>
                        <a:pt x="3137" y="9490"/>
                        <a:pt x="3415" y="9438"/>
                        <a:pt x="3640" y="9438"/>
                      </a:cubicBezTo>
                      <a:cubicBezTo>
                        <a:pt x="2648" y="8498"/>
                        <a:pt x="1986" y="7452"/>
                        <a:pt x="1536" y="6393"/>
                      </a:cubicBezTo>
                      <a:cubicBezTo>
                        <a:pt x="715" y="4527"/>
                        <a:pt x="543" y="2648"/>
                        <a:pt x="543" y="1496"/>
                      </a:cubicBezTo>
                      <a:cubicBezTo>
                        <a:pt x="543" y="1165"/>
                        <a:pt x="543" y="835"/>
                        <a:pt x="596" y="663"/>
                      </a:cubicBezTo>
                      <a:lnTo>
                        <a:pt x="596" y="385"/>
                      </a:lnTo>
                      <a:lnTo>
                        <a:pt x="596" y="332"/>
                      </a:lnTo>
                      <a:cubicBezTo>
                        <a:pt x="662" y="173"/>
                        <a:pt x="543" y="54"/>
                        <a:pt x="3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9" name="Google Shape;229;p13"/>
                <p:cNvSpPr/>
                <p:nvPr/>
              </p:nvSpPr>
              <p:spPr>
                <a:xfrm>
                  <a:off x="4583959" y="3561093"/>
                  <a:ext cx="48306" cy="8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" h="159" extrusionOk="0">
                      <a:moveTo>
                        <a:pt x="106" y="0"/>
                      </a:moveTo>
                      <a:cubicBezTo>
                        <a:pt x="53" y="0"/>
                        <a:pt x="0" y="53"/>
                        <a:pt x="0" y="106"/>
                      </a:cubicBezTo>
                      <a:cubicBezTo>
                        <a:pt x="0" y="106"/>
                        <a:pt x="53" y="159"/>
                        <a:pt x="106" y="159"/>
                      </a:cubicBezTo>
                      <a:lnTo>
                        <a:pt x="821" y="159"/>
                      </a:lnTo>
                      <a:cubicBezTo>
                        <a:pt x="874" y="159"/>
                        <a:pt x="874" y="106"/>
                        <a:pt x="874" y="106"/>
                      </a:cubicBezTo>
                      <a:cubicBezTo>
                        <a:pt x="874" y="53"/>
                        <a:pt x="874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0" name="Google Shape;230;p13"/>
                <p:cNvSpPr/>
                <p:nvPr/>
              </p:nvSpPr>
              <p:spPr>
                <a:xfrm>
                  <a:off x="4684163" y="3618850"/>
                  <a:ext cx="9562" cy="28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5123" extrusionOk="0">
                      <a:moveTo>
                        <a:pt x="106" y="1"/>
                      </a:moveTo>
                      <a:cubicBezTo>
                        <a:pt x="53" y="1"/>
                        <a:pt x="0" y="54"/>
                        <a:pt x="0" y="54"/>
                      </a:cubicBezTo>
                      <a:lnTo>
                        <a:pt x="0" y="106"/>
                      </a:lnTo>
                      <a:lnTo>
                        <a:pt x="0" y="821"/>
                      </a:lnTo>
                      <a:cubicBezTo>
                        <a:pt x="0" y="874"/>
                        <a:pt x="53" y="874"/>
                        <a:pt x="106" y="874"/>
                      </a:cubicBezTo>
                      <a:lnTo>
                        <a:pt x="172" y="874"/>
                      </a:lnTo>
                      <a:lnTo>
                        <a:pt x="172" y="821"/>
                      </a:lnTo>
                      <a:lnTo>
                        <a:pt x="172" y="106"/>
                      </a:lnTo>
                      <a:cubicBezTo>
                        <a:pt x="172" y="54"/>
                        <a:pt x="106" y="1"/>
                        <a:pt x="106" y="1"/>
                      </a:cubicBezTo>
                      <a:close/>
                      <a:moveTo>
                        <a:pt x="106" y="1430"/>
                      </a:moveTo>
                      <a:cubicBezTo>
                        <a:pt x="53" y="1430"/>
                        <a:pt x="0" y="1483"/>
                        <a:pt x="0" y="1536"/>
                      </a:cubicBezTo>
                      <a:lnTo>
                        <a:pt x="0" y="2198"/>
                      </a:lnTo>
                      <a:cubicBezTo>
                        <a:pt x="0" y="2264"/>
                        <a:pt x="53" y="2317"/>
                        <a:pt x="106" y="2317"/>
                      </a:cubicBezTo>
                      <a:cubicBezTo>
                        <a:pt x="106" y="2317"/>
                        <a:pt x="172" y="2264"/>
                        <a:pt x="172" y="2198"/>
                      </a:cubicBezTo>
                      <a:lnTo>
                        <a:pt x="172" y="1536"/>
                      </a:lnTo>
                      <a:cubicBezTo>
                        <a:pt x="172" y="1483"/>
                        <a:pt x="106" y="1430"/>
                        <a:pt x="106" y="1430"/>
                      </a:cubicBezTo>
                      <a:close/>
                      <a:moveTo>
                        <a:pt x="106" y="2806"/>
                      </a:moveTo>
                      <a:cubicBezTo>
                        <a:pt x="53" y="2806"/>
                        <a:pt x="0" y="2859"/>
                        <a:pt x="0" y="2926"/>
                      </a:cubicBezTo>
                      <a:lnTo>
                        <a:pt x="0" y="3640"/>
                      </a:lnTo>
                      <a:cubicBezTo>
                        <a:pt x="0" y="3693"/>
                        <a:pt x="53" y="3746"/>
                        <a:pt x="106" y="3746"/>
                      </a:cubicBezTo>
                      <a:cubicBezTo>
                        <a:pt x="106" y="3746"/>
                        <a:pt x="172" y="3693"/>
                        <a:pt x="172" y="3640"/>
                      </a:cubicBezTo>
                      <a:lnTo>
                        <a:pt x="172" y="2926"/>
                      </a:lnTo>
                      <a:cubicBezTo>
                        <a:pt x="172" y="2859"/>
                        <a:pt x="106" y="2806"/>
                        <a:pt x="106" y="2806"/>
                      </a:cubicBezTo>
                      <a:close/>
                      <a:moveTo>
                        <a:pt x="106" y="4249"/>
                      </a:moveTo>
                      <a:cubicBezTo>
                        <a:pt x="53" y="4249"/>
                        <a:pt x="0" y="4302"/>
                        <a:pt x="0" y="4355"/>
                      </a:cubicBezTo>
                      <a:lnTo>
                        <a:pt x="0" y="5070"/>
                      </a:lnTo>
                      <a:cubicBezTo>
                        <a:pt x="0" y="5070"/>
                        <a:pt x="53" y="5123"/>
                        <a:pt x="106" y="5123"/>
                      </a:cubicBezTo>
                      <a:lnTo>
                        <a:pt x="172" y="5070"/>
                      </a:lnTo>
                      <a:lnTo>
                        <a:pt x="172" y="4355"/>
                      </a:lnTo>
                      <a:cubicBezTo>
                        <a:pt x="172" y="4302"/>
                        <a:pt x="106" y="4249"/>
                        <a:pt x="106" y="4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1" name="Google Shape;231;p13"/>
                <p:cNvSpPr/>
                <p:nvPr/>
              </p:nvSpPr>
              <p:spPr>
                <a:xfrm>
                  <a:off x="4684163" y="3932673"/>
                  <a:ext cx="9562" cy="27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491" extrusionOk="0">
                      <a:moveTo>
                        <a:pt x="106" y="1"/>
                      </a:moveTo>
                      <a:cubicBezTo>
                        <a:pt x="53" y="1"/>
                        <a:pt x="0" y="1"/>
                        <a:pt x="0" y="53"/>
                      </a:cubicBezTo>
                      <a:lnTo>
                        <a:pt x="0" y="490"/>
                      </a:lnTo>
                      <a:lnTo>
                        <a:pt x="172" y="490"/>
                      </a:lnTo>
                      <a:lnTo>
                        <a:pt x="172" y="53"/>
                      </a:lnTo>
                      <a:cubicBezTo>
                        <a:pt x="172" y="1"/>
                        <a:pt x="106" y="1"/>
                        <a:pt x="1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2" name="Google Shape;232;p13"/>
                <p:cNvSpPr/>
                <p:nvPr/>
              </p:nvSpPr>
              <p:spPr>
                <a:xfrm>
                  <a:off x="4684163" y="4008725"/>
                  <a:ext cx="9562" cy="207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3747" extrusionOk="0">
                      <a:moveTo>
                        <a:pt x="106" y="1"/>
                      </a:moveTo>
                      <a:cubicBezTo>
                        <a:pt x="53" y="1"/>
                        <a:pt x="0" y="54"/>
                        <a:pt x="0" y="107"/>
                      </a:cubicBezTo>
                      <a:lnTo>
                        <a:pt x="0" y="835"/>
                      </a:lnTo>
                      <a:cubicBezTo>
                        <a:pt x="0" y="888"/>
                        <a:pt x="53" y="888"/>
                        <a:pt x="106" y="888"/>
                      </a:cubicBezTo>
                      <a:cubicBezTo>
                        <a:pt x="106" y="888"/>
                        <a:pt x="172" y="888"/>
                        <a:pt x="172" y="835"/>
                      </a:cubicBezTo>
                      <a:lnTo>
                        <a:pt x="172" y="107"/>
                      </a:lnTo>
                      <a:cubicBezTo>
                        <a:pt x="172" y="54"/>
                        <a:pt x="106" y="1"/>
                        <a:pt x="106" y="1"/>
                      </a:cubicBezTo>
                      <a:close/>
                      <a:moveTo>
                        <a:pt x="106" y="1430"/>
                      </a:moveTo>
                      <a:cubicBezTo>
                        <a:pt x="53" y="1430"/>
                        <a:pt x="0" y="1497"/>
                        <a:pt x="0" y="1549"/>
                      </a:cubicBezTo>
                      <a:lnTo>
                        <a:pt x="0" y="2158"/>
                      </a:lnTo>
                      <a:cubicBezTo>
                        <a:pt x="0" y="2092"/>
                        <a:pt x="53" y="2092"/>
                        <a:pt x="106" y="2092"/>
                      </a:cubicBezTo>
                      <a:lnTo>
                        <a:pt x="172" y="2092"/>
                      </a:lnTo>
                      <a:lnTo>
                        <a:pt x="172" y="1549"/>
                      </a:lnTo>
                      <a:cubicBezTo>
                        <a:pt x="172" y="1497"/>
                        <a:pt x="106" y="1430"/>
                        <a:pt x="106" y="1430"/>
                      </a:cubicBezTo>
                      <a:close/>
                      <a:moveTo>
                        <a:pt x="0" y="2158"/>
                      </a:moveTo>
                      <a:lnTo>
                        <a:pt x="0" y="2211"/>
                      </a:lnTo>
                      <a:cubicBezTo>
                        <a:pt x="0" y="2264"/>
                        <a:pt x="53" y="2317"/>
                        <a:pt x="106" y="2317"/>
                      </a:cubicBezTo>
                      <a:cubicBezTo>
                        <a:pt x="106" y="2317"/>
                        <a:pt x="172" y="2317"/>
                        <a:pt x="172" y="2264"/>
                      </a:cubicBezTo>
                      <a:lnTo>
                        <a:pt x="106" y="2264"/>
                      </a:lnTo>
                      <a:cubicBezTo>
                        <a:pt x="53" y="2264"/>
                        <a:pt x="0" y="2211"/>
                        <a:pt x="0" y="2158"/>
                      </a:cubicBezTo>
                      <a:close/>
                      <a:moveTo>
                        <a:pt x="106" y="2873"/>
                      </a:moveTo>
                      <a:cubicBezTo>
                        <a:pt x="53" y="2873"/>
                        <a:pt x="0" y="2873"/>
                        <a:pt x="0" y="2926"/>
                      </a:cubicBezTo>
                      <a:lnTo>
                        <a:pt x="0" y="3641"/>
                      </a:lnTo>
                      <a:cubicBezTo>
                        <a:pt x="0" y="3694"/>
                        <a:pt x="53" y="3747"/>
                        <a:pt x="106" y="3747"/>
                      </a:cubicBezTo>
                      <a:cubicBezTo>
                        <a:pt x="106" y="3747"/>
                        <a:pt x="172" y="3694"/>
                        <a:pt x="172" y="3641"/>
                      </a:cubicBezTo>
                      <a:lnTo>
                        <a:pt x="172" y="2926"/>
                      </a:lnTo>
                      <a:cubicBezTo>
                        <a:pt x="172" y="2873"/>
                        <a:pt x="106" y="2873"/>
                        <a:pt x="106" y="28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3" name="Google Shape;233;p13"/>
                <p:cNvSpPr/>
                <p:nvPr/>
              </p:nvSpPr>
              <p:spPr>
                <a:xfrm>
                  <a:off x="4522499" y="4124349"/>
                  <a:ext cx="694965" cy="150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4" h="2714" extrusionOk="0">
                      <a:moveTo>
                        <a:pt x="119" y="0"/>
                      </a:moveTo>
                      <a:cubicBezTo>
                        <a:pt x="53" y="0"/>
                        <a:pt x="0" y="0"/>
                        <a:pt x="0" y="66"/>
                      </a:cubicBezTo>
                      <a:cubicBezTo>
                        <a:pt x="0" y="119"/>
                        <a:pt x="53" y="172"/>
                        <a:pt x="119" y="172"/>
                      </a:cubicBezTo>
                      <a:lnTo>
                        <a:pt x="834" y="172"/>
                      </a:lnTo>
                      <a:cubicBezTo>
                        <a:pt x="887" y="172"/>
                        <a:pt x="940" y="119"/>
                        <a:pt x="940" y="66"/>
                      </a:cubicBezTo>
                      <a:cubicBezTo>
                        <a:pt x="940" y="0"/>
                        <a:pt x="887" y="0"/>
                        <a:pt x="834" y="0"/>
                      </a:cubicBezTo>
                      <a:close/>
                      <a:moveTo>
                        <a:pt x="1549" y="0"/>
                      </a:moveTo>
                      <a:cubicBezTo>
                        <a:pt x="1496" y="0"/>
                        <a:pt x="1443" y="0"/>
                        <a:pt x="1443" y="66"/>
                      </a:cubicBezTo>
                      <a:cubicBezTo>
                        <a:pt x="1443" y="119"/>
                        <a:pt x="1496" y="172"/>
                        <a:pt x="1549" y="172"/>
                      </a:cubicBezTo>
                      <a:lnTo>
                        <a:pt x="2264" y="172"/>
                      </a:lnTo>
                      <a:cubicBezTo>
                        <a:pt x="2316" y="172"/>
                        <a:pt x="2369" y="119"/>
                        <a:pt x="2369" y="66"/>
                      </a:cubicBezTo>
                      <a:cubicBezTo>
                        <a:pt x="2369" y="0"/>
                        <a:pt x="2316" y="0"/>
                        <a:pt x="2264" y="0"/>
                      </a:cubicBezTo>
                      <a:close/>
                      <a:moveTo>
                        <a:pt x="3031" y="0"/>
                      </a:moveTo>
                      <a:cubicBezTo>
                        <a:pt x="2978" y="0"/>
                        <a:pt x="2925" y="0"/>
                        <a:pt x="2925" y="66"/>
                      </a:cubicBezTo>
                      <a:cubicBezTo>
                        <a:pt x="2925" y="119"/>
                        <a:pt x="2978" y="172"/>
                        <a:pt x="3031" y="172"/>
                      </a:cubicBezTo>
                      <a:lnTo>
                        <a:pt x="3759" y="172"/>
                      </a:lnTo>
                      <a:cubicBezTo>
                        <a:pt x="3812" y="172"/>
                        <a:pt x="3812" y="119"/>
                        <a:pt x="3812" y="66"/>
                      </a:cubicBezTo>
                      <a:cubicBezTo>
                        <a:pt x="3812" y="0"/>
                        <a:pt x="3812" y="0"/>
                        <a:pt x="3759" y="0"/>
                      </a:cubicBezTo>
                      <a:close/>
                      <a:moveTo>
                        <a:pt x="4474" y="0"/>
                      </a:moveTo>
                      <a:cubicBezTo>
                        <a:pt x="4421" y="0"/>
                        <a:pt x="4355" y="0"/>
                        <a:pt x="4355" y="66"/>
                      </a:cubicBezTo>
                      <a:cubicBezTo>
                        <a:pt x="4355" y="119"/>
                        <a:pt x="4421" y="172"/>
                        <a:pt x="4474" y="172"/>
                      </a:cubicBezTo>
                      <a:lnTo>
                        <a:pt x="5189" y="172"/>
                      </a:lnTo>
                      <a:cubicBezTo>
                        <a:pt x="5241" y="172"/>
                        <a:pt x="5294" y="119"/>
                        <a:pt x="5294" y="66"/>
                      </a:cubicBezTo>
                      <a:cubicBezTo>
                        <a:pt x="5294" y="0"/>
                        <a:pt x="5241" y="0"/>
                        <a:pt x="5189" y="0"/>
                      </a:cubicBezTo>
                      <a:close/>
                      <a:moveTo>
                        <a:pt x="5903" y="0"/>
                      </a:moveTo>
                      <a:cubicBezTo>
                        <a:pt x="5850" y="0"/>
                        <a:pt x="5850" y="0"/>
                        <a:pt x="5850" y="66"/>
                      </a:cubicBezTo>
                      <a:cubicBezTo>
                        <a:pt x="5850" y="119"/>
                        <a:pt x="5850" y="172"/>
                        <a:pt x="5903" y="172"/>
                      </a:cubicBezTo>
                      <a:lnTo>
                        <a:pt x="6618" y="172"/>
                      </a:lnTo>
                      <a:cubicBezTo>
                        <a:pt x="6671" y="172"/>
                        <a:pt x="6737" y="119"/>
                        <a:pt x="6737" y="66"/>
                      </a:cubicBezTo>
                      <a:cubicBezTo>
                        <a:pt x="6737" y="0"/>
                        <a:pt x="6671" y="0"/>
                        <a:pt x="6618" y="0"/>
                      </a:cubicBezTo>
                      <a:close/>
                      <a:moveTo>
                        <a:pt x="7399" y="0"/>
                      </a:moveTo>
                      <a:cubicBezTo>
                        <a:pt x="7333" y="0"/>
                        <a:pt x="7280" y="0"/>
                        <a:pt x="7280" y="66"/>
                      </a:cubicBezTo>
                      <a:cubicBezTo>
                        <a:pt x="7280" y="119"/>
                        <a:pt x="7333" y="172"/>
                        <a:pt x="7399" y="172"/>
                      </a:cubicBezTo>
                      <a:lnTo>
                        <a:pt x="8114" y="172"/>
                      </a:lnTo>
                      <a:cubicBezTo>
                        <a:pt x="8166" y="172"/>
                        <a:pt x="8219" y="119"/>
                        <a:pt x="8219" y="66"/>
                      </a:cubicBezTo>
                      <a:cubicBezTo>
                        <a:pt x="8219" y="0"/>
                        <a:pt x="8166" y="0"/>
                        <a:pt x="8114" y="0"/>
                      </a:cubicBezTo>
                      <a:close/>
                      <a:moveTo>
                        <a:pt x="8828" y="0"/>
                      </a:moveTo>
                      <a:cubicBezTo>
                        <a:pt x="8775" y="0"/>
                        <a:pt x="8722" y="0"/>
                        <a:pt x="8722" y="66"/>
                      </a:cubicBezTo>
                      <a:cubicBezTo>
                        <a:pt x="8722" y="119"/>
                        <a:pt x="8775" y="172"/>
                        <a:pt x="8828" y="172"/>
                      </a:cubicBezTo>
                      <a:lnTo>
                        <a:pt x="9543" y="172"/>
                      </a:lnTo>
                      <a:cubicBezTo>
                        <a:pt x="9596" y="172"/>
                        <a:pt x="9649" y="119"/>
                        <a:pt x="9649" y="66"/>
                      </a:cubicBezTo>
                      <a:cubicBezTo>
                        <a:pt x="9649" y="0"/>
                        <a:pt x="9596" y="0"/>
                        <a:pt x="9543" y="0"/>
                      </a:cubicBezTo>
                      <a:close/>
                      <a:moveTo>
                        <a:pt x="10258" y="0"/>
                      </a:moveTo>
                      <a:cubicBezTo>
                        <a:pt x="10258" y="0"/>
                        <a:pt x="10205" y="0"/>
                        <a:pt x="10205" y="66"/>
                      </a:cubicBezTo>
                      <a:cubicBezTo>
                        <a:pt x="10205" y="119"/>
                        <a:pt x="10258" y="172"/>
                        <a:pt x="10258" y="172"/>
                      </a:cubicBezTo>
                      <a:lnTo>
                        <a:pt x="11039" y="172"/>
                      </a:lnTo>
                      <a:cubicBezTo>
                        <a:pt x="11091" y="172"/>
                        <a:pt x="11091" y="119"/>
                        <a:pt x="11091" y="66"/>
                      </a:cubicBezTo>
                      <a:lnTo>
                        <a:pt x="11091" y="0"/>
                      </a:lnTo>
                      <a:close/>
                      <a:moveTo>
                        <a:pt x="11753" y="0"/>
                      </a:moveTo>
                      <a:cubicBezTo>
                        <a:pt x="11700" y="0"/>
                        <a:pt x="11634" y="0"/>
                        <a:pt x="11634" y="66"/>
                      </a:cubicBezTo>
                      <a:cubicBezTo>
                        <a:pt x="11634" y="119"/>
                        <a:pt x="11700" y="172"/>
                        <a:pt x="11753" y="172"/>
                      </a:cubicBezTo>
                      <a:lnTo>
                        <a:pt x="12468" y="172"/>
                      </a:lnTo>
                      <a:cubicBezTo>
                        <a:pt x="12521" y="172"/>
                        <a:pt x="12574" y="119"/>
                        <a:pt x="12574" y="66"/>
                      </a:cubicBezTo>
                      <a:cubicBezTo>
                        <a:pt x="12574" y="66"/>
                        <a:pt x="12574" y="0"/>
                        <a:pt x="12521" y="0"/>
                      </a:cubicBezTo>
                      <a:close/>
                      <a:moveTo>
                        <a:pt x="12468" y="728"/>
                      </a:moveTo>
                      <a:cubicBezTo>
                        <a:pt x="12415" y="728"/>
                        <a:pt x="12362" y="728"/>
                        <a:pt x="12362" y="781"/>
                      </a:cubicBezTo>
                      <a:lnTo>
                        <a:pt x="12362" y="1549"/>
                      </a:lnTo>
                      <a:cubicBezTo>
                        <a:pt x="12362" y="1602"/>
                        <a:pt x="12415" y="1602"/>
                        <a:pt x="12468" y="1602"/>
                      </a:cubicBezTo>
                      <a:cubicBezTo>
                        <a:pt x="12521" y="1602"/>
                        <a:pt x="12574" y="1602"/>
                        <a:pt x="12574" y="1549"/>
                      </a:cubicBezTo>
                      <a:lnTo>
                        <a:pt x="12574" y="781"/>
                      </a:lnTo>
                      <a:cubicBezTo>
                        <a:pt x="12574" y="728"/>
                        <a:pt x="12521" y="728"/>
                        <a:pt x="12468" y="728"/>
                      </a:cubicBezTo>
                      <a:close/>
                      <a:moveTo>
                        <a:pt x="12468" y="2157"/>
                      </a:moveTo>
                      <a:cubicBezTo>
                        <a:pt x="12415" y="2157"/>
                        <a:pt x="12362" y="2210"/>
                        <a:pt x="12362" y="2263"/>
                      </a:cubicBezTo>
                      <a:lnTo>
                        <a:pt x="12362" y="2316"/>
                      </a:lnTo>
                      <a:lnTo>
                        <a:pt x="12362" y="2594"/>
                      </a:lnTo>
                      <a:cubicBezTo>
                        <a:pt x="12362" y="2647"/>
                        <a:pt x="12415" y="2713"/>
                        <a:pt x="12468" y="2713"/>
                      </a:cubicBezTo>
                      <a:cubicBezTo>
                        <a:pt x="12521" y="2713"/>
                        <a:pt x="12574" y="2647"/>
                        <a:pt x="12574" y="2594"/>
                      </a:cubicBezTo>
                      <a:lnTo>
                        <a:pt x="12574" y="2316"/>
                      </a:lnTo>
                      <a:lnTo>
                        <a:pt x="12574" y="2263"/>
                      </a:lnTo>
                      <a:cubicBezTo>
                        <a:pt x="12574" y="2210"/>
                        <a:pt x="12521" y="2157"/>
                        <a:pt x="12468" y="215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4" name="Google Shape;234;p13"/>
                <p:cNvSpPr/>
                <p:nvPr/>
              </p:nvSpPr>
              <p:spPr>
                <a:xfrm>
                  <a:off x="4395212" y="4313815"/>
                  <a:ext cx="87824" cy="14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9" h="2648" extrusionOk="0">
                      <a:moveTo>
                        <a:pt x="808" y="185"/>
                      </a:moveTo>
                      <a:cubicBezTo>
                        <a:pt x="887" y="185"/>
                        <a:pt x="953" y="212"/>
                        <a:pt x="1019" y="252"/>
                      </a:cubicBezTo>
                      <a:cubicBezTo>
                        <a:pt x="1072" y="278"/>
                        <a:pt x="1125" y="331"/>
                        <a:pt x="1165" y="397"/>
                      </a:cubicBezTo>
                      <a:cubicBezTo>
                        <a:pt x="1205" y="463"/>
                        <a:pt x="1231" y="529"/>
                        <a:pt x="1258" y="609"/>
                      </a:cubicBezTo>
                      <a:cubicBezTo>
                        <a:pt x="1284" y="688"/>
                        <a:pt x="1311" y="768"/>
                        <a:pt x="1311" y="860"/>
                      </a:cubicBezTo>
                      <a:cubicBezTo>
                        <a:pt x="1337" y="940"/>
                        <a:pt x="1337" y="1032"/>
                        <a:pt x="1350" y="1112"/>
                      </a:cubicBezTo>
                      <a:cubicBezTo>
                        <a:pt x="1350" y="1191"/>
                        <a:pt x="1350" y="1271"/>
                        <a:pt x="1350" y="1350"/>
                      </a:cubicBezTo>
                      <a:cubicBezTo>
                        <a:pt x="1350" y="1549"/>
                        <a:pt x="1337" y="1721"/>
                        <a:pt x="1297" y="1866"/>
                      </a:cubicBezTo>
                      <a:cubicBezTo>
                        <a:pt x="1258" y="1999"/>
                        <a:pt x="1218" y="2118"/>
                        <a:pt x="1165" y="2210"/>
                      </a:cubicBezTo>
                      <a:cubicBezTo>
                        <a:pt x="1099" y="2290"/>
                        <a:pt x="1033" y="2356"/>
                        <a:pt x="967" y="2396"/>
                      </a:cubicBezTo>
                      <a:cubicBezTo>
                        <a:pt x="900" y="2435"/>
                        <a:pt x="834" y="2462"/>
                        <a:pt x="768" y="2462"/>
                      </a:cubicBezTo>
                      <a:cubicBezTo>
                        <a:pt x="662" y="2462"/>
                        <a:pt x="569" y="2422"/>
                        <a:pt x="503" y="2356"/>
                      </a:cubicBezTo>
                      <a:cubicBezTo>
                        <a:pt x="437" y="2290"/>
                        <a:pt x="384" y="2197"/>
                        <a:pt x="344" y="2104"/>
                      </a:cubicBezTo>
                      <a:cubicBezTo>
                        <a:pt x="305" y="1999"/>
                        <a:pt x="278" y="1879"/>
                        <a:pt x="252" y="1760"/>
                      </a:cubicBezTo>
                      <a:cubicBezTo>
                        <a:pt x="239" y="1628"/>
                        <a:pt x="239" y="1509"/>
                        <a:pt x="239" y="1403"/>
                      </a:cubicBezTo>
                      <a:cubicBezTo>
                        <a:pt x="239" y="1257"/>
                        <a:pt x="252" y="1112"/>
                        <a:pt x="265" y="979"/>
                      </a:cubicBezTo>
                      <a:cubicBezTo>
                        <a:pt x="292" y="834"/>
                        <a:pt x="331" y="702"/>
                        <a:pt x="371" y="582"/>
                      </a:cubicBezTo>
                      <a:cubicBezTo>
                        <a:pt x="424" y="463"/>
                        <a:pt x="477" y="371"/>
                        <a:pt x="556" y="304"/>
                      </a:cubicBezTo>
                      <a:cubicBezTo>
                        <a:pt x="622" y="225"/>
                        <a:pt x="715" y="185"/>
                        <a:pt x="808" y="185"/>
                      </a:cubicBezTo>
                      <a:close/>
                      <a:moveTo>
                        <a:pt x="821" y="0"/>
                      </a:moveTo>
                      <a:cubicBezTo>
                        <a:pt x="662" y="0"/>
                        <a:pt x="530" y="40"/>
                        <a:pt x="424" y="132"/>
                      </a:cubicBezTo>
                      <a:cubicBezTo>
                        <a:pt x="318" y="225"/>
                        <a:pt x="239" y="344"/>
                        <a:pt x="172" y="477"/>
                      </a:cubicBezTo>
                      <a:cubicBezTo>
                        <a:pt x="119" y="622"/>
                        <a:pt x="67" y="781"/>
                        <a:pt x="40" y="953"/>
                      </a:cubicBezTo>
                      <a:cubicBezTo>
                        <a:pt x="14" y="1125"/>
                        <a:pt x="0" y="1297"/>
                        <a:pt x="0" y="1456"/>
                      </a:cubicBezTo>
                      <a:cubicBezTo>
                        <a:pt x="0" y="1681"/>
                        <a:pt x="27" y="1879"/>
                        <a:pt x="67" y="2025"/>
                      </a:cubicBezTo>
                      <a:cubicBezTo>
                        <a:pt x="119" y="2184"/>
                        <a:pt x="172" y="2303"/>
                        <a:pt x="239" y="2396"/>
                      </a:cubicBezTo>
                      <a:cubicBezTo>
                        <a:pt x="318" y="2488"/>
                        <a:pt x="397" y="2554"/>
                        <a:pt x="490" y="2594"/>
                      </a:cubicBezTo>
                      <a:cubicBezTo>
                        <a:pt x="569" y="2634"/>
                        <a:pt x="662" y="2647"/>
                        <a:pt x="755" y="2647"/>
                      </a:cubicBezTo>
                      <a:cubicBezTo>
                        <a:pt x="834" y="2647"/>
                        <a:pt x="927" y="2634"/>
                        <a:pt x="1033" y="2594"/>
                      </a:cubicBezTo>
                      <a:cubicBezTo>
                        <a:pt x="1125" y="2541"/>
                        <a:pt x="1218" y="2475"/>
                        <a:pt x="1297" y="2369"/>
                      </a:cubicBezTo>
                      <a:cubicBezTo>
                        <a:pt x="1390" y="2277"/>
                        <a:pt x="1456" y="2144"/>
                        <a:pt x="1509" y="1972"/>
                      </a:cubicBezTo>
                      <a:cubicBezTo>
                        <a:pt x="1562" y="1813"/>
                        <a:pt x="1589" y="1602"/>
                        <a:pt x="1589" y="1350"/>
                      </a:cubicBezTo>
                      <a:cubicBezTo>
                        <a:pt x="1589" y="1257"/>
                        <a:pt x="1575" y="1165"/>
                        <a:pt x="1575" y="1059"/>
                      </a:cubicBezTo>
                      <a:cubicBezTo>
                        <a:pt x="1562" y="953"/>
                        <a:pt x="1549" y="860"/>
                        <a:pt x="1536" y="754"/>
                      </a:cubicBezTo>
                      <a:cubicBezTo>
                        <a:pt x="1509" y="649"/>
                        <a:pt x="1483" y="556"/>
                        <a:pt x="1443" y="463"/>
                      </a:cubicBezTo>
                      <a:cubicBezTo>
                        <a:pt x="1403" y="371"/>
                        <a:pt x="1364" y="291"/>
                        <a:pt x="1297" y="225"/>
                      </a:cubicBezTo>
                      <a:cubicBezTo>
                        <a:pt x="1244" y="159"/>
                        <a:pt x="1178" y="106"/>
                        <a:pt x="1099" y="53"/>
                      </a:cubicBezTo>
                      <a:cubicBezTo>
                        <a:pt x="1019" y="13"/>
                        <a:pt x="927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5" name="Google Shape;235;p13"/>
                <p:cNvSpPr/>
                <p:nvPr/>
              </p:nvSpPr>
              <p:spPr>
                <a:xfrm>
                  <a:off x="4452969" y="3127997"/>
                  <a:ext cx="105400" cy="104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" h="1894" extrusionOk="0">
                      <a:moveTo>
                        <a:pt x="186" y="1"/>
                      </a:moveTo>
                      <a:cubicBezTo>
                        <a:pt x="147" y="1"/>
                        <a:pt x="94" y="1"/>
                        <a:pt x="54" y="27"/>
                      </a:cubicBezTo>
                      <a:cubicBezTo>
                        <a:pt x="27" y="40"/>
                        <a:pt x="1" y="67"/>
                        <a:pt x="1" y="107"/>
                      </a:cubicBezTo>
                      <a:cubicBezTo>
                        <a:pt x="1" y="133"/>
                        <a:pt x="27" y="160"/>
                        <a:pt x="67" y="160"/>
                      </a:cubicBezTo>
                      <a:cubicBezTo>
                        <a:pt x="107" y="173"/>
                        <a:pt x="173" y="173"/>
                        <a:pt x="239" y="173"/>
                      </a:cubicBezTo>
                      <a:cubicBezTo>
                        <a:pt x="266" y="173"/>
                        <a:pt x="292" y="173"/>
                        <a:pt x="305" y="186"/>
                      </a:cubicBezTo>
                      <a:cubicBezTo>
                        <a:pt x="319" y="186"/>
                        <a:pt x="332" y="186"/>
                        <a:pt x="345" y="199"/>
                      </a:cubicBezTo>
                      <a:cubicBezTo>
                        <a:pt x="358" y="199"/>
                        <a:pt x="372" y="213"/>
                        <a:pt x="385" y="213"/>
                      </a:cubicBezTo>
                      <a:cubicBezTo>
                        <a:pt x="398" y="226"/>
                        <a:pt x="398" y="239"/>
                        <a:pt x="411" y="265"/>
                      </a:cubicBezTo>
                      <a:lnTo>
                        <a:pt x="1020" y="1364"/>
                      </a:lnTo>
                      <a:cubicBezTo>
                        <a:pt x="994" y="1417"/>
                        <a:pt x="967" y="1470"/>
                        <a:pt x="941" y="1523"/>
                      </a:cubicBezTo>
                      <a:cubicBezTo>
                        <a:pt x="914" y="1563"/>
                        <a:pt x="874" y="1602"/>
                        <a:pt x="848" y="1629"/>
                      </a:cubicBezTo>
                      <a:cubicBezTo>
                        <a:pt x="822" y="1655"/>
                        <a:pt x="795" y="1668"/>
                        <a:pt x="755" y="1695"/>
                      </a:cubicBezTo>
                      <a:cubicBezTo>
                        <a:pt x="716" y="1708"/>
                        <a:pt x="689" y="1721"/>
                        <a:pt x="649" y="1721"/>
                      </a:cubicBezTo>
                      <a:cubicBezTo>
                        <a:pt x="597" y="1721"/>
                        <a:pt x="544" y="1708"/>
                        <a:pt x="504" y="1668"/>
                      </a:cubicBezTo>
                      <a:cubicBezTo>
                        <a:pt x="464" y="1642"/>
                        <a:pt x="451" y="1615"/>
                        <a:pt x="451" y="1576"/>
                      </a:cubicBezTo>
                      <a:cubicBezTo>
                        <a:pt x="451" y="1563"/>
                        <a:pt x="451" y="1549"/>
                        <a:pt x="464" y="1536"/>
                      </a:cubicBezTo>
                      <a:cubicBezTo>
                        <a:pt x="464" y="1523"/>
                        <a:pt x="477" y="1510"/>
                        <a:pt x="504" y="1510"/>
                      </a:cubicBezTo>
                      <a:lnTo>
                        <a:pt x="544" y="1510"/>
                      </a:lnTo>
                      <a:cubicBezTo>
                        <a:pt x="557" y="1496"/>
                        <a:pt x="570" y="1496"/>
                        <a:pt x="583" y="1483"/>
                      </a:cubicBezTo>
                      <a:cubicBezTo>
                        <a:pt x="597" y="1483"/>
                        <a:pt x="597" y="1470"/>
                        <a:pt x="610" y="1457"/>
                      </a:cubicBezTo>
                      <a:cubicBezTo>
                        <a:pt x="623" y="1443"/>
                        <a:pt x="623" y="1430"/>
                        <a:pt x="623" y="1404"/>
                      </a:cubicBezTo>
                      <a:cubicBezTo>
                        <a:pt x="623" y="1377"/>
                        <a:pt x="610" y="1351"/>
                        <a:pt x="583" y="1338"/>
                      </a:cubicBezTo>
                      <a:cubicBezTo>
                        <a:pt x="557" y="1324"/>
                        <a:pt x="544" y="1311"/>
                        <a:pt x="517" y="1311"/>
                      </a:cubicBezTo>
                      <a:cubicBezTo>
                        <a:pt x="491" y="1311"/>
                        <a:pt x="451" y="1324"/>
                        <a:pt x="424" y="1338"/>
                      </a:cubicBezTo>
                      <a:cubicBezTo>
                        <a:pt x="398" y="1338"/>
                        <a:pt x="372" y="1364"/>
                        <a:pt x="358" y="1377"/>
                      </a:cubicBezTo>
                      <a:cubicBezTo>
                        <a:pt x="332" y="1404"/>
                        <a:pt x="319" y="1430"/>
                        <a:pt x="305" y="1470"/>
                      </a:cubicBezTo>
                      <a:cubicBezTo>
                        <a:pt x="292" y="1496"/>
                        <a:pt x="279" y="1536"/>
                        <a:pt x="279" y="1576"/>
                      </a:cubicBezTo>
                      <a:cubicBezTo>
                        <a:pt x="279" y="1629"/>
                        <a:pt x="292" y="1668"/>
                        <a:pt x="305" y="1708"/>
                      </a:cubicBezTo>
                      <a:cubicBezTo>
                        <a:pt x="332" y="1748"/>
                        <a:pt x="358" y="1774"/>
                        <a:pt x="385" y="1814"/>
                      </a:cubicBezTo>
                      <a:cubicBezTo>
                        <a:pt x="411" y="1840"/>
                        <a:pt x="451" y="1854"/>
                        <a:pt x="491" y="1867"/>
                      </a:cubicBezTo>
                      <a:cubicBezTo>
                        <a:pt x="530" y="1880"/>
                        <a:pt x="570" y="1893"/>
                        <a:pt x="610" y="1893"/>
                      </a:cubicBezTo>
                      <a:cubicBezTo>
                        <a:pt x="702" y="1893"/>
                        <a:pt x="769" y="1867"/>
                        <a:pt x="835" y="1840"/>
                      </a:cubicBezTo>
                      <a:cubicBezTo>
                        <a:pt x="901" y="1814"/>
                        <a:pt x="967" y="1761"/>
                        <a:pt x="1033" y="1682"/>
                      </a:cubicBezTo>
                      <a:cubicBezTo>
                        <a:pt x="1073" y="1629"/>
                        <a:pt x="1126" y="1563"/>
                        <a:pt x="1152" y="1483"/>
                      </a:cubicBezTo>
                      <a:cubicBezTo>
                        <a:pt x="1192" y="1390"/>
                        <a:pt x="1232" y="1298"/>
                        <a:pt x="1272" y="1192"/>
                      </a:cubicBezTo>
                      <a:lnTo>
                        <a:pt x="1589" y="305"/>
                      </a:lnTo>
                      <a:cubicBezTo>
                        <a:pt x="1602" y="265"/>
                        <a:pt x="1616" y="252"/>
                        <a:pt x="1629" y="239"/>
                      </a:cubicBezTo>
                      <a:cubicBezTo>
                        <a:pt x="1655" y="226"/>
                        <a:pt x="1682" y="226"/>
                        <a:pt x="1735" y="226"/>
                      </a:cubicBezTo>
                      <a:cubicBezTo>
                        <a:pt x="1774" y="226"/>
                        <a:pt x="1814" y="213"/>
                        <a:pt x="1841" y="213"/>
                      </a:cubicBezTo>
                      <a:cubicBezTo>
                        <a:pt x="1880" y="199"/>
                        <a:pt x="1907" y="173"/>
                        <a:pt x="1907" y="133"/>
                      </a:cubicBezTo>
                      <a:cubicBezTo>
                        <a:pt x="1907" y="107"/>
                        <a:pt x="1880" y="80"/>
                        <a:pt x="1854" y="67"/>
                      </a:cubicBezTo>
                      <a:cubicBezTo>
                        <a:pt x="1814" y="54"/>
                        <a:pt x="1774" y="54"/>
                        <a:pt x="1735" y="54"/>
                      </a:cubicBezTo>
                      <a:lnTo>
                        <a:pt x="1219" y="54"/>
                      </a:lnTo>
                      <a:cubicBezTo>
                        <a:pt x="1166" y="54"/>
                        <a:pt x="1139" y="54"/>
                        <a:pt x="1126" y="67"/>
                      </a:cubicBezTo>
                      <a:cubicBezTo>
                        <a:pt x="1113" y="80"/>
                        <a:pt x="1099" y="107"/>
                        <a:pt x="1099" y="133"/>
                      </a:cubicBezTo>
                      <a:cubicBezTo>
                        <a:pt x="1099" y="160"/>
                        <a:pt x="1113" y="186"/>
                        <a:pt x="1126" y="199"/>
                      </a:cubicBezTo>
                      <a:cubicBezTo>
                        <a:pt x="1152" y="213"/>
                        <a:pt x="1192" y="226"/>
                        <a:pt x="1245" y="226"/>
                      </a:cubicBezTo>
                      <a:cubicBezTo>
                        <a:pt x="1285" y="226"/>
                        <a:pt x="1324" y="226"/>
                        <a:pt x="1338" y="239"/>
                      </a:cubicBezTo>
                      <a:cubicBezTo>
                        <a:pt x="1351" y="252"/>
                        <a:pt x="1351" y="265"/>
                        <a:pt x="1351" y="279"/>
                      </a:cubicBezTo>
                      <a:cubicBezTo>
                        <a:pt x="1351" y="305"/>
                        <a:pt x="1351" y="345"/>
                        <a:pt x="1324" y="398"/>
                      </a:cubicBezTo>
                      <a:lnTo>
                        <a:pt x="1099" y="1113"/>
                      </a:lnTo>
                      <a:lnTo>
                        <a:pt x="676" y="305"/>
                      </a:lnTo>
                      <a:cubicBezTo>
                        <a:pt x="663" y="292"/>
                        <a:pt x="649" y="265"/>
                        <a:pt x="649" y="252"/>
                      </a:cubicBezTo>
                      <a:cubicBezTo>
                        <a:pt x="649" y="226"/>
                        <a:pt x="649" y="213"/>
                        <a:pt x="649" y="213"/>
                      </a:cubicBezTo>
                      <a:cubicBezTo>
                        <a:pt x="649" y="186"/>
                        <a:pt x="649" y="186"/>
                        <a:pt x="649" y="173"/>
                      </a:cubicBezTo>
                      <a:lnTo>
                        <a:pt x="676" y="173"/>
                      </a:lnTo>
                      <a:cubicBezTo>
                        <a:pt x="729" y="173"/>
                        <a:pt x="755" y="160"/>
                        <a:pt x="769" y="146"/>
                      </a:cubicBezTo>
                      <a:cubicBezTo>
                        <a:pt x="782" y="120"/>
                        <a:pt x="782" y="107"/>
                        <a:pt x="782" y="80"/>
                      </a:cubicBezTo>
                      <a:cubicBezTo>
                        <a:pt x="782" y="54"/>
                        <a:pt x="782" y="40"/>
                        <a:pt x="755" y="27"/>
                      </a:cubicBezTo>
                      <a:cubicBezTo>
                        <a:pt x="742" y="1"/>
                        <a:pt x="716" y="1"/>
                        <a:pt x="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236" name="Google Shape;236;p13"/>
            <p:cNvSpPr/>
            <p:nvPr/>
          </p:nvSpPr>
          <p:spPr>
            <a:xfrm>
              <a:off x="1147048" y="4807395"/>
              <a:ext cx="77053" cy="66983"/>
            </a:xfrm>
            <a:custGeom>
              <a:avLst/>
              <a:gdLst/>
              <a:ahLst/>
              <a:cxnLst/>
              <a:rect l="l" t="t" r="r" b="b"/>
              <a:pathLst>
                <a:path w="3336" h="2900" extrusionOk="0">
                  <a:moveTo>
                    <a:pt x="477" y="1"/>
                  </a:moveTo>
                  <a:cubicBezTo>
                    <a:pt x="278" y="1"/>
                    <a:pt x="146" y="14"/>
                    <a:pt x="93" y="40"/>
                  </a:cubicBezTo>
                  <a:cubicBezTo>
                    <a:pt x="27" y="67"/>
                    <a:pt x="0" y="107"/>
                    <a:pt x="0" y="173"/>
                  </a:cubicBezTo>
                  <a:cubicBezTo>
                    <a:pt x="0" y="239"/>
                    <a:pt x="27" y="279"/>
                    <a:pt x="80" y="305"/>
                  </a:cubicBezTo>
                  <a:cubicBezTo>
                    <a:pt x="146" y="332"/>
                    <a:pt x="239" y="345"/>
                    <a:pt x="358" y="345"/>
                  </a:cubicBezTo>
                  <a:cubicBezTo>
                    <a:pt x="450" y="358"/>
                    <a:pt x="517" y="371"/>
                    <a:pt x="569" y="398"/>
                  </a:cubicBezTo>
                  <a:cubicBezTo>
                    <a:pt x="609" y="424"/>
                    <a:pt x="675" y="477"/>
                    <a:pt x="742" y="570"/>
                  </a:cubicBezTo>
                  <a:lnTo>
                    <a:pt x="1364" y="1457"/>
                  </a:lnTo>
                  <a:lnTo>
                    <a:pt x="1271" y="1576"/>
                  </a:lnTo>
                  <a:lnTo>
                    <a:pt x="1178" y="1695"/>
                  </a:lnTo>
                  <a:lnTo>
                    <a:pt x="1033" y="1893"/>
                  </a:lnTo>
                  <a:cubicBezTo>
                    <a:pt x="967" y="1973"/>
                    <a:pt x="887" y="2092"/>
                    <a:pt x="781" y="2238"/>
                  </a:cubicBezTo>
                  <a:cubicBezTo>
                    <a:pt x="742" y="2277"/>
                    <a:pt x="702" y="2304"/>
                    <a:pt x="662" y="2330"/>
                  </a:cubicBezTo>
                  <a:cubicBezTo>
                    <a:pt x="622" y="2343"/>
                    <a:pt x="569" y="2357"/>
                    <a:pt x="517" y="2370"/>
                  </a:cubicBezTo>
                  <a:cubicBezTo>
                    <a:pt x="424" y="2370"/>
                    <a:pt x="344" y="2396"/>
                    <a:pt x="265" y="2423"/>
                  </a:cubicBezTo>
                  <a:cubicBezTo>
                    <a:pt x="186" y="2436"/>
                    <a:pt x="133" y="2489"/>
                    <a:pt x="133" y="2555"/>
                  </a:cubicBezTo>
                  <a:cubicBezTo>
                    <a:pt x="133" y="2595"/>
                    <a:pt x="146" y="2621"/>
                    <a:pt x="159" y="2648"/>
                  </a:cubicBezTo>
                  <a:cubicBezTo>
                    <a:pt x="186" y="2674"/>
                    <a:pt x="212" y="2688"/>
                    <a:pt x="225" y="2701"/>
                  </a:cubicBezTo>
                  <a:cubicBezTo>
                    <a:pt x="265" y="2714"/>
                    <a:pt x="292" y="2727"/>
                    <a:pt x="318" y="2727"/>
                  </a:cubicBezTo>
                  <a:lnTo>
                    <a:pt x="609" y="2727"/>
                  </a:lnTo>
                  <a:cubicBezTo>
                    <a:pt x="702" y="2727"/>
                    <a:pt x="794" y="2714"/>
                    <a:pt x="874" y="2714"/>
                  </a:cubicBezTo>
                  <a:cubicBezTo>
                    <a:pt x="927" y="2714"/>
                    <a:pt x="967" y="2727"/>
                    <a:pt x="1006" y="2727"/>
                  </a:cubicBezTo>
                  <a:lnTo>
                    <a:pt x="1337" y="2727"/>
                  </a:lnTo>
                  <a:cubicBezTo>
                    <a:pt x="1390" y="2727"/>
                    <a:pt x="1443" y="2727"/>
                    <a:pt x="1509" y="2701"/>
                  </a:cubicBezTo>
                  <a:cubicBezTo>
                    <a:pt x="1562" y="2688"/>
                    <a:pt x="1602" y="2635"/>
                    <a:pt x="1602" y="2568"/>
                  </a:cubicBezTo>
                  <a:cubicBezTo>
                    <a:pt x="1602" y="2542"/>
                    <a:pt x="1575" y="2515"/>
                    <a:pt x="1549" y="2476"/>
                  </a:cubicBezTo>
                  <a:cubicBezTo>
                    <a:pt x="1509" y="2436"/>
                    <a:pt x="1430" y="2410"/>
                    <a:pt x="1311" y="2410"/>
                  </a:cubicBezTo>
                  <a:cubicBezTo>
                    <a:pt x="1258" y="2410"/>
                    <a:pt x="1218" y="2410"/>
                    <a:pt x="1205" y="2396"/>
                  </a:cubicBezTo>
                  <a:cubicBezTo>
                    <a:pt x="1205" y="2383"/>
                    <a:pt x="1192" y="2370"/>
                    <a:pt x="1192" y="2343"/>
                  </a:cubicBezTo>
                  <a:cubicBezTo>
                    <a:pt x="1192" y="2330"/>
                    <a:pt x="1205" y="2304"/>
                    <a:pt x="1244" y="2251"/>
                  </a:cubicBezTo>
                  <a:cubicBezTo>
                    <a:pt x="1271" y="2211"/>
                    <a:pt x="1297" y="2171"/>
                    <a:pt x="1324" y="2145"/>
                  </a:cubicBezTo>
                  <a:cubicBezTo>
                    <a:pt x="1364" y="2092"/>
                    <a:pt x="1403" y="2039"/>
                    <a:pt x="1443" y="1986"/>
                  </a:cubicBezTo>
                  <a:cubicBezTo>
                    <a:pt x="1483" y="1933"/>
                    <a:pt x="1536" y="1867"/>
                    <a:pt x="1602" y="1774"/>
                  </a:cubicBezTo>
                  <a:cubicBezTo>
                    <a:pt x="1655" y="1840"/>
                    <a:pt x="1708" y="1907"/>
                    <a:pt x="1761" y="1986"/>
                  </a:cubicBezTo>
                  <a:cubicBezTo>
                    <a:pt x="1827" y="2065"/>
                    <a:pt x="1867" y="2132"/>
                    <a:pt x="1919" y="2198"/>
                  </a:cubicBezTo>
                  <a:cubicBezTo>
                    <a:pt x="1959" y="2264"/>
                    <a:pt x="1999" y="2330"/>
                    <a:pt x="2025" y="2383"/>
                  </a:cubicBezTo>
                  <a:cubicBezTo>
                    <a:pt x="2065" y="2423"/>
                    <a:pt x="2078" y="2463"/>
                    <a:pt x="2078" y="2476"/>
                  </a:cubicBezTo>
                  <a:cubicBezTo>
                    <a:pt x="2078" y="2515"/>
                    <a:pt x="2065" y="2542"/>
                    <a:pt x="2052" y="2542"/>
                  </a:cubicBezTo>
                  <a:lnTo>
                    <a:pt x="1972" y="2568"/>
                  </a:lnTo>
                  <a:cubicBezTo>
                    <a:pt x="1933" y="2568"/>
                    <a:pt x="1906" y="2595"/>
                    <a:pt x="1893" y="2635"/>
                  </a:cubicBezTo>
                  <a:cubicBezTo>
                    <a:pt x="1880" y="2661"/>
                    <a:pt x="1880" y="2701"/>
                    <a:pt x="1880" y="2714"/>
                  </a:cubicBezTo>
                  <a:cubicBezTo>
                    <a:pt x="1880" y="2754"/>
                    <a:pt x="1893" y="2793"/>
                    <a:pt x="1933" y="2833"/>
                  </a:cubicBezTo>
                  <a:cubicBezTo>
                    <a:pt x="1986" y="2886"/>
                    <a:pt x="2052" y="2899"/>
                    <a:pt x="2158" y="2899"/>
                  </a:cubicBezTo>
                  <a:lnTo>
                    <a:pt x="3071" y="2899"/>
                  </a:lnTo>
                  <a:cubicBezTo>
                    <a:pt x="3124" y="2899"/>
                    <a:pt x="3190" y="2899"/>
                    <a:pt x="3243" y="2886"/>
                  </a:cubicBezTo>
                  <a:cubicBezTo>
                    <a:pt x="3296" y="2873"/>
                    <a:pt x="3336" y="2820"/>
                    <a:pt x="3336" y="2740"/>
                  </a:cubicBezTo>
                  <a:cubicBezTo>
                    <a:pt x="3336" y="2688"/>
                    <a:pt x="3309" y="2648"/>
                    <a:pt x="3256" y="2635"/>
                  </a:cubicBezTo>
                  <a:cubicBezTo>
                    <a:pt x="3217" y="2608"/>
                    <a:pt x="3150" y="2595"/>
                    <a:pt x="3084" y="2595"/>
                  </a:cubicBezTo>
                  <a:cubicBezTo>
                    <a:pt x="3018" y="2582"/>
                    <a:pt x="2952" y="2582"/>
                    <a:pt x="2899" y="2582"/>
                  </a:cubicBezTo>
                  <a:cubicBezTo>
                    <a:pt x="2846" y="2568"/>
                    <a:pt x="2793" y="2555"/>
                    <a:pt x="2727" y="2529"/>
                  </a:cubicBezTo>
                  <a:cubicBezTo>
                    <a:pt x="2700" y="2529"/>
                    <a:pt x="2674" y="2502"/>
                    <a:pt x="2634" y="2476"/>
                  </a:cubicBezTo>
                  <a:cubicBezTo>
                    <a:pt x="2594" y="2449"/>
                    <a:pt x="2555" y="2396"/>
                    <a:pt x="2489" y="2317"/>
                  </a:cubicBezTo>
                  <a:cubicBezTo>
                    <a:pt x="2422" y="2238"/>
                    <a:pt x="2330" y="2132"/>
                    <a:pt x="2237" y="1986"/>
                  </a:cubicBezTo>
                  <a:cubicBezTo>
                    <a:pt x="2131" y="1854"/>
                    <a:pt x="1999" y="1668"/>
                    <a:pt x="1840" y="1443"/>
                  </a:cubicBezTo>
                  <a:cubicBezTo>
                    <a:pt x="1919" y="1324"/>
                    <a:pt x="1999" y="1218"/>
                    <a:pt x="2065" y="1113"/>
                  </a:cubicBezTo>
                  <a:cubicBezTo>
                    <a:pt x="2144" y="993"/>
                    <a:pt x="2224" y="888"/>
                    <a:pt x="2330" y="768"/>
                  </a:cubicBezTo>
                  <a:cubicBezTo>
                    <a:pt x="2396" y="676"/>
                    <a:pt x="2475" y="623"/>
                    <a:pt x="2542" y="596"/>
                  </a:cubicBezTo>
                  <a:cubicBezTo>
                    <a:pt x="2581" y="583"/>
                    <a:pt x="2661" y="570"/>
                    <a:pt x="2753" y="570"/>
                  </a:cubicBezTo>
                  <a:cubicBezTo>
                    <a:pt x="2859" y="557"/>
                    <a:pt x="2992" y="557"/>
                    <a:pt x="3177" y="557"/>
                  </a:cubicBezTo>
                  <a:cubicBezTo>
                    <a:pt x="3217" y="557"/>
                    <a:pt x="3243" y="543"/>
                    <a:pt x="3269" y="504"/>
                  </a:cubicBezTo>
                  <a:cubicBezTo>
                    <a:pt x="3296" y="477"/>
                    <a:pt x="3309" y="438"/>
                    <a:pt x="3309" y="411"/>
                  </a:cubicBezTo>
                  <a:cubicBezTo>
                    <a:pt x="3309" y="279"/>
                    <a:pt x="3256" y="226"/>
                    <a:pt x="3164" y="226"/>
                  </a:cubicBezTo>
                  <a:lnTo>
                    <a:pt x="2025" y="226"/>
                  </a:lnTo>
                  <a:cubicBezTo>
                    <a:pt x="1946" y="226"/>
                    <a:pt x="1880" y="239"/>
                    <a:pt x="1827" y="265"/>
                  </a:cubicBezTo>
                  <a:cubicBezTo>
                    <a:pt x="1787" y="292"/>
                    <a:pt x="1761" y="332"/>
                    <a:pt x="1761" y="398"/>
                  </a:cubicBezTo>
                  <a:cubicBezTo>
                    <a:pt x="1761" y="451"/>
                    <a:pt x="1774" y="490"/>
                    <a:pt x="1800" y="504"/>
                  </a:cubicBezTo>
                  <a:cubicBezTo>
                    <a:pt x="1840" y="530"/>
                    <a:pt x="1867" y="543"/>
                    <a:pt x="1880" y="557"/>
                  </a:cubicBezTo>
                  <a:cubicBezTo>
                    <a:pt x="1906" y="570"/>
                    <a:pt x="1919" y="583"/>
                    <a:pt x="1919" y="583"/>
                  </a:cubicBezTo>
                  <a:cubicBezTo>
                    <a:pt x="1919" y="610"/>
                    <a:pt x="1906" y="649"/>
                    <a:pt x="1867" y="702"/>
                  </a:cubicBezTo>
                  <a:cubicBezTo>
                    <a:pt x="1840" y="755"/>
                    <a:pt x="1800" y="808"/>
                    <a:pt x="1747" y="888"/>
                  </a:cubicBezTo>
                  <a:lnTo>
                    <a:pt x="1602" y="1126"/>
                  </a:lnTo>
                  <a:cubicBezTo>
                    <a:pt x="1536" y="1033"/>
                    <a:pt x="1469" y="954"/>
                    <a:pt x="1417" y="874"/>
                  </a:cubicBezTo>
                  <a:cubicBezTo>
                    <a:pt x="1364" y="795"/>
                    <a:pt x="1311" y="715"/>
                    <a:pt x="1271" y="663"/>
                  </a:cubicBezTo>
                  <a:cubicBezTo>
                    <a:pt x="1231" y="596"/>
                    <a:pt x="1192" y="543"/>
                    <a:pt x="1165" y="504"/>
                  </a:cubicBezTo>
                  <a:cubicBezTo>
                    <a:pt x="1152" y="464"/>
                    <a:pt x="1139" y="424"/>
                    <a:pt x="1139" y="411"/>
                  </a:cubicBezTo>
                  <a:cubicBezTo>
                    <a:pt x="1139" y="385"/>
                    <a:pt x="1152" y="371"/>
                    <a:pt x="1178" y="371"/>
                  </a:cubicBezTo>
                  <a:cubicBezTo>
                    <a:pt x="1218" y="358"/>
                    <a:pt x="1271" y="358"/>
                    <a:pt x="1324" y="358"/>
                  </a:cubicBezTo>
                  <a:cubicBezTo>
                    <a:pt x="1390" y="358"/>
                    <a:pt x="1443" y="345"/>
                    <a:pt x="1469" y="305"/>
                  </a:cubicBezTo>
                  <a:cubicBezTo>
                    <a:pt x="1509" y="265"/>
                    <a:pt x="1522" y="226"/>
                    <a:pt x="1522" y="199"/>
                  </a:cubicBezTo>
                  <a:cubicBezTo>
                    <a:pt x="1522" y="173"/>
                    <a:pt x="1522" y="146"/>
                    <a:pt x="1522" y="133"/>
                  </a:cubicBezTo>
                  <a:cubicBezTo>
                    <a:pt x="1522" y="107"/>
                    <a:pt x="1509" y="80"/>
                    <a:pt x="1483" y="67"/>
                  </a:cubicBezTo>
                  <a:cubicBezTo>
                    <a:pt x="1456" y="40"/>
                    <a:pt x="1430" y="27"/>
                    <a:pt x="1377" y="14"/>
                  </a:cubicBezTo>
                  <a:cubicBezTo>
                    <a:pt x="1337" y="1"/>
                    <a:pt x="1271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35735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 txBox="1">
            <a:spLocks noGrp="1"/>
          </p:cNvSpPr>
          <p:nvPr>
            <p:ph type="title"/>
          </p:nvPr>
        </p:nvSpPr>
        <p:spPr>
          <a:xfrm>
            <a:off x="6044400" y="3479233"/>
            <a:ext cx="4566400" cy="10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933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Special Elite"/>
              <a:buNone/>
              <a:defRPr sz="2400">
                <a:latin typeface="Special Elite"/>
                <a:ea typeface="Special Elite"/>
                <a:cs typeface="Special Elite"/>
                <a:sym typeface="Special Elit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Special Elite"/>
              <a:buNone/>
              <a:defRPr sz="2400">
                <a:latin typeface="Special Elite"/>
                <a:ea typeface="Special Elite"/>
                <a:cs typeface="Special Elite"/>
                <a:sym typeface="Special Elit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Special Elite"/>
              <a:buNone/>
              <a:defRPr sz="2400">
                <a:latin typeface="Special Elite"/>
                <a:ea typeface="Special Elite"/>
                <a:cs typeface="Special Elite"/>
                <a:sym typeface="Special Elit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Special Elite"/>
              <a:buNone/>
              <a:defRPr sz="2400">
                <a:latin typeface="Special Elite"/>
                <a:ea typeface="Special Elite"/>
                <a:cs typeface="Special Elite"/>
                <a:sym typeface="Special Elit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Special Elite"/>
              <a:buNone/>
              <a:defRPr sz="2400">
                <a:latin typeface="Special Elite"/>
                <a:ea typeface="Special Elite"/>
                <a:cs typeface="Special Elite"/>
                <a:sym typeface="Special Elit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Special Elite"/>
              <a:buNone/>
              <a:defRPr sz="2400">
                <a:latin typeface="Special Elite"/>
                <a:ea typeface="Special Elite"/>
                <a:cs typeface="Special Elite"/>
                <a:sym typeface="Special Elit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Special Elite"/>
              <a:buNone/>
              <a:defRPr sz="2400">
                <a:latin typeface="Special Elite"/>
                <a:ea typeface="Special Elite"/>
                <a:cs typeface="Special Elite"/>
                <a:sym typeface="Special Elit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Special Elite"/>
              <a:buNone/>
              <a:defRPr sz="2400">
                <a:latin typeface="Special Elite"/>
                <a:ea typeface="Special Elite"/>
                <a:cs typeface="Special Elite"/>
                <a:sym typeface="Special Elite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39" name="Google Shape;239;p14"/>
          <p:cNvSpPr txBox="1">
            <a:spLocks noGrp="1"/>
          </p:cNvSpPr>
          <p:nvPr>
            <p:ph type="title" idx="2"/>
          </p:nvPr>
        </p:nvSpPr>
        <p:spPr>
          <a:xfrm>
            <a:off x="2190800" y="1494133"/>
            <a:ext cx="8420000" cy="18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Mukta"/>
              <a:buNone/>
              <a:defRPr sz="3333" b="0">
                <a:solidFill>
                  <a:schemeClr val="lt1"/>
                </a:solidFill>
                <a:latin typeface="Mukta Light"/>
                <a:ea typeface="Mukta Light"/>
                <a:cs typeface="Mukta Light"/>
                <a:sym typeface="Mukta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40" name="Google Shape;240;p14"/>
          <p:cNvSpPr/>
          <p:nvPr/>
        </p:nvSpPr>
        <p:spPr>
          <a:xfrm>
            <a:off x="11148891" y="987878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14"/>
          <p:cNvSpPr/>
          <p:nvPr/>
        </p:nvSpPr>
        <p:spPr>
          <a:xfrm>
            <a:off x="9863350" y="602202"/>
            <a:ext cx="128068" cy="128068"/>
          </a:xfrm>
          <a:custGeom>
            <a:avLst/>
            <a:gdLst/>
            <a:ahLst/>
            <a:cxnLst/>
            <a:rect l="l" t="t" r="r" b="b"/>
            <a:pathLst>
              <a:path w="1973" h="1973" extrusionOk="0">
                <a:moveTo>
                  <a:pt x="980" y="0"/>
                </a:moveTo>
                <a:cubicBezTo>
                  <a:pt x="927" y="0"/>
                  <a:pt x="874" y="14"/>
                  <a:pt x="834" y="53"/>
                </a:cubicBezTo>
                <a:cubicBezTo>
                  <a:pt x="807" y="93"/>
                  <a:pt x="781" y="133"/>
                  <a:pt x="781" y="186"/>
                </a:cubicBezTo>
                <a:cubicBezTo>
                  <a:pt x="781" y="252"/>
                  <a:pt x="781" y="331"/>
                  <a:pt x="794" y="450"/>
                </a:cubicBezTo>
                <a:cubicBezTo>
                  <a:pt x="794" y="543"/>
                  <a:pt x="807" y="662"/>
                  <a:pt x="807" y="808"/>
                </a:cubicBezTo>
                <a:lnTo>
                  <a:pt x="159" y="808"/>
                </a:lnTo>
                <a:cubicBezTo>
                  <a:pt x="132" y="808"/>
                  <a:pt x="93" y="821"/>
                  <a:pt x="53" y="848"/>
                </a:cubicBezTo>
                <a:cubicBezTo>
                  <a:pt x="13" y="887"/>
                  <a:pt x="0" y="927"/>
                  <a:pt x="0" y="1006"/>
                </a:cubicBezTo>
                <a:cubicBezTo>
                  <a:pt x="0" y="1073"/>
                  <a:pt x="13" y="1125"/>
                  <a:pt x="53" y="1152"/>
                </a:cubicBezTo>
                <a:cubicBezTo>
                  <a:pt x="93" y="1178"/>
                  <a:pt x="132" y="1192"/>
                  <a:pt x="159" y="1192"/>
                </a:cubicBezTo>
                <a:lnTo>
                  <a:pt x="424" y="1192"/>
                </a:lnTo>
                <a:cubicBezTo>
                  <a:pt x="530" y="1192"/>
                  <a:pt x="662" y="1178"/>
                  <a:pt x="794" y="1178"/>
                </a:cubicBezTo>
                <a:cubicBezTo>
                  <a:pt x="781" y="1284"/>
                  <a:pt x="781" y="1403"/>
                  <a:pt x="781" y="1536"/>
                </a:cubicBezTo>
                <a:cubicBezTo>
                  <a:pt x="768" y="1655"/>
                  <a:pt x="768" y="1748"/>
                  <a:pt x="768" y="1814"/>
                </a:cubicBezTo>
                <a:cubicBezTo>
                  <a:pt x="768" y="1853"/>
                  <a:pt x="794" y="1880"/>
                  <a:pt x="821" y="1920"/>
                </a:cubicBezTo>
                <a:cubicBezTo>
                  <a:pt x="860" y="1959"/>
                  <a:pt x="900" y="1973"/>
                  <a:pt x="980" y="1973"/>
                </a:cubicBezTo>
                <a:cubicBezTo>
                  <a:pt x="1046" y="1973"/>
                  <a:pt x="1099" y="1959"/>
                  <a:pt x="1138" y="1920"/>
                </a:cubicBezTo>
                <a:cubicBezTo>
                  <a:pt x="1178" y="1880"/>
                  <a:pt x="1191" y="1840"/>
                  <a:pt x="1191" y="1814"/>
                </a:cubicBezTo>
                <a:lnTo>
                  <a:pt x="1191" y="1178"/>
                </a:lnTo>
                <a:lnTo>
                  <a:pt x="1800" y="1178"/>
                </a:lnTo>
                <a:cubicBezTo>
                  <a:pt x="1840" y="1178"/>
                  <a:pt x="1880" y="1165"/>
                  <a:pt x="1919" y="1125"/>
                </a:cubicBezTo>
                <a:cubicBezTo>
                  <a:pt x="1959" y="1099"/>
                  <a:pt x="1972" y="1033"/>
                  <a:pt x="1972" y="967"/>
                </a:cubicBezTo>
                <a:cubicBezTo>
                  <a:pt x="1972" y="900"/>
                  <a:pt x="1959" y="848"/>
                  <a:pt x="1932" y="821"/>
                </a:cubicBezTo>
                <a:cubicBezTo>
                  <a:pt x="1906" y="781"/>
                  <a:pt x="1880" y="768"/>
                  <a:pt x="1840" y="768"/>
                </a:cubicBezTo>
                <a:cubicBezTo>
                  <a:pt x="1760" y="768"/>
                  <a:pt x="1668" y="781"/>
                  <a:pt x="1562" y="795"/>
                </a:cubicBezTo>
                <a:cubicBezTo>
                  <a:pt x="1443" y="795"/>
                  <a:pt x="1324" y="808"/>
                  <a:pt x="1191" y="808"/>
                </a:cubicBezTo>
                <a:lnTo>
                  <a:pt x="1191" y="450"/>
                </a:lnTo>
                <a:cubicBezTo>
                  <a:pt x="1191" y="345"/>
                  <a:pt x="1191" y="252"/>
                  <a:pt x="1191" y="186"/>
                </a:cubicBezTo>
                <a:cubicBezTo>
                  <a:pt x="1191" y="133"/>
                  <a:pt x="1178" y="93"/>
                  <a:pt x="1138" y="53"/>
                </a:cubicBezTo>
                <a:cubicBezTo>
                  <a:pt x="1099" y="14"/>
                  <a:pt x="1046" y="0"/>
                  <a:pt x="980" y="0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2" name="Google Shape;242;p14"/>
          <p:cNvGrpSpPr/>
          <p:nvPr/>
        </p:nvGrpSpPr>
        <p:grpSpPr>
          <a:xfrm>
            <a:off x="1811139" y="618278"/>
            <a:ext cx="961368" cy="336813"/>
            <a:chOff x="2109963" y="768908"/>
            <a:chExt cx="818604" cy="286796"/>
          </a:xfrm>
        </p:grpSpPr>
        <p:sp>
          <p:nvSpPr>
            <p:cNvPr id="243" name="Google Shape;243;p14"/>
            <p:cNvSpPr/>
            <p:nvPr/>
          </p:nvSpPr>
          <p:spPr>
            <a:xfrm>
              <a:off x="2109963" y="768908"/>
              <a:ext cx="177804" cy="286796"/>
            </a:xfrm>
            <a:custGeom>
              <a:avLst/>
              <a:gdLst/>
              <a:ahLst/>
              <a:cxnLst/>
              <a:rect l="l" t="t" r="r" b="b"/>
              <a:pathLst>
                <a:path w="3217" h="5189" extrusionOk="0">
                  <a:moveTo>
                    <a:pt x="1668" y="0"/>
                  </a:moveTo>
                  <a:cubicBezTo>
                    <a:pt x="1416" y="0"/>
                    <a:pt x="1191" y="53"/>
                    <a:pt x="1006" y="146"/>
                  </a:cubicBezTo>
                  <a:cubicBezTo>
                    <a:pt x="808" y="252"/>
                    <a:pt x="649" y="371"/>
                    <a:pt x="516" y="516"/>
                  </a:cubicBezTo>
                  <a:cubicBezTo>
                    <a:pt x="384" y="649"/>
                    <a:pt x="278" y="808"/>
                    <a:pt x="212" y="953"/>
                  </a:cubicBezTo>
                  <a:cubicBezTo>
                    <a:pt x="146" y="1099"/>
                    <a:pt x="106" y="1231"/>
                    <a:pt x="106" y="1324"/>
                  </a:cubicBezTo>
                  <a:cubicBezTo>
                    <a:pt x="106" y="1337"/>
                    <a:pt x="119" y="1363"/>
                    <a:pt x="119" y="1416"/>
                  </a:cubicBezTo>
                  <a:cubicBezTo>
                    <a:pt x="119" y="1456"/>
                    <a:pt x="133" y="1496"/>
                    <a:pt x="146" y="1535"/>
                  </a:cubicBezTo>
                  <a:cubicBezTo>
                    <a:pt x="172" y="1575"/>
                    <a:pt x="199" y="1615"/>
                    <a:pt x="239" y="1655"/>
                  </a:cubicBezTo>
                  <a:cubicBezTo>
                    <a:pt x="278" y="1681"/>
                    <a:pt x="331" y="1694"/>
                    <a:pt x="397" y="1694"/>
                  </a:cubicBezTo>
                  <a:cubicBezTo>
                    <a:pt x="503" y="1694"/>
                    <a:pt x="583" y="1668"/>
                    <a:pt x="649" y="1615"/>
                  </a:cubicBezTo>
                  <a:cubicBezTo>
                    <a:pt x="715" y="1562"/>
                    <a:pt x="741" y="1496"/>
                    <a:pt x="741" y="1416"/>
                  </a:cubicBezTo>
                  <a:cubicBezTo>
                    <a:pt x="741" y="1377"/>
                    <a:pt x="728" y="1337"/>
                    <a:pt x="715" y="1324"/>
                  </a:cubicBezTo>
                  <a:cubicBezTo>
                    <a:pt x="702" y="1284"/>
                    <a:pt x="689" y="1271"/>
                    <a:pt x="662" y="1244"/>
                  </a:cubicBezTo>
                  <a:lnTo>
                    <a:pt x="622" y="1178"/>
                  </a:lnTo>
                  <a:cubicBezTo>
                    <a:pt x="609" y="1152"/>
                    <a:pt x="596" y="1125"/>
                    <a:pt x="596" y="1099"/>
                  </a:cubicBezTo>
                  <a:cubicBezTo>
                    <a:pt x="596" y="1072"/>
                    <a:pt x="622" y="1019"/>
                    <a:pt x="662" y="940"/>
                  </a:cubicBezTo>
                  <a:cubicBezTo>
                    <a:pt x="715" y="847"/>
                    <a:pt x="781" y="768"/>
                    <a:pt x="874" y="688"/>
                  </a:cubicBezTo>
                  <a:cubicBezTo>
                    <a:pt x="953" y="609"/>
                    <a:pt x="1059" y="530"/>
                    <a:pt x="1191" y="477"/>
                  </a:cubicBezTo>
                  <a:cubicBezTo>
                    <a:pt x="1311" y="410"/>
                    <a:pt x="1456" y="371"/>
                    <a:pt x="1602" y="371"/>
                  </a:cubicBezTo>
                  <a:cubicBezTo>
                    <a:pt x="1761" y="371"/>
                    <a:pt x="1906" y="397"/>
                    <a:pt x="2012" y="463"/>
                  </a:cubicBezTo>
                  <a:cubicBezTo>
                    <a:pt x="2131" y="516"/>
                    <a:pt x="2224" y="583"/>
                    <a:pt x="2290" y="675"/>
                  </a:cubicBezTo>
                  <a:cubicBezTo>
                    <a:pt x="2356" y="755"/>
                    <a:pt x="2409" y="847"/>
                    <a:pt x="2436" y="953"/>
                  </a:cubicBezTo>
                  <a:cubicBezTo>
                    <a:pt x="2462" y="1059"/>
                    <a:pt x="2489" y="1152"/>
                    <a:pt x="2489" y="1244"/>
                  </a:cubicBezTo>
                  <a:cubicBezTo>
                    <a:pt x="2489" y="1456"/>
                    <a:pt x="2449" y="1668"/>
                    <a:pt x="2369" y="1893"/>
                  </a:cubicBezTo>
                  <a:cubicBezTo>
                    <a:pt x="2290" y="2131"/>
                    <a:pt x="2184" y="2356"/>
                    <a:pt x="2065" y="2594"/>
                  </a:cubicBezTo>
                  <a:cubicBezTo>
                    <a:pt x="1946" y="2819"/>
                    <a:pt x="1800" y="3044"/>
                    <a:pt x="1628" y="3283"/>
                  </a:cubicBezTo>
                  <a:cubicBezTo>
                    <a:pt x="1469" y="3508"/>
                    <a:pt x="1297" y="3719"/>
                    <a:pt x="1125" y="3918"/>
                  </a:cubicBezTo>
                  <a:cubicBezTo>
                    <a:pt x="953" y="4116"/>
                    <a:pt x="781" y="4302"/>
                    <a:pt x="609" y="4474"/>
                  </a:cubicBezTo>
                  <a:cubicBezTo>
                    <a:pt x="437" y="4633"/>
                    <a:pt x="278" y="4778"/>
                    <a:pt x="133" y="4884"/>
                  </a:cubicBezTo>
                  <a:cubicBezTo>
                    <a:pt x="93" y="4910"/>
                    <a:pt x="66" y="4937"/>
                    <a:pt x="40" y="4963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69"/>
                    <a:pt x="14" y="5109"/>
                    <a:pt x="40" y="5135"/>
                  </a:cubicBezTo>
                  <a:cubicBezTo>
                    <a:pt x="66" y="5175"/>
                    <a:pt x="119" y="5188"/>
                    <a:pt x="186" y="5188"/>
                  </a:cubicBezTo>
                  <a:cubicBezTo>
                    <a:pt x="239" y="5188"/>
                    <a:pt x="291" y="5188"/>
                    <a:pt x="344" y="5162"/>
                  </a:cubicBezTo>
                  <a:cubicBezTo>
                    <a:pt x="384" y="5149"/>
                    <a:pt x="424" y="5122"/>
                    <a:pt x="437" y="5109"/>
                  </a:cubicBezTo>
                  <a:lnTo>
                    <a:pt x="1509" y="5109"/>
                  </a:lnTo>
                  <a:cubicBezTo>
                    <a:pt x="1641" y="5109"/>
                    <a:pt x="1761" y="5122"/>
                    <a:pt x="1893" y="5122"/>
                  </a:cubicBezTo>
                  <a:lnTo>
                    <a:pt x="2674" y="5122"/>
                  </a:lnTo>
                  <a:cubicBezTo>
                    <a:pt x="2700" y="5122"/>
                    <a:pt x="2727" y="5122"/>
                    <a:pt x="2766" y="5096"/>
                  </a:cubicBezTo>
                  <a:cubicBezTo>
                    <a:pt x="2806" y="5069"/>
                    <a:pt x="2833" y="5043"/>
                    <a:pt x="2859" y="4990"/>
                  </a:cubicBezTo>
                  <a:cubicBezTo>
                    <a:pt x="2978" y="4791"/>
                    <a:pt x="3058" y="4646"/>
                    <a:pt x="3124" y="4553"/>
                  </a:cubicBezTo>
                  <a:cubicBezTo>
                    <a:pt x="3177" y="4460"/>
                    <a:pt x="3216" y="4394"/>
                    <a:pt x="3216" y="4355"/>
                  </a:cubicBezTo>
                  <a:cubicBezTo>
                    <a:pt x="3216" y="4302"/>
                    <a:pt x="3190" y="4262"/>
                    <a:pt x="3150" y="4249"/>
                  </a:cubicBezTo>
                  <a:cubicBezTo>
                    <a:pt x="3111" y="4235"/>
                    <a:pt x="3071" y="4222"/>
                    <a:pt x="3031" y="4222"/>
                  </a:cubicBezTo>
                  <a:cubicBezTo>
                    <a:pt x="2965" y="4222"/>
                    <a:pt x="2925" y="4235"/>
                    <a:pt x="2899" y="4275"/>
                  </a:cubicBezTo>
                  <a:cubicBezTo>
                    <a:pt x="2872" y="4302"/>
                    <a:pt x="2846" y="4328"/>
                    <a:pt x="2819" y="4355"/>
                  </a:cubicBezTo>
                  <a:lnTo>
                    <a:pt x="2661" y="4619"/>
                  </a:lnTo>
                  <a:cubicBezTo>
                    <a:pt x="2621" y="4659"/>
                    <a:pt x="2594" y="4699"/>
                    <a:pt x="2568" y="4712"/>
                  </a:cubicBezTo>
                  <a:cubicBezTo>
                    <a:pt x="2555" y="4725"/>
                    <a:pt x="2528" y="4738"/>
                    <a:pt x="2489" y="4738"/>
                  </a:cubicBezTo>
                  <a:lnTo>
                    <a:pt x="2250" y="4738"/>
                  </a:lnTo>
                  <a:cubicBezTo>
                    <a:pt x="2131" y="4738"/>
                    <a:pt x="1972" y="4738"/>
                    <a:pt x="1800" y="4725"/>
                  </a:cubicBezTo>
                  <a:lnTo>
                    <a:pt x="1284" y="4725"/>
                  </a:lnTo>
                  <a:cubicBezTo>
                    <a:pt x="1099" y="4725"/>
                    <a:pt x="953" y="4712"/>
                    <a:pt x="821" y="4712"/>
                  </a:cubicBezTo>
                  <a:cubicBezTo>
                    <a:pt x="940" y="4593"/>
                    <a:pt x="1072" y="4460"/>
                    <a:pt x="1231" y="4302"/>
                  </a:cubicBezTo>
                  <a:cubicBezTo>
                    <a:pt x="1377" y="4143"/>
                    <a:pt x="1536" y="3971"/>
                    <a:pt x="1694" y="3785"/>
                  </a:cubicBezTo>
                  <a:cubicBezTo>
                    <a:pt x="1853" y="3600"/>
                    <a:pt x="1999" y="3402"/>
                    <a:pt x="2144" y="3190"/>
                  </a:cubicBezTo>
                  <a:cubicBezTo>
                    <a:pt x="2303" y="2978"/>
                    <a:pt x="2436" y="2766"/>
                    <a:pt x="2555" y="2555"/>
                  </a:cubicBezTo>
                  <a:cubicBezTo>
                    <a:pt x="2674" y="2343"/>
                    <a:pt x="2766" y="2118"/>
                    <a:pt x="2833" y="1906"/>
                  </a:cubicBezTo>
                  <a:cubicBezTo>
                    <a:pt x="2912" y="1681"/>
                    <a:pt x="2952" y="1469"/>
                    <a:pt x="2952" y="1258"/>
                  </a:cubicBezTo>
                  <a:cubicBezTo>
                    <a:pt x="2952" y="1085"/>
                    <a:pt x="2925" y="927"/>
                    <a:pt x="2872" y="781"/>
                  </a:cubicBezTo>
                  <a:cubicBezTo>
                    <a:pt x="2833" y="622"/>
                    <a:pt x="2753" y="490"/>
                    <a:pt x="2661" y="371"/>
                  </a:cubicBezTo>
                  <a:cubicBezTo>
                    <a:pt x="2555" y="252"/>
                    <a:pt x="2422" y="172"/>
                    <a:pt x="2264" y="106"/>
                  </a:cubicBezTo>
                  <a:cubicBezTo>
                    <a:pt x="2105" y="27"/>
                    <a:pt x="1906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304514" y="857395"/>
              <a:ext cx="109821" cy="109766"/>
            </a:xfrm>
            <a:custGeom>
              <a:avLst/>
              <a:gdLst/>
              <a:ahLst/>
              <a:cxnLst/>
              <a:rect l="l" t="t" r="r" b="b"/>
              <a:pathLst>
                <a:path w="1987" h="1986" extrusionOk="0">
                  <a:moveTo>
                    <a:pt x="994" y="1"/>
                  </a:moveTo>
                  <a:cubicBezTo>
                    <a:pt x="927" y="1"/>
                    <a:pt x="888" y="27"/>
                    <a:pt x="848" y="67"/>
                  </a:cubicBezTo>
                  <a:cubicBezTo>
                    <a:pt x="808" y="93"/>
                    <a:pt x="795" y="146"/>
                    <a:pt x="795" y="186"/>
                  </a:cubicBezTo>
                  <a:cubicBezTo>
                    <a:pt x="795" y="252"/>
                    <a:pt x="795" y="345"/>
                    <a:pt x="795" y="451"/>
                  </a:cubicBezTo>
                  <a:cubicBezTo>
                    <a:pt x="808" y="557"/>
                    <a:pt x="808" y="676"/>
                    <a:pt x="808" y="808"/>
                  </a:cubicBezTo>
                  <a:lnTo>
                    <a:pt x="173" y="808"/>
                  </a:lnTo>
                  <a:cubicBezTo>
                    <a:pt x="133" y="808"/>
                    <a:pt x="94" y="821"/>
                    <a:pt x="67" y="861"/>
                  </a:cubicBezTo>
                  <a:cubicBezTo>
                    <a:pt x="27" y="887"/>
                    <a:pt x="1" y="940"/>
                    <a:pt x="1" y="1007"/>
                  </a:cubicBezTo>
                  <a:cubicBezTo>
                    <a:pt x="1" y="1073"/>
                    <a:pt x="27" y="1126"/>
                    <a:pt x="67" y="1165"/>
                  </a:cubicBezTo>
                  <a:cubicBezTo>
                    <a:pt x="107" y="1192"/>
                    <a:pt x="133" y="1205"/>
                    <a:pt x="173" y="1205"/>
                  </a:cubicBezTo>
                  <a:cubicBezTo>
                    <a:pt x="226" y="1205"/>
                    <a:pt x="305" y="1205"/>
                    <a:pt x="424" y="1192"/>
                  </a:cubicBezTo>
                  <a:lnTo>
                    <a:pt x="795" y="1192"/>
                  </a:lnTo>
                  <a:cubicBezTo>
                    <a:pt x="795" y="1298"/>
                    <a:pt x="782" y="1417"/>
                    <a:pt x="782" y="1536"/>
                  </a:cubicBezTo>
                  <a:cubicBezTo>
                    <a:pt x="782" y="1655"/>
                    <a:pt x="782" y="1761"/>
                    <a:pt x="782" y="1827"/>
                  </a:cubicBezTo>
                  <a:cubicBezTo>
                    <a:pt x="782" y="1854"/>
                    <a:pt x="795" y="1893"/>
                    <a:pt x="821" y="1933"/>
                  </a:cubicBezTo>
                  <a:cubicBezTo>
                    <a:pt x="861" y="1959"/>
                    <a:pt x="914" y="1986"/>
                    <a:pt x="980" y="1986"/>
                  </a:cubicBezTo>
                  <a:cubicBezTo>
                    <a:pt x="1060" y="1986"/>
                    <a:pt x="1113" y="1959"/>
                    <a:pt x="1139" y="1933"/>
                  </a:cubicBezTo>
                  <a:cubicBezTo>
                    <a:pt x="1179" y="1880"/>
                    <a:pt x="1192" y="1854"/>
                    <a:pt x="1192" y="1827"/>
                  </a:cubicBezTo>
                  <a:lnTo>
                    <a:pt x="1192" y="1192"/>
                  </a:lnTo>
                  <a:lnTo>
                    <a:pt x="1801" y="1192"/>
                  </a:lnTo>
                  <a:cubicBezTo>
                    <a:pt x="1854" y="1192"/>
                    <a:pt x="1894" y="1165"/>
                    <a:pt x="1920" y="1139"/>
                  </a:cubicBezTo>
                  <a:cubicBezTo>
                    <a:pt x="1960" y="1099"/>
                    <a:pt x="1986" y="1046"/>
                    <a:pt x="1986" y="980"/>
                  </a:cubicBezTo>
                  <a:cubicBezTo>
                    <a:pt x="1986" y="901"/>
                    <a:pt x="1973" y="848"/>
                    <a:pt x="1933" y="821"/>
                  </a:cubicBezTo>
                  <a:cubicBezTo>
                    <a:pt x="1907" y="795"/>
                    <a:pt x="1880" y="782"/>
                    <a:pt x="1854" y="782"/>
                  </a:cubicBezTo>
                  <a:cubicBezTo>
                    <a:pt x="1774" y="782"/>
                    <a:pt x="1669" y="782"/>
                    <a:pt x="1563" y="795"/>
                  </a:cubicBezTo>
                  <a:cubicBezTo>
                    <a:pt x="1457" y="808"/>
                    <a:pt x="1338" y="808"/>
                    <a:pt x="1192" y="808"/>
                  </a:cubicBezTo>
                  <a:lnTo>
                    <a:pt x="1192" y="464"/>
                  </a:lnTo>
                  <a:cubicBezTo>
                    <a:pt x="1205" y="345"/>
                    <a:pt x="1205" y="252"/>
                    <a:pt x="1205" y="186"/>
                  </a:cubicBezTo>
                  <a:cubicBezTo>
                    <a:pt x="1205" y="146"/>
                    <a:pt x="1179" y="93"/>
                    <a:pt x="1152" y="67"/>
                  </a:cubicBezTo>
                  <a:cubicBezTo>
                    <a:pt x="1113" y="27"/>
                    <a:pt x="1060" y="1"/>
                    <a:pt x="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428871" y="768908"/>
              <a:ext cx="177085" cy="286796"/>
            </a:xfrm>
            <a:custGeom>
              <a:avLst/>
              <a:gdLst/>
              <a:ahLst/>
              <a:cxnLst/>
              <a:rect l="l" t="t" r="r" b="b"/>
              <a:pathLst>
                <a:path w="3204" h="5189" extrusionOk="0">
                  <a:moveTo>
                    <a:pt x="1669" y="0"/>
                  </a:moveTo>
                  <a:cubicBezTo>
                    <a:pt x="1417" y="0"/>
                    <a:pt x="1192" y="53"/>
                    <a:pt x="994" y="146"/>
                  </a:cubicBezTo>
                  <a:cubicBezTo>
                    <a:pt x="808" y="252"/>
                    <a:pt x="636" y="371"/>
                    <a:pt x="504" y="516"/>
                  </a:cubicBezTo>
                  <a:cubicBezTo>
                    <a:pt x="371" y="649"/>
                    <a:pt x="279" y="808"/>
                    <a:pt x="213" y="953"/>
                  </a:cubicBezTo>
                  <a:cubicBezTo>
                    <a:pt x="146" y="1099"/>
                    <a:pt x="107" y="1231"/>
                    <a:pt x="107" y="1324"/>
                  </a:cubicBezTo>
                  <a:cubicBezTo>
                    <a:pt x="107" y="1337"/>
                    <a:pt x="107" y="1363"/>
                    <a:pt x="120" y="1416"/>
                  </a:cubicBezTo>
                  <a:cubicBezTo>
                    <a:pt x="120" y="1456"/>
                    <a:pt x="133" y="1496"/>
                    <a:pt x="146" y="1535"/>
                  </a:cubicBezTo>
                  <a:cubicBezTo>
                    <a:pt x="160" y="1575"/>
                    <a:pt x="199" y="1615"/>
                    <a:pt x="226" y="1655"/>
                  </a:cubicBezTo>
                  <a:cubicBezTo>
                    <a:pt x="279" y="1681"/>
                    <a:pt x="332" y="1694"/>
                    <a:pt x="398" y="1694"/>
                  </a:cubicBezTo>
                  <a:cubicBezTo>
                    <a:pt x="504" y="1694"/>
                    <a:pt x="583" y="1668"/>
                    <a:pt x="649" y="1615"/>
                  </a:cubicBezTo>
                  <a:cubicBezTo>
                    <a:pt x="702" y="1562"/>
                    <a:pt x="742" y="1496"/>
                    <a:pt x="742" y="1416"/>
                  </a:cubicBezTo>
                  <a:cubicBezTo>
                    <a:pt x="742" y="1377"/>
                    <a:pt x="729" y="1337"/>
                    <a:pt x="716" y="1324"/>
                  </a:cubicBezTo>
                  <a:cubicBezTo>
                    <a:pt x="702" y="1284"/>
                    <a:pt x="689" y="1271"/>
                    <a:pt x="663" y="1244"/>
                  </a:cubicBezTo>
                  <a:lnTo>
                    <a:pt x="610" y="1178"/>
                  </a:lnTo>
                  <a:cubicBezTo>
                    <a:pt x="596" y="1152"/>
                    <a:pt x="596" y="1125"/>
                    <a:pt x="596" y="1099"/>
                  </a:cubicBezTo>
                  <a:cubicBezTo>
                    <a:pt x="596" y="1072"/>
                    <a:pt x="623" y="1019"/>
                    <a:pt x="663" y="940"/>
                  </a:cubicBezTo>
                  <a:cubicBezTo>
                    <a:pt x="716" y="847"/>
                    <a:pt x="782" y="768"/>
                    <a:pt x="861" y="688"/>
                  </a:cubicBezTo>
                  <a:cubicBezTo>
                    <a:pt x="954" y="609"/>
                    <a:pt x="1060" y="530"/>
                    <a:pt x="1179" y="477"/>
                  </a:cubicBezTo>
                  <a:cubicBezTo>
                    <a:pt x="1311" y="410"/>
                    <a:pt x="1444" y="371"/>
                    <a:pt x="1602" y="371"/>
                  </a:cubicBezTo>
                  <a:cubicBezTo>
                    <a:pt x="1761" y="371"/>
                    <a:pt x="1894" y="397"/>
                    <a:pt x="2013" y="463"/>
                  </a:cubicBezTo>
                  <a:cubicBezTo>
                    <a:pt x="2119" y="516"/>
                    <a:pt x="2211" y="583"/>
                    <a:pt x="2277" y="675"/>
                  </a:cubicBezTo>
                  <a:cubicBezTo>
                    <a:pt x="2357" y="755"/>
                    <a:pt x="2396" y="847"/>
                    <a:pt x="2423" y="953"/>
                  </a:cubicBezTo>
                  <a:cubicBezTo>
                    <a:pt x="2463" y="1059"/>
                    <a:pt x="2476" y="1152"/>
                    <a:pt x="2476" y="1244"/>
                  </a:cubicBezTo>
                  <a:cubicBezTo>
                    <a:pt x="2476" y="1456"/>
                    <a:pt x="2436" y="1668"/>
                    <a:pt x="2357" y="1893"/>
                  </a:cubicBezTo>
                  <a:cubicBezTo>
                    <a:pt x="2291" y="2131"/>
                    <a:pt x="2185" y="2356"/>
                    <a:pt x="2052" y="2594"/>
                  </a:cubicBezTo>
                  <a:cubicBezTo>
                    <a:pt x="1933" y="2819"/>
                    <a:pt x="1788" y="3044"/>
                    <a:pt x="1629" y="3283"/>
                  </a:cubicBezTo>
                  <a:cubicBezTo>
                    <a:pt x="1470" y="3508"/>
                    <a:pt x="1298" y="3719"/>
                    <a:pt x="1126" y="3918"/>
                  </a:cubicBezTo>
                  <a:cubicBezTo>
                    <a:pt x="954" y="4116"/>
                    <a:pt x="769" y="4302"/>
                    <a:pt x="596" y="4474"/>
                  </a:cubicBezTo>
                  <a:cubicBezTo>
                    <a:pt x="424" y="4633"/>
                    <a:pt x="266" y="4778"/>
                    <a:pt x="120" y="4884"/>
                  </a:cubicBezTo>
                  <a:cubicBezTo>
                    <a:pt x="94" y="4910"/>
                    <a:pt x="67" y="4937"/>
                    <a:pt x="27" y="4963"/>
                  </a:cubicBezTo>
                  <a:cubicBezTo>
                    <a:pt x="14" y="4977"/>
                    <a:pt x="1" y="5003"/>
                    <a:pt x="1" y="5043"/>
                  </a:cubicBezTo>
                  <a:cubicBezTo>
                    <a:pt x="1" y="5069"/>
                    <a:pt x="14" y="5109"/>
                    <a:pt x="27" y="5135"/>
                  </a:cubicBezTo>
                  <a:cubicBezTo>
                    <a:pt x="67" y="5175"/>
                    <a:pt x="107" y="5188"/>
                    <a:pt x="173" y="5188"/>
                  </a:cubicBezTo>
                  <a:cubicBezTo>
                    <a:pt x="239" y="5188"/>
                    <a:pt x="292" y="5188"/>
                    <a:pt x="332" y="5162"/>
                  </a:cubicBezTo>
                  <a:cubicBezTo>
                    <a:pt x="385" y="5149"/>
                    <a:pt x="424" y="5122"/>
                    <a:pt x="438" y="5109"/>
                  </a:cubicBezTo>
                  <a:lnTo>
                    <a:pt x="1510" y="5109"/>
                  </a:lnTo>
                  <a:cubicBezTo>
                    <a:pt x="1642" y="5109"/>
                    <a:pt x="1761" y="5122"/>
                    <a:pt x="1880" y="5122"/>
                  </a:cubicBezTo>
                  <a:lnTo>
                    <a:pt x="2674" y="5122"/>
                  </a:lnTo>
                  <a:cubicBezTo>
                    <a:pt x="2688" y="5122"/>
                    <a:pt x="2714" y="5122"/>
                    <a:pt x="2754" y="5096"/>
                  </a:cubicBezTo>
                  <a:cubicBezTo>
                    <a:pt x="2794" y="5069"/>
                    <a:pt x="2833" y="5043"/>
                    <a:pt x="2860" y="4990"/>
                  </a:cubicBezTo>
                  <a:cubicBezTo>
                    <a:pt x="2966" y="4791"/>
                    <a:pt x="3058" y="4646"/>
                    <a:pt x="3111" y="4553"/>
                  </a:cubicBezTo>
                  <a:cubicBezTo>
                    <a:pt x="3177" y="4460"/>
                    <a:pt x="3204" y="4394"/>
                    <a:pt x="3204" y="4355"/>
                  </a:cubicBezTo>
                  <a:cubicBezTo>
                    <a:pt x="3204" y="4302"/>
                    <a:pt x="3191" y="4262"/>
                    <a:pt x="3151" y="4249"/>
                  </a:cubicBezTo>
                  <a:cubicBezTo>
                    <a:pt x="3111" y="4235"/>
                    <a:pt x="3071" y="4222"/>
                    <a:pt x="3019" y="4222"/>
                  </a:cubicBezTo>
                  <a:cubicBezTo>
                    <a:pt x="2966" y="4222"/>
                    <a:pt x="2926" y="4235"/>
                    <a:pt x="2886" y="4275"/>
                  </a:cubicBezTo>
                  <a:cubicBezTo>
                    <a:pt x="2860" y="4302"/>
                    <a:pt x="2833" y="4328"/>
                    <a:pt x="2820" y="4355"/>
                  </a:cubicBezTo>
                  <a:lnTo>
                    <a:pt x="2648" y="4619"/>
                  </a:lnTo>
                  <a:cubicBezTo>
                    <a:pt x="2621" y="4659"/>
                    <a:pt x="2595" y="4699"/>
                    <a:pt x="2569" y="4712"/>
                  </a:cubicBezTo>
                  <a:cubicBezTo>
                    <a:pt x="2542" y="4725"/>
                    <a:pt x="2516" y="4738"/>
                    <a:pt x="2489" y="4738"/>
                  </a:cubicBezTo>
                  <a:lnTo>
                    <a:pt x="2251" y="4738"/>
                  </a:lnTo>
                  <a:cubicBezTo>
                    <a:pt x="2119" y="4738"/>
                    <a:pt x="1973" y="4738"/>
                    <a:pt x="1801" y="4725"/>
                  </a:cubicBezTo>
                  <a:lnTo>
                    <a:pt x="1271" y="4725"/>
                  </a:lnTo>
                  <a:cubicBezTo>
                    <a:pt x="1099" y="4725"/>
                    <a:pt x="941" y="4712"/>
                    <a:pt x="821" y="4712"/>
                  </a:cubicBezTo>
                  <a:cubicBezTo>
                    <a:pt x="941" y="4593"/>
                    <a:pt x="1073" y="4460"/>
                    <a:pt x="1232" y="4302"/>
                  </a:cubicBezTo>
                  <a:cubicBezTo>
                    <a:pt x="1377" y="4143"/>
                    <a:pt x="1536" y="3971"/>
                    <a:pt x="1682" y="3785"/>
                  </a:cubicBezTo>
                  <a:cubicBezTo>
                    <a:pt x="1841" y="3600"/>
                    <a:pt x="1999" y="3402"/>
                    <a:pt x="2145" y="3190"/>
                  </a:cubicBezTo>
                  <a:cubicBezTo>
                    <a:pt x="2291" y="2978"/>
                    <a:pt x="2436" y="2766"/>
                    <a:pt x="2542" y="2555"/>
                  </a:cubicBezTo>
                  <a:cubicBezTo>
                    <a:pt x="2661" y="2343"/>
                    <a:pt x="2754" y="2118"/>
                    <a:pt x="2833" y="1906"/>
                  </a:cubicBezTo>
                  <a:cubicBezTo>
                    <a:pt x="2899" y="1681"/>
                    <a:pt x="2939" y="1469"/>
                    <a:pt x="2939" y="1258"/>
                  </a:cubicBezTo>
                  <a:cubicBezTo>
                    <a:pt x="2939" y="1085"/>
                    <a:pt x="2913" y="927"/>
                    <a:pt x="2873" y="781"/>
                  </a:cubicBezTo>
                  <a:cubicBezTo>
                    <a:pt x="2833" y="622"/>
                    <a:pt x="2754" y="490"/>
                    <a:pt x="2648" y="371"/>
                  </a:cubicBezTo>
                  <a:cubicBezTo>
                    <a:pt x="2542" y="252"/>
                    <a:pt x="2423" y="172"/>
                    <a:pt x="2251" y="106"/>
                  </a:cubicBezTo>
                  <a:cubicBezTo>
                    <a:pt x="2092" y="27"/>
                    <a:pt x="1894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2632265" y="887407"/>
              <a:ext cx="93683" cy="78318"/>
            </a:xfrm>
            <a:custGeom>
              <a:avLst/>
              <a:gdLst/>
              <a:ahLst/>
              <a:cxnLst/>
              <a:rect l="l" t="t" r="r" b="b"/>
              <a:pathLst>
                <a:path w="1695" h="1417" extrusionOk="0">
                  <a:moveTo>
                    <a:pt x="159" y="0"/>
                  </a:moveTo>
                  <a:cubicBezTo>
                    <a:pt x="93" y="0"/>
                    <a:pt x="53" y="27"/>
                    <a:pt x="27" y="66"/>
                  </a:cubicBezTo>
                  <a:cubicBezTo>
                    <a:pt x="14" y="106"/>
                    <a:pt x="0" y="146"/>
                    <a:pt x="0" y="186"/>
                  </a:cubicBezTo>
                  <a:cubicBezTo>
                    <a:pt x="0" y="225"/>
                    <a:pt x="14" y="278"/>
                    <a:pt x="40" y="318"/>
                  </a:cubicBezTo>
                  <a:cubicBezTo>
                    <a:pt x="66" y="358"/>
                    <a:pt x="106" y="384"/>
                    <a:pt x="159" y="384"/>
                  </a:cubicBezTo>
                  <a:lnTo>
                    <a:pt x="821" y="384"/>
                  </a:lnTo>
                  <a:cubicBezTo>
                    <a:pt x="953" y="371"/>
                    <a:pt x="1086" y="371"/>
                    <a:pt x="1205" y="371"/>
                  </a:cubicBezTo>
                  <a:lnTo>
                    <a:pt x="1522" y="371"/>
                  </a:lnTo>
                  <a:cubicBezTo>
                    <a:pt x="1589" y="371"/>
                    <a:pt x="1641" y="344"/>
                    <a:pt x="1668" y="291"/>
                  </a:cubicBezTo>
                  <a:cubicBezTo>
                    <a:pt x="1681" y="239"/>
                    <a:pt x="1694" y="199"/>
                    <a:pt x="1694" y="172"/>
                  </a:cubicBezTo>
                  <a:cubicBezTo>
                    <a:pt x="1694" y="119"/>
                    <a:pt x="1681" y="80"/>
                    <a:pt x="1655" y="53"/>
                  </a:cubicBezTo>
                  <a:cubicBezTo>
                    <a:pt x="1628" y="14"/>
                    <a:pt x="1602" y="0"/>
                    <a:pt x="1575" y="0"/>
                  </a:cubicBezTo>
                  <a:cubicBezTo>
                    <a:pt x="1469" y="0"/>
                    <a:pt x="1364" y="0"/>
                    <a:pt x="1231" y="14"/>
                  </a:cubicBezTo>
                  <a:lnTo>
                    <a:pt x="278" y="14"/>
                  </a:lnTo>
                  <a:cubicBezTo>
                    <a:pt x="225" y="0"/>
                    <a:pt x="186" y="0"/>
                    <a:pt x="159" y="0"/>
                  </a:cubicBezTo>
                  <a:close/>
                  <a:moveTo>
                    <a:pt x="159" y="1033"/>
                  </a:moveTo>
                  <a:cubicBezTo>
                    <a:pt x="93" y="1033"/>
                    <a:pt x="53" y="1059"/>
                    <a:pt x="27" y="1099"/>
                  </a:cubicBezTo>
                  <a:cubicBezTo>
                    <a:pt x="14" y="1139"/>
                    <a:pt x="0" y="1178"/>
                    <a:pt x="0" y="1218"/>
                  </a:cubicBezTo>
                  <a:cubicBezTo>
                    <a:pt x="0" y="1271"/>
                    <a:pt x="14" y="1311"/>
                    <a:pt x="40" y="1350"/>
                  </a:cubicBezTo>
                  <a:cubicBezTo>
                    <a:pt x="66" y="1390"/>
                    <a:pt x="106" y="1416"/>
                    <a:pt x="159" y="1416"/>
                  </a:cubicBezTo>
                  <a:lnTo>
                    <a:pt x="821" y="1416"/>
                  </a:lnTo>
                  <a:cubicBezTo>
                    <a:pt x="953" y="1416"/>
                    <a:pt x="1086" y="1403"/>
                    <a:pt x="1205" y="1403"/>
                  </a:cubicBezTo>
                  <a:lnTo>
                    <a:pt x="1522" y="1403"/>
                  </a:lnTo>
                  <a:cubicBezTo>
                    <a:pt x="1589" y="1403"/>
                    <a:pt x="1641" y="1390"/>
                    <a:pt x="1668" y="1337"/>
                  </a:cubicBezTo>
                  <a:cubicBezTo>
                    <a:pt x="1681" y="1284"/>
                    <a:pt x="1694" y="1231"/>
                    <a:pt x="1694" y="1205"/>
                  </a:cubicBezTo>
                  <a:cubicBezTo>
                    <a:pt x="1694" y="1165"/>
                    <a:pt x="1681" y="1125"/>
                    <a:pt x="1655" y="1086"/>
                  </a:cubicBezTo>
                  <a:cubicBezTo>
                    <a:pt x="1628" y="1046"/>
                    <a:pt x="1602" y="1033"/>
                    <a:pt x="1575" y="1033"/>
                  </a:cubicBezTo>
                  <a:cubicBezTo>
                    <a:pt x="1469" y="1033"/>
                    <a:pt x="1364" y="1033"/>
                    <a:pt x="1231" y="1046"/>
                  </a:cubicBezTo>
                  <a:lnTo>
                    <a:pt x="278" y="1046"/>
                  </a:lnTo>
                  <a:cubicBezTo>
                    <a:pt x="225" y="1046"/>
                    <a:pt x="186" y="1033"/>
                    <a:pt x="159" y="10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740539" y="770345"/>
              <a:ext cx="188029" cy="281711"/>
            </a:xfrm>
            <a:custGeom>
              <a:avLst/>
              <a:gdLst/>
              <a:ahLst/>
              <a:cxnLst/>
              <a:rect l="l" t="t" r="r" b="b"/>
              <a:pathLst>
                <a:path w="3402" h="5097" extrusionOk="0">
                  <a:moveTo>
                    <a:pt x="2528" y="609"/>
                  </a:moveTo>
                  <a:lnTo>
                    <a:pt x="2356" y="3190"/>
                  </a:lnTo>
                  <a:cubicBezTo>
                    <a:pt x="2210" y="3190"/>
                    <a:pt x="2038" y="3204"/>
                    <a:pt x="1853" y="3217"/>
                  </a:cubicBezTo>
                  <a:cubicBezTo>
                    <a:pt x="1668" y="3230"/>
                    <a:pt x="1496" y="3230"/>
                    <a:pt x="1324" y="3243"/>
                  </a:cubicBezTo>
                  <a:cubicBezTo>
                    <a:pt x="1165" y="3243"/>
                    <a:pt x="1019" y="3257"/>
                    <a:pt x="900" y="3257"/>
                  </a:cubicBezTo>
                  <a:lnTo>
                    <a:pt x="702" y="3257"/>
                  </a:lnTo>
                  <a:cubicBezTo>
                    <a:pt x="662" y="3257"/>
                    <a:pt x="635" y="3257"/>
                    <a:pt x="622" y="3243"/>
                  </a:cubicBezTo>
                  <a:cubicBezTo>
                    <a:pt x="622" y="3230"/>
                    <a:pt x="622" y="3230"/>
                    <a:pt x="622" y="3217"/>
                  </a:cubicBezTo>
                  <a:cubicBezTo>
                    <a:pt x="622" y="3190"/>
                    <a:pt x="622" y="3164"/>
                    <a:pt x="649" y="3137"/>
                  </a:cubicBezTo>
                  <a:cubicBezTo>
                    <a:pt x="675" y="3124"/>
                    <a:pt x="688" y="3098"/>
                    <a:pt x="688" y="3084"/>
                  </a:cubicBezTo>
                  <a:lnTo>
                    <a:pt x="2528" y="609"/>
                  </a:lnTo>
                  <a:close/>
                  <a:moveTo>
                    <a:pt x="2713" y="1"/>
                  </a:moveTo>
                  <a:cubicBezTo>
                    <a:pt x="2634" y="1"/>
                    <a:pt x="2581" y="27"/>
                    <a:pt x="2515" y="80"/>
                  </a:cubicBezTo>
                  <a:cubicBezTo>
                    <a:pt x="2462" y="120"/>
                    <a:pt x="2422" y="159"/>
                    <a:pt x="2409" y="173"/>
                  </a:cubicBezTo>
                  <a:cubicBezTo>
                    <a:pt x="2263" y="358"/>
                    <a:pt x="2131" y="530"/>
                    <a:pt x="2012" y="689"/>
                  </a:cubicBezTo>
                  <a:cubicBezTo>
                    <a:pt x="1893" y="834"/>
                    <a:pt x="1774" y="993"/>
                    <a:pt x="1668" y="1126"/>
                  </a:cubicBezTo>
                  <a:lnTo>
                    <a:pt x="1350" y="1562"/>
                  </a:lnTo>
                  <a:cubicBezTo>
                    <a:pt x="1244" y="1708"/>
                    <a:pt x="1125" y="1867"/>
                    <a:pt x="993" y="2039"/>
                  </a:cubicBezTo>
                  <a:cubicBezTo>
                    <a:pt x="874" y="2211"/>
                    <a:pt x="728" y="2396"/>
                    <a:pt x="582" y="2595"/>
                  </a:cubicBezTo>
                  <a:cubicBezTo>
                    <a:pt x="437" y="2807"/>
                    <a:pt x="265" y="3045"/>
                    <a:pt x="66" y="3309"/>
                  </a:cubicBezTo>
                  <a:cubicBezTo>
                    <a:pt x="40" y="3336"/>
                    <a:pt x="27" y="3362"/>
                    <a:pt x="13" y="3402"/>
                  </a:cubicBezTo>
                  <a:cubicBezTo>
                    <a:pt x="0" y="3415"/>
                    <a:pt x="0" y="3442"/>
                    <a:pt x="0" y="3468"/>
                  </a:cubicBezTo>
                  <a:cubicBezTo>
                    <a:pt x="0" y="3534"/>
                    <a:pt x="27" y="3574"/>
                    <a:pt x="80" y="3601"/>
                  </a:cubicBezTo>
                  <a:cubicBezTo>
                    <a:pt x="132" y="3640"/>
                    <a:pt x="185" y="3654"/>
                    <a:pt x="265" y="3654"/>
                  </a:cubicBezTo>
                  <a:cubicBezTo>
                    <a:pt x="344" y="3654"/>
                    <a:pt x="556" y="3654"/>
                    <a:pt x="900" y="3640"/>
                  </a:cubicBezTo>
                  <a:cubicBezTo>
                    <a:pt x="1231" y="3627"/>
                    <a:pt x="1721" y="3601"/>
                    <a:pt x="2343" y="3601"/>
                  </a:cubicBezTo>
                  <a:lnTo>
                    <a:pt x="2290" y="4554"/>
                  </a:lnTo>
                  <a:cubicBezTo>
                    <a:pt x="2290" y="4633"/>
                    <a:pt x="2263" y="4686"/>
                    <a:pt x="2197" y="4726"/>
                  </a:cubicBezTo>
                  <a:cubicBezTo>
                    <a:pt x="2144" y="4752"/>
                    <a:pt x="2078" y="4779"/>
                    <a:pt x="1985" y="4792"/>
                  </a:cubicBezTo>
                  <a:lnTo>
                    <a:pt x="1893" y="4792"/>
                  </a:lnTo>
                  <a:cubicBezTo>
                    <a:pt x="1853" y="4792"/>
                    <a:pt x="1800" y="4805"/>
                    <a:pt x="1747" y="4805"/>
                  </a:cubicBezTo>
                  <a:cubicBezTo>
                    <a:pt x="1694" y="4805"/>
                    <a:pt x="1641" y="4818"/>
                    <a:pt x="1575" y="4818"/>
                  </a:cubicBezTo>
                  <a:lnTo>
                    <a:pt x="1430" y="4818"/>
                  </a:lnTo>
                  <a:cubicBezTo>
                    <a:pt x="1390" y="4818"/>
                    <a:pt x="1350" y="4832"/>
                    <a:pt x="1310" y="4845"/>
                  </a:cubicBezTo>
                  <a:cubicBezTo>
                    <a:pt x="1271" y="4858"/>
                    <a:pt x="1244" y="4898"/>
                    <a:pt x="1244" y="4951"/>
                  </a:cubicBezTo>
                  <a:cubicBezTo>
                    <a:pt x="1244" y="5017"/>
                    <a:pt x="1271" y="5057"/>
                    <a:pt x="1324" y="5070"/>
                  </a:cubicBezTo>
                  <a:cubicBezTo>
                    <a:pt x="1377" y="5096"/>
                    <a:pt x="1416" y="5096"/>
                    <a:pt x="1456" y="5096"/>
                  </a:cubicBezTo>
                  <a:lnTo>
                    <a:pt x="2965" y="5096"/>
                  </a:lnTo>
                  <a:cubicBezTo>
                    <a:pt x="3044" y="5096"/>
                    <a:pt x="3110" y="5096"/>
                    <a:pt x="3163" y="5070"/>
                  </a:cubicBezTo>
                  <a:cubicBezTo>
                    <a:pt x="3216" y="5043"/>
                    <a:pt x="3230" y="5004"/>
                    <a:pt x="3230" y="4951"/>
                  </a:cubicBezTo>
                  <a:cubicBezTo>
                    <a:pt x="3230" y="4884"/>
                    <a:pt x="3216" y="4845"/>
                    <a:pt x="3163" y="4832"/>
                  </a:cubicBezTo>
                  <a:cubicBezTo>
                    <a:pt x="3124" y="4805"/>
                    <a:pt x="3057" y="4792"/>
                    <a:pt x="2965" y="4792"/>
                  </a:cubicBezTo>
                  <a:lnTo>
                    <a:pt x="2793" y="4792"/>
                  </a:lnTo>
                  <a:cubicBezTo>
                    <a:pt x="2740" y="4779"/>
                    <a:pt x="2713" y="4752"/>
                    <a:pt x="2713" y="4699"/>
                  </a:cubicBezTo>
                  <a:cubicBezTo>
                    <a:pt x="2713" y="4673"/>
                    <a:pt x="2713" y="4620"/>
                    <a:pt x="2713" y="4527"/>
                  </a:cubicBezTo>
                  <a:cubicBezTo>
                    <a:pt x="2727" y="4448"/>
                    <a:pt x="2727" y="4355"/>
                    <a:pt x="2727" y="4249"/>
                  </a:cubicBezTo>
                  <a:cubicBezTo>
                    <a:pt x="2740" y="4130"/>
                    <a:pt x="2740" y="4024"/>
                    <a:pt x="2753" y="3905"/>
                  </a:cubicBezTo>
                  <a:cubicBezTo>
                    <a:pt x="2753" y="3786"/>
                    <a:pt x="2766" y="3680"/>
                    <a:pt x="2766" y="3601"/>
                  </a:cubicBezTo>
                  <a:lnTo>
                    <a:pt x="3230" y="3601"/>
                  </a:lnTo>
                  <a:cubicBezTo>
                    <a:pt x="3256" y="3601"/>
                    <a:pt x="3296" y="3587"/>
                    <a:pt x="3335" y="3561"/>
                  </a:cubicBezTo>
                  <a:cubicBezTo>
                    <a:pt x="3388" y="3534"/>
                    <a:pt x="3402" y="3482"/>
                    <a:pt x="3402" y="3415"/>
                  </a:cubicBezTo>
                  <a:cubicBezTo>
                    <a:pt x="3402" y="3349"/>
                    <a:pt x="3388" y="3309"/>
                    <a:pt x="3349" y="3270"/>
                  </a:cubicBezTo>
                  <a:cubicBezTo>
                    <a:pt x="3309" y="3230"/>
                    <a:pt x="3256" y="3217"/>
                    <a:pt x="3190" y="3217"/>
                  </a:cubicBezTo>
                  <a:lnTo>
                    <a:pt x="2793" y="3190"/>
                  </a:lnTo>
                  <a:cubicBezTo>
                    <a:pt x="2793" y="3032"/>
                    <a:pt x="2793" y="2859"/>
                    <a:pt x="2806" y="2648"/>
                  </a:cubicBezTo>
                  <a:cubicBezTo>
                    <a:pt x="2806" y="2436"/>
                    <a:pt x="2819" y="2224"/>
                    <a:pt x="2832" y="1999"/>
                  </a:cubicBezTo>
                  <a:cubicBezTo>
                    <a:pt x="2846" y="1774"/>
                    <a:pt x="2859" y="1562"/>
                    <a:pt x="2872" y="1337"/>
                  </a:cubicBezTo>
                  <a:cubicBezTo>
                    <a:pt x="2899" y="1126"/>
                    <a:pt x="2912" y="927"/>
                    <a:pt x="2925" y="755"/>
                  </a:cubicBezTo>
                  <a:cubicBezTo>
                    <a:pt x="2938" y="583"/>
                    <a:pt x="2952" y="437"/>
                    <a:pt x="2952" y="318"/>
                  </a:cubicBezTo>
                  <a:cubicBezTo>
                    <a:pt x="2965" y="212"/>
                    <a:pt x="2965" y="146"/>
                    <a:pt x="2965" y="133"/>
                  </a:cubicBezTo>
                  <a:cubicBezTo>
                    <a:pt x="2965" y="93"/>
                    <a:pt x="2938" y="54"/>
                    <a:pt x="2899" y="40"/>
                  </a:cubicBezTo>
                  <a:cubicBezTo>
                    <a:pt x="2846" y="14"/>
                    <a:pt x="2780" y="1"/>
                    <a:pt x="2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8" name="Google Shape;248;p14"/>
          <p:cNvGrpSpPr/>
          <p:nvPr/>
        </p:nvGrpSpPr>
        <p:grpSpPr>
          <a:xfrm>
            <a:off x="769815" y="2718256"/>
            <a:ext cx="793839" cy="579963"/>
            <a:chOff x="570141" y="1610117"/>
            <a:chExt cx="675952" cy="493837"/>
          </a:xfrm>
        </p:grpSpPr>
        <p:sp>
          <p:nvSpPr>
            <p:cNvPr id="249" name="Google Shape;249;p14"/>
            <p:cNvSpPr/>
            <p:nvPr/>
          </p:nvSpPr>
          <p:spPr>
            <a:xfrm>
              <a:off x="954157" y="1808371"/>
              <a:ext cx="250207" cy="292655"/>
            </a:xfrm>
            <a:custGeom>
              <a:avLst/>
              <a:gdLst/>
              <a:ahLst/>
              <a:cxnLst/>
              <a:rect l="l" t="t" r="r" b="b"/>
              <a:pathLst>
                <a:path w="4527" h="5295" extrusionOk="0">
                  <a:moveTo>
                    <a:pt x="2701" y="0"/>
                  </a:moveTo>
                  <a:cubicBezTo>
                    <a:pt x="2608" y="0"/>
                    <a:pt x="2555" y="14"/>
                    <a:pt x="2528" y="40"/>
                  </a:cubicBezTo>
                  <a:cubicBezTo>
                    <a:pt x="2502" y="53"/>
                    <a:pt x="2489" y="93"/>
                    <a:pt x="2489" y="146"/>
                  </a:cubicBezTo>
                  <a:cubicBezTo>
                    <a:pt x="2489" y="199"/>
                    <a:pt x="2502" y="239"/>
                    <a:pt x="2542" y="265"/>
                  </a:cubicBezTo>
                  <a:cubicBezTo>
                    <a:pt x="2595" y="292"/>
                    <a:pt x="2634" y="305"/>
                    <a:pt x="2701" y="305"/>
                  </a:cubicBezTo>
                  <a:cubicBezTo>
                    <a:pt x="2793" y="305"/>
                    <a:pt x="2846" y="305"/>
                    <a:pt x="2873" y="318"/>
                  </a:cubicBezTo>
                  <a:cubicBezTo>
                    <a:pt x="2912" y="318"/>
                    <a:pt x="2926" y="358"/>
                    <a:pt x="2926" y="397"/>
                  </a:cubicBezTo>
                  <a:cubicBezTo>
                    <a:pt x="2926" y="424"/>
                    <a:pt x="2912" y="477"/>
                    <a:pt x="2873" y="543"/>
                  </a:cubicBezTo>
                  <a:cubicBezTo>
                    <a:pt x="2846" y="609"/>
                    <a:pt x="2806" y="702"/>
                    <a:pt x="2753" y="808"/>
                  </a:cubicBezTo>
                  <a:cubicBezTo>
                    <a:pt x="2701" y="900"/>
                    <a:pt x="2648" y="1020"/>
                    <a:pt x="2581" y="1139"/>
                  </a:cubicBezTo>
                  <a:cubicBezTo>
                    <a:pt x="2515" y="1258"/>
                    <a:pt x="2462" y="1377"/>
                    <a:pt x="2396" y="1483"/>
                  </a:cubicBezTo>
                  <a:cubicBezTo>
                    <a:pt x="2330" y="1602"/>
                    <a:pt x="2277" y="1721"/>
                    <a:pt x="2224" y="1827"/>
                  </a:cubicBezTo>
                  <a:cubicBezTo>
                    <a:pt x="2171" y="1920"/>
                    <a:pt x="2131" y="2012"/>
                    <a:pt x="2092" y="2078"/>
                  </a:cubicBezTo>
                  <a:cubicBezTo>
                    <a:pt x="1959" y="1814"/>
                    <a:pt x="1827" y="1575"/>
                    <a:pt x="1721" y="1350"/>
                  </a:cubicBezTo>
                  <a:lnTo>
                    <a:pt x="1589" y="1086"/>
                  </a:lnTo>
                  <a:cubicBezTo>
                    <a:pt x="1536" y="993"/>
                    <a:pt x="1496" y="900"/>
                    <a:pt x="1456" y="834"/>
                  </a:cubicBezTo>
                  <a:cubicBezTo>
                    <a:pt x="1430" y="755"/>
                    <a:pt x="1403" y="689"/>
                    <a:pt x="1377" y="649"/>
                  </a:cubicBezTo>
                  <a:cubicBezTo>
                    <a:pt x="1364" y="596"/>
                    <a:pt x="1351" y="556"/>
                    <a:pt x="1351" y="543"/>
                  </a:cubicBezTo>
                  <a:cubicBezTo>
                    <a:pt x="1351" y="503"/>
                    <a:pt x="1377" y="477"/>
                    <a:pt x="1443" y="464"/>
                  </a:cubicBezTo>
                  <a:cubicBezTo>
                    <a:pt x="1496" y="450"/>
                    <a:pt x="1562" y="437"/>
                    <a:pt x="1628" y="437"/>
                  </a:cubicBezTo>
                  <a:cubicBezTo>
                    <a:pt x="1708" y="424"/>
                    <a:pt x="1774" y="411"/>
                    <a:pt x="1827" y="384"/>
                  </a:cubicBezTo>
                  <a:cubicBezTo>
                    <a:pt x="1893" y="371"/>
                    <a:pt x="1920" y="331"/>
                    <a:pt x="1920" y="278"/>
                  </a:cubicBezTo>
                  <a:cubicBezTo>
                    <a:pt x="1920" y="225"/>
                    <a:pt x="1906" y="186"/>
                    <a:pt x="1880" y="172"/>
                  </a:cubicBezTo>
                  <a:cubicBezTo>
                    <a:pt x="1853" y="146"/>
                    <a:pt x="1801" y="133"/>
                    <a:pt x="1721" y="133"/>
                  </a:cubicBezTo>
                  <a:lnTo>
                    <a:pt x="345" y="133"/>
                  </a:lnTo>
                  <a:cubicBezTo>
                    <a:pt x="212" y="133"/>
                    <a:pt x="133" y="186"/>
                    <a:pt x="133" y="278"/>
                  </a:cubicBezTo>
                  <a:cubicBezTo>
                    <a:pt x="133" y="331"/>
                    <a:pt x="159" y="371"/>
                    <a:pt x="199" y="397"/>
                  </a:cubicBezTo>
                  <a:cubicBezTo>
                    <a:pt x="252" y="411"/>
                    <a:pt x="305" y="424"/>
                    <a:pt x="358" y="424"/>
                  </a:cubicBezTo>
                  <a:cubicBezTo>
                    <a:pt x="503" y="424"/>
                    <a:pt x="623" y="437"/>
                    <a:pt x="715" y="464"/>
                  </a:cubicBezTo>
                  <a:cubicBezTo>
                    <a:pt x="808" y="490"/>
                    <a:pt x="874" y="543"/>
                    <a:pt x="914" y="622"/>
                  </a:cubicBezTo>
                  <a:lnTo>
                    <a:pt x="1880" y="2515"/>
                  </a:lnTo>
                  <a:lnTo>
                    <a:pt x="887" y="4514"/>
                  </a:lnTo>
                  <a:cubicBezTo>
                    <a:pt x="848" y="4593"/>
                    <a:pt x="808" y="4646"/>
                    <a:pt x="781" y="4686"/>
                  </a:cubicBezTo>
                  <a:cubicBezTo>
                    <a:pt x="742" y="4725"/>
                    <a:pt x="676" y="4752"/>
                    <a:pt x="596" y="4752"/>
                  </a:cubicBezTo>
                  <a:cubicBezTo>
                    <a:pt x="583" y="4752"/>
                    <a:pt x="556" y="4752"/>
                    <a:pt x="530" y="4765"/>
                  </a:cubicBezTo>
                  <a:cubicBezTo>
                    <a:pt x="490" y="4765"/>
                    <a:pt x="451" y="4765"/>
                    <a:pt x="411" y="4778"/>
                  </a:cubicBezTo>
                  <a:cubicBezTo>
                    <a:pt x="371" y="4778"/>
                    <a:pt x="331" y="4778"/>
                    <a:pt x="292" y="4792"/>
                  </a:cubicBezTo>
                  <a:lnTo>
                    <a:pt x="186" y="4792"/>
                  </a:lnTo>
                  <a:cubicBezTo>
                    <a:pt x="146" y="4792"/>
                    <a:pt x="106" y="4805"/>
                    <a:pt x="67" y="4818"/>
                  </a:cubicBezTo>
                  <a:cubicBezTo>
                    <a:pt x="14" y="4845"/>
                    <a:pt x="1" y="4871"/>
                    <a:pt x="1" y="4924"/>
                  </a:cubicBezTo>
                  <a:cubicBezTo>
                    <a:pt x="1" y="4977"/>
                    <a:pt x="27" y="5017"/>
                    <a:pt x="67" y="5043"/>
                  </a:cubicBezTo>
                  <a:cubicBezTo>
                    <a:pt x="120" y="5056"/>
                    <a:pt x="159" y="5070"/>
                    <a:pt x="199" y="5070"/>
                  </a:cubicBezTo>
                  <a:lnTo>
                    <a:pt x="1708" y="5070"/>
                  </a:lnTo>
                  <a:cubicBezTo>
                    <a:pt x="1787" y="5070"/>
                    <a:pt x="1840" y="5056"/>
                    <a:pt x="1880" y="5030"/>
                  </a:cubicBezTo>
                  <a:cubicBezTo>
                    <a:pt x="1906" y="5003"/>
                    <a:pt x="1920" y="4964"/>
                    <a:pt x="1920" y="4911"/>
                  </a:cubicBezTo>
                  <a:cubicBezTo>
                    <a:pt x="1920" y="4858"/>
                    <a:pt x="1893" y="4818"/>
                    <a:pt x="1853" y="4805"/>
                  </a:cubicBezTo>
                  <a:cubicBezTo>
                    <a:pt x="1814" y="4778"/>
                    <a:pt x="1761" y="4765"/>
                    <a:pt x="1708" y="4765"/>
                  </a:cubicBezTo>
                  <a:lnTo>
                    <a:pt x="1562" y="4765"/>
                  </a:lnTo>
                  <a:cubicBezTo>
                    <a:pt x="1523" y="4765"/>
                    <a:pt x="1483" y="4765"/>
                    <a:pt x="1443" y="4752"/>
                  </a:cubicBezTo>
                  <a:cubicBezTo>
                    <a:pt x="1403" y="4752"/>
                    <a:pt x="1364" y="4739"/>
                    <a:pt x="1351" y="4725"/>
                  </a:cubicBezTo>
                  <a:cubicBezTo>
                    <a:pt x="1324" y="4712"/>
                    <a:pt x="1311" y="4699"/>
                    <a:pt x="1311" y="4672"/>
                  </a:cubicBezTo>
                  <a:cubicBezTo>
                    <a:pt x="1311" y="4646"/>
                    <a:pt x="1324" y="4593"/>
                    <a:pt x="1364" y="4514"/>
                  </a:cubicBezTo>
                  <a:cubicBezTo>
                    <a:pt x="1403" y="4421"/>
                    <a:pt x="1456" y="4315"/>
                    <a:pt x="1509" y="4183"/>
                  </a:cubicBezTo>
                  <a:cubicBezTo>
                    <a:pt x="1576" y="4064"/>
                    <a:pt x="1642" y="3931"/>
                    <a:pt x="1708" y="3786"/>
                  </a:cubicBezTo>
                  <a:cubicBezTo>
                    <a:pt x="1774" y="3640"/>
                    <a:pt x="1840" y="3508"/>
                    <a:pt x="1893" y="3389"/>
                  </a:cubicBezTo>
                  <a:cubicBezTo>
                    <a:pt x="1959" y="3270"/>
                    <a:pt x="1999" y="3164"/>
                    <a:pt x="2039" y="3084"/>
                  </a:cubicBezTo>
                  <a:cubicBezTo>
                    <a:pt x="2078" y="3005"/>
                    <a:pt x="2105" y="2965"/>
                    <a:pt x="2105" y="2965"/>
                  </a:cubicBezTo>
                  <a:cubicBezTo>
                    <a:pt x="2290" y="3309"/>
                    <a:pt x="2449" y="3627"/>
                    <a:pt x="2595" y="3905"/>
                  </a:cubicBezTo>
                  <a:cubicBezTo>
                    <a:pt x="2661" y="4024"/>
                    <a:pt x="2714" y="4143"/>
                    <a:pt x="2780" y="4249"/>
                  </a:cubicBezTo>
                  <a:cubicBezTo>
                    <a:pt x="2833" y="4368"/>
                    <a:pt x="2886" y="4474"/>
                    <a:pt x="2939" y="4580"/>
                  </a:cubicBezTo>
                  <a:cubicBezTo>
                    <a:pt x="2992" y="4672"/>
                    <a:pt x="3031" y="4752"/>
                    <a:pt x="3058" y="4818"/>
                  </a:cubicBezTo>
                  <a:cubicBezTo>
                    <a:pt x="3084" y="4884"/>
                    <a:pt x="3098" y="4911"/>
                    <a:pt x="3098" y="4937"/>
                  </a:cubicBezTo>
                  <a:cubicBezTo>
                    <a:pt x="3098" y="4964"/>
                    <a:pt x="3071" y="4977"/>
                    <a:pt x="3031" y="4977"/>
                  </a:cubicBezTo>
                  <a:cubicBezTo>
                    <a:pt x="2992" y="4990"/>
                    <a:pt x="2939" y="5003"/>
                    <a:pt x="2886" y="5003"/>
                  </a:cubicBezTo>
                  <a:cubicBezTo>
                    <a:pt x="2833" y="5017"/>
                    <a:pt x="2793" y="5030"/>
                    <a:pt x="2740" y="5056"/>
                  </a:cubicBezTo>
                  <a:cubicBezTo>
                    <a:pt x="2701" y="5070"/>
                    <a:pt x="2687" y="5109"/>
                    <a:pt x="2687" y="5162"/>
                  </a:cubicBezTo>
                  <a:cubicBezTo>
                    <a:pt x="2687" y="5215"/>
                    <a:pt x="2701" y="5242"/>
                    <a:pt x="2727" y="5268"/>
                  </a:cubicBezTo>
                  <a:cubicBezTo>
                    <a:pt x="2753" y="5281"/>
                    <a:pt x="2806" y="5295"/>
                    <a:pt x="2873" y="5295"/>
                  </a:cubicBezTo>
                  <a:lnTo>
                    <a:pt x="4276" y="5295"/>
                  </a:lnTo>
                  <a:cubicBezTo>
                    <a:pt x="4342" y="5295"/>
                    <a:pt x="4408" y="5281"/>
                    <a:pt x="4448" y="5268"/>
                  </a:cubicBezTo>
                  <a:cubicBezTo>
                    <a:pt x="4501" y="5255"/>
                    <a:pt x="4527" y="5215"/>
                    <a:pt x="4527" y="5162"/>
                  </a:cubicBezTo>
                  <a:cubicBezTo>
                    <a:pt x="4527" y="5109"/>
                    <a:pt x="4501" y="5070"/>
                    <a:pt x="4461" y="5043"/>
                  </a:cubicBezTo>
                  <a:cubicBezTo>
                    <a:pt x="4408" y="5030"/>
                    <a:pt x="4355" y="5017"/>
                    <a:pt x="4276" y="5017"/>
                  </a:cubicBezTo>
                  <a:cubicBezTo>
                    <a:pt x="4077" y="5017"/>
                    <a:pt x="3905" y="5003"/>
                    <a:pt x="3773" y="4977"/>
                  </a:cubicBezTo>
                  <a:cubicBezTo>
                    <a:pt x="3640" y="4950"/>
                    <a:pt x="3561" y="4897"/>
                    <a:pt x="3508" y="4818"/>
                  </a:cubicBezTo>
                  <a:lnTo>
                    <a:pt x="2303" y="2515"/>
                  </a:lnTo>
                  <a:lnTo>
                    <a:pt x="3336" y="556"/>
                  </a:lnTo>
                  <a:cubicBezTo>
                    <a:pt x="3376" y="477"/>
                    <a:pt x="3415" y="424"/>
                    <a:pt x="3455" y="384"/>
                  </a:cubicBezTo>
                  <a:cubicBezTo>
                    <a:pt x="3481" y="345"/>
                    <a:pt x="3548" y="318"/>
                    <a:pt x="3640" y="318"/>
                  </a:cubicBezTo>
                  <a:cubicBezTo>
                    <a:pt x="3680" y="318"/>
                    <a:pt x="3733" y="305"/>
                    <a:pt x="3826" y="305"/>
                  </a:cubicBezTo>
                  <a:cubicBezTo>
                    <a:pt x="3918" y="305"/>
                    <a:pt x="4011" y="292"/>
                    <a:pt x="4090" y="278"/>
                  </a:cubicBezTo>
                  <a:cubicBezTo>
                    <a:pt x="4143" y="265"/>
                    <a:pt x="4183" y="252"/>
                    <a:pt x="4209" y="239"/>
                  </a:cubicBezTo>
                  <a:cubicBezTo>
                    <a:pt x="4262" y="212"/>
                    <a:pt x="4276" y="186"/>
                    <a:pt x="4276" y="133"/>
                  </a:cubicBezTo>
                  <a:cubicBezTo>
                    <a:pt x="4276" y="80"/>
                    <a:pt x="4262" y="40"/>
                    <a:pt x="4209" y="27"/>
                  </a:cubicBezTo>
                  <a:cubicBezTo>
                    <a:pt x="4183" y="14"/>
                    <a:pt x="4130" y="0"/>
                    <a:pt x="4077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570141" y="1610117"/>
              <a:ext cx="214337" cy="166142"/>
            </a:xfrm>
            <a:custGeom>
              <a:avLst/>
              <a:gdLst/>
              <a:ahLst/>
              <a:cxnLst/>
              <a:rect l="l" t="t" r="r" b="b"/>
              <a:pathLst>
                <a:path w="3878" h="3006" extrusionOk="0">
                  <a:moveTo>
                    <a:pt x="2263" y="1"/>
                  </a:moveTo>
                  <a:cubicBezTo>
                    <a:pt x="2065" y="1"/>
                    <a:pt x="1866" y="54"/>
                    <a:pt x="1681" y="160"/>
                  </a:cubicBezTo>
                  <a:cubicBezTo>
                    <a:pt x="1509" y="265"/>
                    <a:pt x="1363" y="411"/>
                    <a:pt x="1271" y="610"/>
                  </a:cubicBezTo>
                  <a:lnTo>
                    <a:pt x="1257" y="226"/>
                  </a:lnTo>
                  <a:cubicBezTo>
                    <a:pt x="1257" y="146"/>
                    <a:pt x="1244" y="93"/>
                    <a:pt x="1218" y="67"/>
                  </a:cubicBezTo>
                  <a:cubicBezTo>
                    <a:pt x="1191" y="40"/>
                    <a:pt x="1125" y="27"/>
                    <a:pt x="1019" y="27"/>
                  </a:cubicBezTo>
                  <a:cubicBezTo>
                    <a:pt x="821" y="27"/>
                    <a:pt x="649" y="27"/>
                    <a:pt x="529" y="40"/>
                  </a:cubicBezTo>
                  <a:cubicBezTo>
                    <a:pt x="397" y="40"/>
                    <a:pt x="291" y="54"/>
                    <a:pt x="212" y="67"/>
                  </a:cubicBezTo>
                  <a:cubicBezTo>
                    <a:pt x="132" y="80"/>
                    <a:pt x="79" y="107"/>
                    <a:pt x="53" y="133"/>
                  </a:cubicBezTo>
                  <a:cubicBezTo>
                    <a:pt x="13" y="160"/>
                    <a:pt x="0" y="199"/>
                    <a:pt x="0" y="239"/>
                  </a:cubicBezTo>
                  <a:cubicBezTo>
                    <a:pt x="0" y="265"/>
                    <a:pt x="13" y="279"/>
                    <a:pt x="40" y="305"/>
                  </a:cubicBezTo>
                  <a:cubicBezTo>
                    <a:pt x="66" y="305"/>
                    <a:pt x="106" y="318"/>
                    <a:pt x="146" y="332"/>
                  </a:cubicBezTo>
                  <a:cubicBezTo>
                    <a:pt x="185" y="332"/>
                    <a:pt x="225" y="332"/>
                    <a:pt x="265" y="345"/>
                  </a:cubicBezTo>
                  <a:lnTo>
                    <a:pt x="728" y="345"/>
                  </a:lnTo>
                  <a:cubicBezTo>
                    <a:pt x="794" y="345"/>
                    <a:pt x="834" y="411"/>
                    <a:pt x="834" y="543"/>
                  </a:cubicBezTo>
                  <a:cubicBezTo>
                    <a:pt x="834" y="570"/>
                    <a:pt x="834" y="649"/>
                    <a:pt x="821" y="782"/>
                  </a:cubicBezTo>
                  <a:cubicBezTo>
                    <a:pt x="821" y="914"/>
                    <a:pt x="821" y="1060"/>
                    <a:pt x="821" y="1218"/>
                  </a:cubicBezTo>
                  <a:cubicBezTo>
                    <a:pt x="821" y="1390"/>
                    <a:pt x="807" y="1549"/>
                    <a:pt x="807" y="1708"/>
                  </a:cubicBezTo>
                  <a:cubicBezTo>
                    <a:pt x="807" y="1854"/>
                    <a:pt x="807" y="1973"/>
                    <a:pt x="807" y="2039"/>
                  </a:cubicBezTo>
                  <a:cubicBezTo>
                    <a:pt x="807" y="2079"/>
                    <a:pt x="794" y="2105"/>
                    <a:pt x="794" y="2145"/>
                  </a:cubicBezTo>
                  <a:cubicBezTo>
                    <a:pt x="794" y="2184"/>
                    <a:pt x="781" y="2224"/>
                    <a:pt x="768" y="2251"/>
                  </a:cubicBezTo>
                  <a:cubicBezTo>
                    <a:pt x="754" y="2290"/>
                    <a:pt x="741" y="2317"/>
                    <a:pt x="715" y="2343"/>
                  </a:cubicBezTo>
                  <a:cubicBezTo>
                    <a:pt x="688" y="2357"/>
                    <a:pt x="662" y="2370"/>
                    <a:pt x="622" y="2370"/>
                  </a:cubicBezTo>
                  <a:lnTo>
                    <a:pt x="503" y="2370"/>
                  </a:lnTo>
                  <a:cubicBezTo>
                    <a:pt x="450" y="2370"/>
                    <a:pt x="410" y="2383"/>
                    <a:pt x="344" y="2409"/>
                  </a:cubicBezTo>
                  <a:cubicBezTo>
                    <a:pt x="304" y="2436"/>
                    <a:pt x="278" y="2489"/>
                    <a:pt x="278" y="2555"/>
                  </a:cubicBezTo>
                  <a:cubicBezTo>
                    <a:pt x="278" y="2634"/>
                    <a:pt x="304" y="2687"/>
                    <a:pt x="357" y="2701"/>
                  </a:cubicBezTo>
                  <a:cubicBezTo>
                    <a:pt x="410" y="2714"/>
                    <a:pt x="476" y="2727"/>
                    <a:pt x="543" y="2727"/>
                  </a:cubicBezTo>
                  <a:lnTo>
                    <a:pt x="1112" y="2727"/>
                  </a:lnTo>
                  <a:cubicBezTo>
                    <a:pt x="1244" y="2714"/>
                    <a:pt x="1363" y="2714"/>
                    <a:pt x="1469" y="2714"/>
                  </a:cubicBezTo>
                  <a:lnTo>
                    <a:pt x="1654" y="2714"/>
                  </a:lnTo>
                  <a:cubicBezTo>
                    <a:pt x="1747" y="2714"/>
                    <a:pt x="1800" y="2714"/>
                    <a:pt x="1840" y="2687"/>
                  </a:cubicBezTo>
                  <a:cubicBezTo>
                    <a:pt x="1879" y="2661"/>
                    <a:pt x="1906" y="2621"/>
                    <a:pt x="1906" y="2555"/>
                  </a:cubicBezTo>
                  <a:cubicBezTo>
                    <a:pt x="1906" y="2476"/>
                    <a:pt x="1879" y="2409"/>
                    <a:pt x="1826" y="2396"/>
                  </a:cubicBezTo>
                  <a:cubicBezTo>
                    <a:pt x="1787" y="2370"/>
                    <a:pt x="1734" y="2357"/>
                    <a:pt x="1654" y="2357"/>
                  </a:cubicBezTo>
                  <a:lnTo>
                    <a:pt x="1244" y="2357"/>
                  </a:lnTo>
                  <a:lnTo>
                    <a:pt x="1244" y="1668"/>
                  </a:lnTo>
                  <a:cubicBezTo>
                    <a:pt x="1244" y="1536"/>
                    <a:pt x="1257" y="1417"/>
                    <a:pt x="1271" y="1298"/>
                  </a:cubicBezTo>
                  <a:cubicBezTo>
                    <a:pt x="1297" y="1165"/>
                    <a:pt x="1337" y="1060"/>
                    <a:pt x="1376" y="954"/>
                  </a:cubicBezTo>
                  <a:cubicBezTo>
                    <a:pt x="1456" y="808"/>
                    <a:pt x="1549" y="662"/>
                    <a:pt x="1681" y="557"/>
                  </a:cubicBezTo>
                  <a:cubicBezTo>
                    <a:pt x="1813" y="437"/>
                    <a:pt x="1972" y="371"/>
                    <a:pt x="2144" y="371"/>
                  </a:cubicBezTo>
                  <a:cubicBezTo>
                    <a:pt x="2276" y="371"/>
                    <a:pt x="2396" y="411"/>
                    <a:pt x="2462" y="490"/>
                  </a:cubicBezTo>
                  <a:cubicBezTo>
                    <a:pt x="2554" y="570"/>
                    <a:pt x="2607" y="676"/>
                    <a:pt x="2647" y="808"/>
                  </a:cubicBezTo>
                  <a:cubicBezTo>
                    <a:pt x="2700" y="927"/>
                    <a:pt x="2726" y="1086"/>
                    <a:pt x="2740" y="1258"/>
                  </a:cubicBezTo>
                  <a:cubicBezTo>
                    <a:pt x="2753" y="1430"/>
                    <a:pt x="2766" y="1615"/>
                    <a:pt x="2766" y="1801"/>
                  </a:cubicBezTo>
                  <a:cubicBezTo>
                    <a:pt x="2766" y="1814"/>
                    <a:pt x="2766" y="1880"/>
                    <a:pt x="2753" y="1986"/>
                  </a:cubicBezTo>
                  <a:cubicBezTo>
                    <a:pt x="2753" y="2105"/>
                    <a:pt x="2753" y="2251"/>
                    <a:pt x="2740" y="2409"/>
                  </a:cubicBezTo>
                  <a:cubicBezTo>
                    <a:pt x="2740" y="2502"/>
                    <a:pt x="2713" y="2568"/>
                    <a:pt x="2687" y="2595"/>
                  </a:cubicBezTo>
                  <a:cubicBezTo>
                    <a:pt x="2647" y="2621"/>
                    <a:pt x="2581" y="2634"/>
                    <a:pt x="2475" y="2648"/>
                  </a:cubicBezTo>
                  <a:cubicBezTo>
                    <a:pt x="2449" y="2661"/>
                    <a:pt x="2409" y="2674"/>
                    <a:pt x="2369" y="2701"/>
                  </a:cubicBezTo>
                  <a:cubicBezTo>
                    <a:pt x="2329" y="2727"/>
                    <a:pt x="2303" y="2767"/>
                    <a:pt x="2303" y="2833"/>
                  </a:cubicBezTo>
                  <a:cubicBezTo>
                    <a:pt x="2303" y="2899"/>
                    <a:pt x="2329" y="2939"/>
                    <a:pt x="2369" y="2965"/>
                  </a:cubicBezTo>
                  <a:cubicBezTo>
                    <a:pt x="2409" y="2992"/>
                    <a:pt x="2462" y="3005"/>
                    <a:pt x="2515" y="3005"/>
                  </a:cubicBezTo>
                  <a:cubicBezTo>
                    <a:pt x="2528" y="3005"/>
                    <a:pt x="2594" y="3005"/>
                    <a:pt x="2700" y="2992"/>
                  </a:cubicBezTo>
                  <a:lnTo>
                    <a:pt x="3653" y="2992"/>
                  </a:lnTo>
                  <a:cubicBezTo>
                    <a:pt x="3706" y="2992"/>
                    <a:pt x="3759" y="2979"/>
                    <a:pt x="3812" y="2965"/>
                  </a:cubicBezTo>
                  <a:cubicBezTo>
                    <a:pt x="3851" y="2939"/>
                    <a:pt x="3878" y="2899"/>
                    <a:pt x="3878" y="2833"/>
                  </a:cubicBezTo>
                  <a:cubicBezTo>
                    <a:pt x="3878" y="2793"/>
                    <a:pt x="3865" y="2754"/>
                    <a:pt x="3838" y="2727"/>
                  </a:cubicBezTo>
                  <a:cubicBezTo>
                    <a:pt x="3812" y="2701"/>
                    <a:pt x="3785" y="2687"/>
                    <a:pt x="3746" y="2674"/>
                  </a:cubicBezTo>
                  <a:cubicBezTo>
                    <a:pt x="3706" y="2648"/>
                    <a:pt x="3666" y="2648"/>
                    <a:pt x="3626" y="2634"/>
                  </a:cubicBezTo>
                  <a:lnTo>
                    <a:pt x="3203" y="2634"/>
                  </a:lnTo>
                  <a:lnTo>
                    <a:pt x="3203" y="1205"/>
                  </a:lnTo>
                  <a:cubicBezTo>
                    <a:pt x="3203" y="954"/>
                    <a:pt x="3163" y="755"/>
                    <a:pt x="3110" y="596"/>
                  </a:cubicBezTo>
                  <a:cubicBezTo>
                    <a:pt x="3044" y="437"/>
                    <a:pt x="2965" y="318"/>
                    <a:pt x="2872" y="226"/>
                  </a:cubicBezTo>
                  <a:cubicBezTo>
                    <a:pt x="2779" y="146"/>
                    <a:pt x="2674" y="80"/>
                    <a:pt x="2554" y="54"/>
                  </a:cubicBezTo>
                  <a:cubicBezTo>
                    <a:pt x="2449" y="14"/>
                    <a:pt x="2356" y="1"/>
                    <a:pt x="2263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611815" y="1689153"/>
              <a:ext cx="634279" cy="414801"/>
            </a:xfrm>
            <a:custGeom>
              <a:avLst/>
              <a:gdLst/>
              <a:ahLst/>
              <a:cxnLst/>
              <a:rect l="l" t="t" r="r" b="b"/>
              <a:pathLst>
                <a:path w="11476" h="7505" extrusionOk="0">
                  <a:moveTo>
                    <a:pt x="4633" y="0"/>
                  </a:moveTo>
                  <a:cubicBezTo>
                    <a:pt x="4527" y="0"/>
                    <a:pt x="4474" y="53"/>
                    <a:pt x="4421" y="172"/>
                  </a:cubicBezTo>
                  <a:lnTo>
                    <a:pt x="3428" y="6234"/>
                  </a:lnTo>
                  <a:lnTo>
                    <a:pt x="2595" y="3031"/>
                  </a:lnTo>
                  <a:cubicBezTo>
                    <a:pt x="2542" y="2925"/>
                    <a:pt x="2489" y="2872"/>
                    <a:pt x="2383" y="2872"/>
                  </a:cubicBezTo>
                  <a:lnTo>
                    <a:pt x="225" y="2872"/>
                  </a:lnTo>
                  <a:cubicBezTo>
                    <a:pt x="120" y="2872"/>
                    <a:pt x="0" y="2978"/>
                    <a:pt x="0" y="3097"/>
                  </a:cubicBezTo>
                  <a:cubicBezTo>
                    <a:pt x="0" y="3203"/>
                    <a:pt x="120" y="3309"/>
                    <a:pt x="225" y="3309"/>
                  </a:cubicBezTo>
                  <a:lnTo>
                    <a:pt x="2211" y="3309"/>
                  </a:lnTo>
                  <a:lnTo>
                    <a:pt x="3256" y="7332"/>
                  </a:lnTo>
                  <a:cubicBezTo>
                    <a:pt x="3309" y="7452"/>
                    <a:pt x="3375" y="7504"/>
                    <a:pt x="3481" y="7504"/>
                  </a:cubicBezTo>
                  <a:cubicBezTo>
                    <a:pt x="3587" y="7504"/>
                    <a:pt x="3706" y="7399"/>
                    <a:pt x="3706" y="7332"/>
                  </a:cubicBezTo>
                  <a:lnTo>
                    <a:pt x="4858" y="450"/>
                  </a:lnTo>
                  <a:lnTo>
                    <a:pt x="11250" y="450"/>
                  </a:lnTo>
                  <a:cubicBezTo>
                    <a:pt x="11370" y="450"/>
                    <a:pt x="11475" y="331"/>
                    <a:pt x="11475" y="225"/>
                  </a:cubicBezTo>
                  <a:cubicBezTo>
                    <a:pt x="11475" y="119"/>
                    <a:pt x="11370" y="0"/>
                    <a:pt x="11250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" name="Google Shape;252;p14"/>
          <p:cNvGrpSpPr/>
          <p:nvPr/>
        </p:nvGrpSpPr>
        <p:grpSpPr>
          <a:xfrm>
            <a:off x="9415474" y="5194886"/>
            <a:ext cx="1809341" cy="943324"/>
            <a:chOff x="1787352" y="2530363"/>
            <a:chExt cx="1540651" cy="803239"/>
          </a:xfrm>
        </p:grpSpPr>
        <p:sp>
          <p:nvSpPr>
            <p:cNvPr id="253" name="Google Shape;253;p14"/>
            <p:cNvSpPr/>
            <p:nvPr/>
          </p:nvSpPr>
          <p:spPr>
            <a:xfrm>
              <a:off x="1971678" y="2530363"/>
              <a:ext cx="914442" cy="628420"/>
            </a:xfrm>
            <a:custGeom>
              <a:avLst/>
              <a:gdLst/>
              <a:ahLst/>
              <a:cxnLst/>
              <a:rect l="l" t="t" r="r" b="b"/>
              <a:pathLst>
                <a:path w="16545" h="11370" extrusionOk="0">
                  <a:moveTo>
                    <a:pt x="279" y="1"/>
                  </a:moveTo>
                  <a:cubicBezTo>
                    <a:pt x="213" y="1"/>
                    <a:pt x="160" y="1"/>
                    <a:pt x="160" y="54"/>
                  </a:cubicBezTo>
                  <a:cubicBezTo>
                    <a:pt x="54" y="120"/>
                    <a:pt x="1" y="173"/>
                    <a:pt x="1" y="279"/>
                  </a:cubicBezTo>
                  <a:lnTo>
                    <a:pt x="1" y="8603"/>
                  </a:lnTo>
                  <a:cubicBezTo>
                    <a:pt x="1" y="8551"/>
                    <a:pt x="54" y="8445"/>
                    <a:pt x="107" y="8445"/>
                  </a:cubicBezTo>
                  <a:cubicBezTo>
                    <a:pt x="160" y="8392"/>
                    <a:pt x="213" y="8326"/>
                    <a:pt x="279" y="8326"/>
                  </a:cubicBezTo>
                  <a:lnTo>
                    <a:pt x="543" y="8326"/>
                  </a:lnTo>
                  <a:lnTo>
                    <a:pt x="543" y="715"/>
                  </a:lnTo>
                  <a:lnTo>
                    <a:pt x="13011" y="6340"/>
                  </a:lnTo>
                  <a:cubicBezTo>
                    <a:pt x="12852" y="6076"/>
                    <a:pt x="12733" y="5798"/>
                    <a:pt x="12574" y="5520"/>
                  </a:cubicBezTo>
                  <a:lnTo>
                    <a:pt x="385" y="54"/>
                  </a:lnTo>
                  <a:cubicBezTo>
                    <a:pt x="385" y="1"/>
                    <a:pt x="332" y="1"/>
                    <a:pt x="279" y="1"/>
                  </a:cubicBezTo>
                  <a:close/>
                  <a:moveTo>
                    <a:pt x="3085" y="10814"/>
                  </a:moveTo>
                  <a:lnTo>
                    <a:pt x="3085" y="11092"/>
                  </a:lnTo>
                  <a:cubicBezTo>
                    <a:pt x="3085" y="11198"/>
                    <a:pt x="3032" y="11251"/>
                    <a:pt x="2979" y="11303"/>
                  </a:cubicBezTo>
                  <a:cubicBezTo>
                    <a:pt x="2926" y="11370"/>
                    <a:pt x="2860" y="11370"/>
                    <a:pt x="2807" y="11370"/>
                  </a:cubicBezTo>
                  <a:lnTo>
                    <a:pt x="16545" y="11370"/>
                  </a:lnTo>
                  <a:cubicBezTo>
                    <a:pt x="16426" y="11198"/>
                    <a:pt x="16267" y="11039"/>
                    <a:pt x="16095" y="10814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2666643" y="2835398"/>
              <a:ext cx="661361" cy="323385"/>
            </a:xfrm>
            <a:custGeom>
              <a:avLst/>
              <a:gdLst/>
              <a:ahLst/>
              <a:cxnLst/>
              <a:rect l="l" t="t" r="r" b="b"/>
              <a:pathLst>
                <a:path w="11966" h="5851" extrusionOk="0">
                  <a:moveTo>
                    <a:pt x="0" y="1"/>
                  </a:moveTo>
                  <a:cubicBezTo>
                    <a:pt x="159" y="279"/>
                    <a:pt x="278" y="557"/>
                    <a:pt x="437" y="821"/>
                  </a:cubicBezTo>
                  <a:lnTo>
                    <a:pt x="10417" y="5295"/>
                  </a:lnTo>
                  <a:lnTo>
                    <a:pt x="3521" y="5295"/>
                  </a:lnTo>
                  <a:cubicBezTo>
                    <a:pt x="3693" y="5520"/>
                    <a:pt x="3852" y="5679"/>
                    <a:pt x="3971" y="5851"/>
                  </a:cubicBezTo>
                  <a:lnTo>
                    <a:pt x="11687" y="5851"/>
                  </a:lnTo>
                  <a:cubicBezTo>
                    <a:pt x="11793" y="5851"/>
                    <a:pt x="11912" y="5784"/>
                    <a:pt x="11965" y="5626"/>
                  </a:cubicBezTo>
                  <a:cubicBezTo>
                    <a:pt x="11965" y="5520"/>
                    <a:pt x="11912" y="5401"/>
                    <a:pt x="11793" y="53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1971678" y="2990485"/>
              <a:ext cx="170508" cy="168297"/>
            </a:xfrm>
            <a:custGeom>
              <a:avLst/>
              <a:gdLst/>
              <a:ahLst/>
              <a:cxnLst/>
              <a:rect l="l" t="t" r="r" b="b"/>
              <a:pathLst>
                <a:path w="3085" h="3045" extrusionOk="0">
                  <a:moveTo>
                    <a:pt x="2529" y="556"/>
                  </a:moveTo>
                  <a:lnTo>
                    <a:pt x="2529" y="2489"/>
                  </a:lnTo>
                  <a:lnTo>
                    <a:pt x="543" y="2489"/>
                  </a:lnTo>
                  <a:lnTo>
                    <a:pt x="543" y="556"/>
                  </a:lnTo>
                  <a:close/>
                  <a:moveTo>
                    <a:pt x="279" y="1"/>
                  </a:moveTo>
                  <a:cubicBezTo>
                    <a:pt x="213" y="1"/>
                    <a:pt x="160" y="67"/>
                    <a:pt x="107" y="120"/>
                  </a:cubicBezTo>
                  <a:cubicBezTo>
                    <a:pt x="54" y="120"/>
                    <a:pt x="1" y="226"/>
                    <a:pt x="1" y="278"/>
                  </a:cubicBezTo>
                  <a:lnTo>
                    <a:pt x="1" y="2767"/>
                  </a:lnTo>
                  <a:cubicBezTo>
                    <a:pt x="1" y="2873"/>
                    <a:pt x="54" y="2926"/>
                    <a:pt x="107" y="2978"/>
                  </a:cubicBezTo>
                  <a:cubicBezTo>
                    <a:pt x="160" y="3045"/>
                    <a:pt x="213" y="3045"/>
                    <a:pt x="279" y="3045"/>
                  </a:cubicBezTo>
                  <a:lnTo>
                    <a:pt x="2807" y="3045"/>
                  </a:lnTo>
                  <a:cubicBezTo>
                    <a:pt x="2860" y="3045"/>
                    <a:pt x="2926" y="3045"/>
                    <a:pt x="2979" y="2978"/>
                  </a:cubicBezTo>
                  <a:cubicBezTo>
                    <a:pt x="3032" y="2926"/>
                    <a:pt x="3085" y="2873"/>
                    <a:pt x="3085" y="2767"/>
                  </a:cubicBezTo>
                  <a:lnTo>
                    <a:pt x="3085" y="2489"/>
                  </a:lnTo>
                  <a:lnTo>
                    <a:pt x="3085" y="278"/>
                  </a:lnTo>
                  <a:cubicBezTo>
                    <a:pt x="3085" y="226"/>
                    <a:pt x="3032" y="120"/>
                    <a:pt x="2979" y="120"/>
                  </a:cubicBezTo>
                  <a:cubicBezTo>
                    <a:pt x="2926" y="67"/>
                    <a:pt x="2860" y="1"/>
                    <a:pt x="2807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584733" y="2634989"/>
              <a:ext cx="118554" cy="120765"/>
            </a:xfrm>
            <a:custGeom>
              <a:avLst/>
              <a:gdLst/>
              <a:ahLst/>
              <a:cxnLst/>
              <a:rect l="l" t="t" r="r" b="b"/>
              <a:pathLst>
                <a:path w="2145" h="2185" extrusionOk="0">
                  <a:moveTo>
                    <a:pt x="887" y="1284"/>
                  </a:moveTo>
                  <a:cubicBezTo>
                    <a:pt x="953" y="1284"/>
                    <a:pt x="1032" y="1297"/>
                    <a:pt x="1085" y="1311"/>
                  </a:cubicBezTo>
                  <a:cubicBezTo>
                    <a:pt x="1151" y="1324"/>
                    <a:pt x="1204" y="1350"/>
                    <a:pt x="1257" y="1377"/>
                  </a:cubicBezTo>
                  <a:cubicBezTo>
                    <a:pt x="1310" y="1403"/>
                    <a:pt x="1350" y="1430"/>
                    <a:pt x="1376" y="1469"/>
                  </a:cubicBezTo>
                  <a:cubicBezTo>
                    <a:pt x="1403" y="1509"/>
                    <a:pt x="1416" y="1549"/>
                    <a:pt x="1416" y="1588"/>
                  </a:cubicBezTo>
                  <a:cubicBezTo>
                    <a:pt x="1416" y="1641"/>
                    <a:pt x="1403" y="1681"/>
                    <a:pt x="1363" y="1721"/>
                  </a:cubicBezTo>
                  <a:cubicBezTo>
                    <a:pt x="1337" y="1761"/>
                    <a:pt x="1297" y="1787"/>
                    <a:pt x="1231" y="1813"/>
                  </a:cubicBezTo>
                  <a:cubicBezTo>
                    <a:pt x="1178" y="1840"/>
                    <a:pt x="1112" y="1866"/>
                    <a:pt x="1046" y="1880"/>
                  </a:cubicBezTo>
                  <a:cubicBezTo>
                    <a:pt x="966" y="1906"/>
                    <a:pt x="887" y="1906"/>
                    <a:pt x="807" y="1906"/>
                  </a:cubicBezTo>
                  <a:cubicBezTo>
                    <a:pt x="675" y="1906"/>
                    <a:pt x="569" y="1893"/>
                    <a:pt x="463" y="1840"/>
                  </a:cubicBezTo>
                  <a:cubicBezTo>
                    <a:pt x="371" y="1800"/>
                    <a:pt x="318" y="1734"/>
                    <a:pt x="318" y="1641"/>
                  </a:cubicBezTo>
                  <a:cubicBezTo>
                    <a:pt x="318" y="1588"/>
                    <a:pt x="331" y="1536"/>
                    <a:pt x="371" y="1496"/>
                  </a:cubicBezTo>
                  <a:cubicBezTo>
                    <a:pt x="397" y="1456"/>
                    <a:pt x="437" y="1416"/>
                    <a:pt x="490" y="1390"/>
                  </a:cubicBezTo>
                  <a:cubicBezTo>
                    <a:pt x="529" y="1350"/>
                    <a:pt x="596" y="1337"/>
                    <a:pt x="662" y="1311"/>
                  </a:cubicBezTo>
                  <a:cubicBezTo>
                    <a:pt x="728" y="1297"/>
                    <a:pt x="807" y="1284"/>
                    <a:pt x="887" y="1284"/>
                  </a:cubicBezTo>
                  <a:close/>
                  <a:moveTo>
                    <a:pt x="926" y="0"/>
                  </a:moveTo>
                  <a:cubicBezTo>
                    <a:pt x="688" y="0"/>
                    <a:pt x="490" y="53"/>
                    <a:pt x="344" y="159"/>
                  </a:cubicBezTo>
                  <a:cubicBezTo>
                    <a:pt x="199" y="265"/>
                    <a:pt x="132" y="397"/>
                    <a:pt x="132" y="569"/>
                  </a:cubicBezTo>
                  <a:cubicBezTo>
                    <a:pt x="132" y="649"/>
                    <a:pt x="159" y="715"/>
                    <a:pt x="199" y="781"/>
                  </a:cubicBezTo>
                  <a:cubicBezTo>
                    <a:pt x="238" y="861"/>
                    <a:pt x="304" y="887"/>
                    <a:pt x="397" y="887"/>
                  </a:cubicBezTo>
                  <a:cubicBezTo>
                    <a:pt x="463" y="887"/>
                    <a:pt x="503" y="874"/>
                    <a:pt x="543" y="847"/>
                  </a:cubicBezTo>
                  <a:cubicBezTo>
                    <a:pt x="582" y="821"/>
                    <a:pt x="596" y="781"/>
                    <a:pt x="596" y="728"/>
                  </a:cubicBezTo>
                  <a:cubicBezTo>
                    <a:pt x="596" y="675"/>
                    <a:pt x="582" y="636"/>
                    <a:pt x="556" y="622"/>
                  </a:cubicBezTo>
                  <a:cubicBezTo>
                    <a:pt x="529" y="596"/>
                    <a:pt x="503" y="583"/>
                    <a:pt x="490" y="583"/>
                  </a:cubicBezTo>
                  <a:cubicBezTo>
                    <a:pt x="450" y="569"/>
                    <a:pt x="437" y="569"/>
                    <a:pt x="410" y="556"/>
                  </a:cubicBezTo>
                  <a:cubicBezTo>
                    <a:pt x="397" y="556"/>
                    <a:pt x="397" y="530"/>
                    <a:pt x="397" y="503"/>
                  </a:cubicBezTo>
                  <a:cubicBezTo>
                    <a:pt x="397" y="477"/>
                    <a:pt x="410" y="437"/>
                    <a:pt x="437" y="411"/>
                  </a:cubicBezTo>
                  <a:cubicBezTo>
                    <a:pt x="476" y="384"/>
                    <a:pt x="516" y="358"/>
                    <a:pt x="556" y="344"/>
                  </a:cubicBezTo>
                  <a:cubicBezTo>
                    <a:pt x="609" y="318"/>
                    <a:pt x="662" y="305"/>
                    <a:pt x="728" y="291"/>
                  </a:cubicBezTo>
                  <a:cubicBezTo>
                    <a:pt x="781" y="278"/>
                    <a:pt x="834" y="278"/>
                    <a:pt x="887" y="278"/>
                  </a:cubicBezTo>
                  <a:cubicBezTo>
                    <a:pt x="1072" y="278"/>
                    <a:pt x="1204" y="331"/>
                    <a:pt x="1297" y="450"/>
                  </a:cubicBezTo>
                  <a:cubicBezTo>
                    <a:pt x="1376" y="569"/>
                    <a:pt x="1416" y="728"/>
                    <a:pt x="1416" y="927"/>
                  </a:cubicBezTo>
                  <a:cubicBezTo>
                    <a:pt x="1416" y="940"/>
                    <a:pt x="1416" y="966"/>
                    <a:pt x="1416" y="1006"/>
                  </a:cubicBezTo>
                  <a:lnTo>
                    <a:pt x="1416" y="1099"/>
                  </a:lnTo>
                  <a:lnTo>
                    <a:pt x="1416" y="1218"/>
                  </a:lnTo>
                  <a:cubicBezTo>
                    <a:pt x="1218" y="1086"/>
                    <a:pt x="1006" y="1006"/>
                    <a:pt x="768" y="1006"/>
                  </a:cubicBezTo>
                  <a:cubicBezTo>
                    <a:pt x="649" y="1006"/>
                    <a:pt x="543" y="1033"/>
                    <a:pt x="450" y="1059"/>
                  </a:cubicBezTo>
                  <a:cubicBezTo>
                    <a:pt x="357" y="1086"/>
                    <a:pt x="278" y="1138"/>
                    <a:pt x="212" y="1191"/>
                  </a:cubicBezTo>
                  <a:cubicBezTo>
                    <a:pt x="146" y="1244"/>
                    <a:pt x="93" y="1311"/>
                    <a:pt x="53" y="1390"/>
                  </a:cubicBezTo>
                  <a:cubicBezTo>
                    <a:pt x="13" y="1469"/>
                    <a:pt x="0" y="1549"/>
                    <a:pt x="0" y="1641"/>
                  </a:cubicBezTo>
                  <a:cubicBezTo>
                    <a:pt x="0" y="1800"/>
                    <a:pt x="53" y="1946"/>
                    <a:pt x="185" y="2038"/>
                  </a:cubicBezTo>
                  <a:cubicBezTo>
                    <a:pt x="318" y="2131"/>
                    <a:pt x="490" y="2184"/>
                    <a:pt x="701" y="2184"/>
                  </a:cubicBezTo>
                  <a:cubicBezTo>
                    <a:pt x="847" y="2184"/>
                    <a:pt x="979" y="2158"/>
                    <a:pt x="1099" y="2118"/>
                  </a:cubicBezTo>
                  <a:cubicBezTo>
                    <a:pt x="1218" y="2065"/>
                    <a:pt x="1324" y="1999"/>
                    <a:pt x="1429" y="1919"/>
                  </a:cubicBezTo>
                  <a:cubicBezTo>
                    <a:pt x="1456" y="2012"/>
                    <a:pt x="1496" y="2078"/>
                    <a:pt x="1562" y="2131"/>
                  </a:cubicBezTo>
                  <a:cubicBezTo>
                    <a:pt x="1628" y="2171"/>
                    <a:pt x="1707" y="2184"/>
                    <a:pt x="1787" y="2184"/>
                  </a:cubicBezTo>
                  <a:cubicBezTo>
                    <a:pt x="1840" y="2184"/>
                    <a:pt x="1879" y="2184"/>
                    <a:pt x="1919" y="2171"/>
                  </a:cubicBezTo>
                  <a:cubicBezTo>
                    <a:pt x="1959" y="2158"/>
                    <a:pt x="1999" y="2131"/>
                    <a:pt x="2038" y="2105"/>
                  </a:cubicBezTo>
                  <a:cubicBezTo>
                    <a:pt x="2078" y="2078"/>
                    <a:pt x="2091" y="2038"/>
                    <a:pt x="2118" y="1999"/>
                  </a:cubicBezTo>
                  <a:cubicBezTo>
                    <a:pt x="2144" y="1959"/>
                    <a:pt x="2144" y="1893"/>
                    <a:pt x="2144" y="1840"/>
                  </a:cubicBezTo>
                  <a:cubicBezTo>
                    <a:pt x="2144" y="1800"/>
                    <a:pt x="2144" y="1761"/>
                    <a:pt x="2131" y="1734"/>
                  </a:cubicBezTo>
                  <a:cubicBezTo>
                    <a:pt x="2118" y="1694"/>
                    <a:pt x="2091" y="1681"/>
                    <a:pt x="2051" y="1681"/>
                  </a:cubicBezTo>
                  <a:cubicBezTo>
                    <a:pt x="2012" y="1681"/>
                    <a:pt x="1972" y="1694"/>
                    <a:pt x="1959" y="1721"/>
                  </a:cubicBezTo>
                  <a:cubicBezTo>
                    <a:pt x="1946" y="1747"/>
                    <a:pt x="1932" y="1761"/>
                    <a:pt x="1932" y="1787"/>
                  </a:cubicBezTo>
                  <a:cubicBezTo>
                    <a:pt x="1919" y="1827"/>
                    <a:pt x="1906" y="1853"/>
                    <a:pt x="1893" y="1880"/>
                  </a:cubicBezTo>
                  <a:cubicBezTo>
                    <a:pt x="1893" y="1893"/>
                    <a:pt x="1866" y="1906"/>
                    <a:pt x="1840" y="1906"/>
                  </a:cubicBezTo>
                  <a:cubicBezTo>
                    <a:pt x="1787" y="1906"/>
                    <a:pt x="1760" y="1893"/>
                    <a:pt x="1747" y="1840"/>
                  </a:cubicBezTo>
                  <a:cubicBezTo>
                    <a:pt x="1734" y="1800"/>
                    <a:pt x="1734" y="1708"/>
                    <a:pt x="1734" y="1562"/>
                  </a:cubicBezTo>
                  <a:lnTo>
                    <a:pt x="1734" y="1403"/>
                  </a:lnTo>
                  <a:cubicBezTo>
                    <a:pt x="1734" y="1337"/>
                    <a:pt x="1734" y="1271"/>
                    <a:pt x="1734" y="1218"/>
                  </a:cubicBezTo>
                  <a:cubicBezTo>
                    <a:pt x="1734" y="1152"/>
                    <a:pt x="1747" y="1086"/>
                    <a:pt x="1747" y="1033"/>
                  </a:cubicBezTo>
                  <a:cubicBezTo>
                    <a:pt x="1747" y="980"/>
                    <a:pt x="1747" y="927"/>
                    <a:pt x="1747" y="900"/>
                  </a:cubicBezTo>
                  <a:cubicBezTo>
                    <a:pt x="1747" y="291"/>
                    <a:pt x="1469" y="0"/>
                    <a:pt x="926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1787352" y="2713970"/>
              <a:ext cx="141215" cy="212955"/>
            </a:xfrm>
            <a:custGeom>
              <a:avLst/>
              <a:gdLst/>
              <a:ahLst/>
              <a:cxnLst/>
              <a:rect l="l" t="t" r="r" b="b"/>
              <a:pathLst>
                <a:path w="2555" h="3853" extrusionOk="0">
                  <a:moveTo>
                    <a:pt x="1655" y="1959"/>
                  </a:moveTo>
                  <a:cubicBezTo>
                    <a:pt x="1708" y="1959"/>
                    <a:pt x="1761" y="1973"/>
                    <a:pt x="1827" y="1999"/>
                  </a:cubicBezTo>
                  <a:cubicBezTo>
                    <a:pt x="1893" y="2026"/>
                    <a:pt x="1946" y="2065"/>
                    <a:pt x="2012" y="2132"/>
                  </a:cubicBezTo>
                  <a:cubicBezTo>
                    <a:pt x="2065" y="2184"/>
                    <a:pt x="2118" y="2277"/>
                    <a:pt x="2158" y="2370"/>
                  </a:cubicBezTo>
                  <a:cubicBezTo>
                    <a:pt x="2198" y="2476"/>
                    <a:pt x="2211" y="2595"/>
                    <a:pt x="2211" y="2754"/>
                  </a:cubicBezTo>
                  <a:cubicBezTo>
                    <a:pt x="2211" y="2912"/>
                    <a:pt x="2184" y="3045"/>
                    <a:pt x="2131" y="3151"/>
                  </a:cubicBezTo>
                  <a:cubicBezTo>
                    <a:pt x="2092" y="3256"/>
                    <a:pt x="2039" y="3336"/>
                    <a:pt x="1959" y="3402"/>
                  </a:cubicBezTo>
                  <a:cubicBezTo>
                    <a:pt x="1893" y="3455"/>
                    <a:pt x="1814" y="3495"/>
                    <a:pt x="1734" y="3521"/>
                  </a:cubicBezTo>
                  <a:cubicBezTo>
                    <a:pt x="1655" y="3548"/>
                    <a:pt x="1576" y="3548"/>
                    <a:pt x="1523" y="3548"/>
                  </a:cubicBezTo>
                  <a:cubicBezTo>
                    <a:pt x="1324" y="3548"/>
                    <a:pt x="1178" y="3495"/>
                    <a:pt x="1086" y="3376"/>
                  </a:cubicBezTo>
                  <a:cubicBezTo>
                    <a:pt x="993" y="3256"/>
                    <a:pt x="940" y="3071"/>
                    <a:pt x="940" y="2846"/>
                  </a:cubicBezTo>
                  <a:cubicBezTo>
                    <a:pt x="940" y="2793"/>
                    <a:pt x="953" y="2714"/>
                    <a:pt x="980" y="2608"/>
                  </a:cubicBezTo>
                  <a:cubicBezTo>
                    <a:pt x="1006" y="2515"/>
                    <a:pt x="1059" y="2423"/>
                    <a:pt x="1112" y="2317"/>
                  </a:cubicBezTo>
                  <a:cubicBezTo>
                    <a:pt x="1165" y="2224"/>
                    <a:pt x="1245" y="2132"/>
                    <a:pt x="1337" y="2065"/>
                  </a:cubicBezTo>
                  <a:cubicBezTo>
                    <a:pt x="1430" y="1999"/>
                    <a:pt x="1536" y="1959"/>
                    <a:pt x="1655" y="1959"/>
                  </a:cubicBezTo>
                  <a:close/>
                  <a:moveTo>
                    <a:pt x="398" y="1"/>
                  </a:moveTo>
                  <a:cubicBezTo>
                    <a:pt x="265" y="1"/>
                    <a:pt x="173" y="14"/>
                    <a:pt x="106" y="40"/>
                  </a:cubicBezTo>
                  <a:cubicBezTo>
                    <a:pt x="40" y="67"/>
                    <a:pt x="1" y="93"/>
                    <a:pt x="1" y="146"/>
                  </a:cubicBezTo>
                  <a:cubicBezTo>
                    <a:pt x="1" y="173"/>
                    <a:pt x="27" y="199"/>
                    <a:pt x="67" y="212"/>
                  </a:cubicBezTo>
                  <a:cubicBezTo>
                    <a:pt x="120" y="239"/>
                    <a:pt x="159" y="239"/>
                    <a:pt x="212" y="239"/>
                  </a:cubicBezTo>
                  <a:lnTo>
                    <a:pt x="398" y="239"/>
                  </a:lnTo>
                  <a:cubicBezTo>
                    <a:pt x="530" y="239"/>
                    <a:pt x="596" y="279"/>
                    <a:pt x="596" y="371"/>
                  </a:cubicBezTo>
                  <a:lnTo>
                    <a:pt x="596" y="557"/>
                  </a:lnTo>
                  <a:lnTo>
                    <a:pt x="596" y="821"/>
                  </a:lnTo>
                  <a:cubicBezTo>
                    <a:pt x="596" y="927"/>
                    <a:pt x="609" y="1033"/>
                    <a:pt x="609" y="1139"/>
                  </a:cubicBezTo>
                  <a:lnTo>
                    <a:pt x="609" y="1483"/>
                  </a:lnTo>
                  <a:cubicBezTo>
                    <a:pt x="609" y="1721"/>
                    <a:pt x="596" y="1920"/>
                    <a:pt x="596" y="2092"/>
                  </a:cubicBezTo>
                  <a:cubicBezTo>
                    <a:pt x="596" y="2264"/>
                    <a:pt x="596" y="2409"/>
                    <a:pt x="596" y="2542"/>
                  </a:cubicBezTo>
                  <a:cubicBezTo>
                    <a:pt x="596" y="2674"/>
                    <a:pt x="583" y="2780"/>
                    <a:pt x="583" y="2886"/>
                  </a:cubicBezTo>
                  <a:cubicBezTo>
                    <a:pt x="583" y="2979"/>
                    <a:pt x="583" y="3071"/>
                    <a:pt x="583" y="3151"/>
                  </a:cubicBezTo>
                  <a:lnTo>
                    <a:pt x="570" y="3402"/>
                  </a:lnTo>
                  <a:cubicBezTo>
                    <a:pt x="570" y="3495"/>
                    <a:pt x="556" y="3587"/>
                    <a:pt x="556" y="3680"/>
                  </a:cubicBezTo>
                  <a:cubicBezTo>
                    <a:pt x="556" y="3733"/>
                    <a:pt x="583" y="3786"/>
                    <a:pt x="609" y="3812"/>
                  </a:cubicBezTo>
                  <a:cubicBezTo>
                    <a:pt x="636" y="3839"/>
                    <a:pt x="676" y="3852"/>
                    <a:pt x="715" y="3852"/>
                  </a:cubicBezTo>
                  <a:cubicBezTo>
                    <a:pt x="755" y="3852"/>
                    <a:pt x="781" y="3839"/>
                    <a:pt x="808" y="3826"/>
                  </a:cubicBezTo>
                  <a:cubicBezTo>
                    <a:pt x="821" y="3826"/>
                    <a:pt x="848" y="3799"/>
                    <a:pt x="861" y="3773"/>
                  </a:cubicBezTo>
                  <a:cubicBezTo>
                    <a:pt x="861" y="3746"/>
                    <a:pt x="874" y="3706"/>
                    <a:pt x="874" y="3667"/>
                  </a:cubicBezTo>
                  <a:cubicBezTo>
                    <a:pt x="874" y="3614"/>
                    <a:pt x="887" y="3548"/>
                    <a:pt x="887" y="3481"/>
                  </a:cubicBezTo>
                  <a:cubicBezTo>
                    <a:pt x="914" y="3521"/>
                    <a:pt x="940" y="3561"/>
                    <a:pt x="980" y="3614"/>
                  </a:cubicBezTo>
                  <a:cubicBezTo>
                    <a:pt x="1020" y="3654"/>
                    <a:pt x="1059" y="3680"/>
                    <a:pt x="1112" y="3720"/>
                  </a:cubicBezTo>
                  <a:cubicBezTo>
                    <a:pt x="1152" y="3759"/>
                    <a:pt x="1218" y="3786"/>
                    <a:pt x="1284" y="3799"/>
                  </a:cubicBezTo>
                  <a:cubicBezTo>
                    <a:pt x="1351" y="3826"/>
                    <a:pt x="1430" y="3839"/>
                    <a:pt x="1523" y="3839"/>
                  </a:cubicBezTo>
                  <a:cubicBezTo>
                    <a:pt x="1628" y="3839"/>
                    <a:pt x="1748" y="3826"/>
                    <a:pt x="1867" y="3786"/>
                  </a:cubicBezTo>
                  <a:cubicBezTo>
                    <a:pt x="1986" y="3746"/>
                    <a:pt x="2105" y="3693"/>
                    <a:pt x="2198" y="3614"/>
                  </a:cubicBezTo>
                  <a:cubicBezTo>
                    <a:pt x="2303" y="3521"/>
                    <a:pt x="2383" y="3415"/>
                    <a:pt x="2449" y="3283"/>
                  </a:cubicBezTo>
                  <a:cubicBezTo>
                    <a:pt x="2515" y="3151"/>
                    <a:pt x="2555" y="2979"/>
                    <a:pt x="2555" y="2780"/>
                  </a:cubicBezTo>
                  <a:cubicBezTo>
                    <a:pt x="2555" y="2661"/>
                    <a:pt x="2542" y="2529"/>
                    <a:pt x="2502" y="2409"/>
                  </a:cubicBezTo>
                  <a:cubicBezTo>
                    <a:pt x="2476" y="2277"/>
                    <a:pt x="2436" y="2158"/>
                    <a:pt x="2370" y="2052"/>
                  </a:cubicBezTo>
                  <a:cubicBezTo>
                    <a:pt x="2317" y="1946"/>
                    <a:pt x="2224" y="1854"/>
                    <a:pt x="2118" y="1774"/>
                  </a:cubicBezTo>
                  <a:cubicBezTo>
                    <a:pt x="2012" y="1708"/>
                    <a:pt x="1893" y="1668"/>
                    <a:pt x="1734" y="1668"/>
                  </a:cubicBezTo>
                  <a:cubicBezTo>
                    <a:pt x="1562" y="1668"/>
                    <a:pt x="1403" y="1721"/>
                    <a:pt x="1271" y="1827"/>
                  </a:cubicBezTo>
                  <a:cubicBezTo>
                    <a:pt x="1126" y="1920"/>
                    <a:pt x="1020" y="2065"/>
                    <a:pt x="927" y="2251"/>
                  </a:cubicBezTo>
                  <a:lnTo>
                    <a:pt x="927" y="173"/>
                  </a:lnTo>
                  <a:cubicBezTo>
                    <a:pt x="927" y="93"/>
                    <a:pt x="914" y="40"/>
                    <a:pt x="887" y="27"/>
                  </a:cubicBezTo>
                  <a:cubicBezTo>
                    <a:pt x="861" y="14"/>
                    <a:pt x="834" y="1"/>
                    <a:pt x="808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2506415" y="3201175"/>
              <a:ext cx="111977" cy="132427"/>
            </a:xfrm>
            <a:custGeom>
              <a:avLst/>
              <a:gdLst/>
              <a:ahLst/>
              <a:cxnLst/>
              <a:rect l="l" t="t" r="r" b="b"/>
              <a:pathLst>
                <a:path w="2026" h="2396" extrusionOk="0">
                  <a:moveTo>
                    <a:pt x="1761" y="0"/>
                  </a:moveTo>
                  <a:cubicBezTo>
                    <a:pt x="1708" y="0"/>
                    <a:pt x="1682" y="14"/>
                    <a:pt x="1655" y="40"/>
                  </a:cubicBezTo>
                  <a:cubicBezTo>
                    <a:pt x="1629" y="66"/>
                    <a:pt x="1629" y="93"/>
                    <a:pt x="1629" y="133"/>
                  </a:cubicBezTo>
                  <a:lnTo>
                    <a:pt x="1629" y="265"/>
                  </a:lnTo>
                  <a:cubicBezTo>
                    <a:pt x="1629" y="318"/>
                    <a:pt x="1629" y="358"/>
                    <a:pt x="1629" y="384"/>
                  </a:cubicBezTo>
                  <a:cubicBezTo>
                    <a:pt x="1563" y="291"/>
                    <a:pt x="1483" y="212"/>
                    <a:pt x="1391" y="186"/>
                  </a:cubicBezTo>
                  <a:cubicBezTo>
                    <a:pt x="1298" y="159"/>
                    <a:pt x="1192" y="133"/>
                    <a:pt x="1073" y="133"/>
                  </a:cubicBezTo>
                  <a:cubicBezTo>
                    <a:pt x="927" y="133"/>
                    <a:pt x="782" y="172"/>
                    <a:pt x="649" y="225"/>
                  </a:cubicBezTo>
                  <a:cubicBezTo>
                    <a:pt x="517" y="291"/>
                    <a:pt x="398" y="371"/>
                    <a:pt x="305" y="490"/>
                  </a:cubicBezTo>
                  <a:cubicBezTo>
                    <a:pt x="213" y="583"/>
                    <a:pt x="133" y="715"/>
                    <a:pt x="80" y="861"/>
                  </a:cubicBezTo>
                  <a:cubicBezTo>
                    <a:pt x="27" y="1006"/>
                    <a:pt x="1" y="1165"/>
                    <a:pt x="1" y="1324"/>
                  </a:cubicBezTo>
                  <a:cubicBezTo>
                    <a:pt x="1" y="1469"/>
                    <a:pt x="14" y="1615"/>
                    <a:pt x="67" y="1747"/>
                  </a:cubicBezTo>
                  <a:cubicBezTo>
                    <a:pt x="120" y="1880"/>
                    <a:pt x="186" y="1986"/>
                    <a:pt x="266" y="2091"/>
                  </a:cubicBezTo>
                  <a:cubicBezTo>
                    <a:pt x="358" y="2184"/>
                    <a:pt x="464" y="2264"/>
                    <a:pt x="596" y="2316"/>
                  </a:cubicBezTo>
                  <a:cubicBezTo>
                    <a:pt x="729" y="2369"/>
                    <a:pt x="874" y="2396"/>
                    <a:pt x="1033" y="2396"/>
                  </a:cubicBezTo>
                  <a:cubicBezTo>
                    <a:pt x="1443" y="2396"/>
                    <a:pt x="1761" y="2237"/>
                    <a:pt x="1973" y="1906"/>
                  </a:cubicBezTo>
                  <a:cubicBezTo>
                    <a:pt x="1999" y="1880"/>
                    <a:pt x="1999" y="1853"/>
                    <a:pt x="2013" y="1840"/>
                  </a:cubicBezTo>
                  <a:cubicBezTo>
                    <a:pt x="2026" y="1827"/>
                    <a:pt x="2026" y="1800"/>
                    <a:pt x="2026" y="1774"/>
                  </a:cubicBezTo>
                  <a:cubicBezTo>
                    <a:pt x="2026" y="1734"/>
                    <a:pt x="2013" y="1708"/>
                    <a:pt x="1973" y="1681"/>
                  </a:cubicBezTo>
                  <a:cubicBezTo>
                    <a:pt x="1946" y="1668"/>
                    <a:pt x="1920" y="1655"/>
                    <a:pt x="1880" y="1655"/>
                  </a:cubicBezTo>
                  <a:cubicBezTo>
                    <a:pt x="1867" y="1655"/>
                    <a:pt x="1841" y="1668"/>
                    <a:pt x="1814" y="1681"/>
                  </a:cubicBezTo>
                  <a:cubicBezTo>
                    <a:pt x="1788" y="1694"/>
                    <a:pt x="1761" y="1721"/>
                    <a:pt x="1735" y="1774"/>
                  </a:cubicBezTo>
                  <a:cubicBezTo>
                    <a:pt x="1668" y="1866"/>
                    <a:pt x="1589" y="1946"/>
                    <a:pt x="1470" y="2012"/>
                  </a:cubicBezTo>
                  <a:cubicBezTo>
                    <a:pt x="1351" y="2078"/>
                    <a:pt x="1192" y="2105"/>
                    <a:pt x="1020" y="2105"/>
                  </a:cubicBezTo>
                  <a:cubicBezTo>
                    <a:pt x="808" y="2105"/>
                    <a:pt x="636" y="2039"/>
                    <a:pt x="530" y="1893"/>
                  </a:cubicBezTo>
                  <a:cubicBezTo>
                    <a:pt x="411" y="1761"/>
                    <a:pt x="358" y="1562"/>
                    <a:pt x="358" y="1324"/>
                  </a:cubicBezTo>
                  <a:cubicBezTo>
                    <a:pt x="358" y="1191"/>
                    <a:pt x="371" y="1059"/>
                    <a:pt x="398" y="953"/>
                  </a:cubicBezTo>
                  <a:cubicBezTo>
                    <a:pt x="438" y="847"/>
                    <a:pt x="491" y="755"/>
                    <a:pt x="557" y="675"/>
                  </a:cubicBezTo>
                  <a:cubicBezTo>
                    <a:pt x="610" y="583"/>
                    <a:pt x="689" y="530"/>
                    <a:pt x="768" y="490"/>
                  </a:cubicBezTo>
                  <a:cubicBezTo>
                    <a:pt x="861" y="437"/>
                    <a:pt x="954" y="411"/>
                    <a:pt x="1060" y="411"/>
                  </a:cubicBezTo>
                  <a:cubicBezTo>
                    <a:pt x="1271" y="411"/>
                    <a:pt x="1417" y="464"/>
                    <a:pt x="1496" y="556"/>
                  </a:cubicBezTo>
                  <a:cubicBezTo>
                    <a:pt x="1576" y="649"/>
                    <a:pt x="1629" y="781"/>
                    <a:pt x="1629" y="940"/>
                  </a:cubicBezTo>
                  <a:cubicBezTo>
                    <a:pt x="1629" y="966"/>
                    <a:pt x="1642" y="993"/>
                    <a:pt x="1668" y="1006"/>
                  </a:cubicBezTo>
                  <a:cubicBezTo>
                    <a:pt x="1695" y="1033"/>
                    <a:pt x="1721" y="1033"/>
                    <a:pt x="1748" y="1033"/>
                  </a:cubicBezTo>
                  <a:cubicBezTo>
                    <a:pt x="1788" y="1033"/>
                    <a:pt x="1827" y="1019"/>
                    <a:pt x="1867" y="1006"/>
                  </a:cubicBezTo>
                  <a:cubicBezTo>
                    <a:pt x="1893" y="980"/>
                    <a:pt x="1920" y="953"/>
                    <a:pt x="1920" y="940"/>
                  </a:cubicBezTo>
                  <a:lnTo>
                    <a:pt x="1920" y="768"/>
                  </a:lnTo>
                  <a:lnTo>
                    <a:pt x="1920" y="543"/>
                  </a:lnTo>
                  <a:cubicBezTo>
                    <a:pt x="1920" y="477"/>
                    <a:pt x="1920" y="397"/>
                    <a:pt x="1920" y="331"/>
                  </a:cubicBezTo>
                  <a:lnTo>
                    <a:pt x="1920" y="159"/>
                  </a:lnTo>
                  <a:cubicBezTo>
                    <a:pt x="1920" y="106"/>
                    <a:pt x="1907" y="66"/>
                    <a:pt x="1880" y="40"/>
                  </a:cubicBezTo>
                  <a:cubicBezTo>
                    <a:pt x="1854" y="14"/>
                    <a:pt x="1814" y="0"/>
                    <a:pt x="1761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6757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/>
          <p:nvPr/>
        </p:nvSpPr>
        <p:spPr>
          <a:xfrm>
            <a:off x="887291" y="1306178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1" name="Google Shape;261;p15"/>
          <p:cNvGrpSpPr/>
          <p:nvPr/>
        </p:nvGrpSpPr>
        <p:grpSpPr>
          <a:xfrm rot="1053141">
            <a:off x="10727472" y="720917"/>
            <a:ext cx="900321" cy="406352"/>
            <a:chOff x="4763863" y="259761"/>
            <a:chExt cx="766705" cy="346045"/>
          </a:xfrm>
        </p:grpSpPr>
        <p:sp>
          <p:nvSpPr>
            <p:cNvPr id="262" name="Google Shape;262;p15"/>
            <p:cNvSpPr/>
            <p:nvPr/>
          </p:nvSpPr>
          <p:spPr>
            <a:xfrm>
              <a:off x="4763863" y="392187"/>
              <a:ext cx="184436" cy="160946"/>
            </a:xfrm>
            <a:custGeom>
              <a:avLst/>
              <a:gdLst/>
              <a:ahLst/>
              <a:cxnLst/>
              <a:rect l="l" t="t" r="r" b="b"/>
              <a:pathLst>
                <a:path w="3337" h="2912" extrusionOk="0">
                  <a:moveTo>
                    <a:pt x="477" y="0"/>
                  </a:moveTo>
                  <a:cubicBezTo>
                    <a:pt x="279" y="0"/>
                    <a:pt x="147" y="13"/>
                    <a:pt x="94" y="40"/>
                  </a:cubicBezTo>
                  <a:cubicBezTo>
                    <a:pt x="27" y="66"/>
                    <a:pt x="1" y="106"/>
                    <a:pt x="1" y="172"/>
                  </a:cubicBezTo>
                  <a:cubicBezTo>
                    <a:pt x="1" y="238"/>
                    <a:pt x="27" y="291"/>
                    <a:pt x="80" y="304"/>
                  </a:cubicBezTo>
                  <a:cubicBezTo>
                    <a:pt x="147" y="331"/>
                    <a:pt x="239" y="344"/>
                    <a:pt x="358" y="344"/>
                  </a:cubicBezTo>
                  <a:cubicBezTo>
                    <a:pt x="451" y="357"/>
                    <a:pt x="517" y="371"/>
                    <a:pt x="570" y="397"/>
                  </a:cubicBezTo>
                  <a:cubicBezTo>
                    <a:pt x="610" y="424"/>
                    <a:pt x="676" y="477"/>
                    <a:pt x="742" y="569"/>
                  </a:cubicBezTo>
                  <a:lnTo>
                    <a:pt x="1364" y="1456"/>
                  </a:lnTo>
                  <a:lnTo>
                    <a:pt x="1272" y="1575"/>
                  </a:lnTo>
                  <a:lnTo>
                    <a:pt x="1179" y="1707"/>
                  </a:lnTo>
                  <a:lnTo>
                    <a:pt x="1033" y="1906"/>
                  </a:lnTo>
                  <a:cubicBezTo>
                    <a:pt x="967" y="1972"/>
                    <a:pt x="888" y="2091"/>
                    <a:pt x="782" y="2237"/>
                  </a:cubicBezTo>
                  <a:cubicBezTo>
                    <a:pt x="742" y="2276"/>
                    <a:pt x="702" y="2303"/>
                    <a:pt x="663" y="2329"/>
                  </a:cubicBezTo>
                  <a:cubicBezTo>
                    <a:pt x="623" y="2343"/>
                    <a:pt x="570" y="2356"/>
                    <a:pt x="517" y="2369"/>
                  </a:cubicBezTo>
                  <a:cubicBezTo>
                    <a:pt x="424" y="2382"/>
                    <a:pt x="345" y="2396"/>
                    <a:pt x="266" y="2422"/>
                  </a:cubicBezTo>
                  <a:cubicBezTo>
                    <a:pt x="186" y="2435"/>
                    <a:pt x="133" y="2488"/>
                    <a:pt x="133" y="2554"/>
                  </a:cubicBezTo>
                  <a:cubicBezTo>
                    <a:pt x="133" y="2594"/>
                    <a:pt x="147" y="2634"/>
                    <a:pt x="160" y="2647"/>
                  </a:cubicBezTo>
                  <a:cubicBezTo>
                    <a:pt x="186" y="2674"/>
                    <a:pt x="213" y="2687"/>
                    <a:pt x="226" y="2700"/>
                  </a:cubicBezTo>
                  <a:cubicBezTo>
                    <a:pt x="266" y="2713"/>
                    <a:pt x="292" y="2726"/>
                    <a:pt x="319" y="2726"/>
                  </a:cubicBezTo>
                  <a:lnTo>
                    <a:pt x="1099" y="2726"/>
                  </a:lnTo>
                  <a:cubicBezTo>
                    <a:pt x="1139" y="2726"/>
                    <a:pt x="1166" y="2726"/>
                    <a:pt x="1205" y="2740"/>
                  </a:cubicBezTo>
                  <a:lnTo>
                    <a:pt x="1338" y="2740"/>
                  </a:lnTo>
                  <a:cubicBezTo>
                    <a:pt x="1391" y="2740"/>
                    <a:pt x="1444" y="2726"/>
                    <a:pt x="1510" y="2713"/>
                  </a:cubicBezTo>
                  <a:cubicBezTo>
                    <a:pt x="1563" y="2687"/>
                    <a:pt x="1602" y="2647"/>
                    <a:pt x="1602" y="2568"/>
                  </a:cubicBezTo>
                  <a:cubicBezTo>
                    <a:pt x="1602" y="2541"/>
                    <a:pt x="1576" y="2515"/>
                    <a:pt x="1549" y="2475"/>
                  </a:cubicBezTo>
                  <a:cubicBezTo>
                    <a:pt x="1510" y="2435"/>
                    <a:pt x="1430" y="2409"/>
                    <a:pt x="1311" y="2409"/>
                  </a:cubicBezTo>
                  <a:cubicBezTo>
                    <a:pt x="1258" y="2409"/>
                    <a:pt x="1219" y="2409"/>
                    <a:pt x="1205" y="2396"/>
                  </a:cubicBezTo>
                  <a:cubicBezTo>
                    <a:pt x="1205" y="2382"/>
                    <a:pt x="1192" y="2369"/>
                    <a:pt x="1192" y="2356"/>
                  </a:cubicBezTo>
                  <a:cubicBezTo>
                    <a:pt x="1192" y="2329"/>
                    <a:pt x="1205" y="2303"/>
                    <a:pt x="1245" y="2263"/>
                  </a:cubicBezTo>
                  <a:cubicBezTo>
                    <a:pt x="1272" y="2210"/>
                    <a:pt x="1298" y="2184"/>
                    <a:pt x="1324" y="2157"/>
                  </a:cubicBezTo>
                  <a:cubicBezTo>
                    <a:pt x="1364" y="2091"/>
                    <a:pt x="1404" y="2038"/>
                    <a:pt x="1444" y="1985"/>
                  </a:cubicBezTo>
                  <a:cubicBezTo>
                    <a:pt x="1483" y="1932"/>
                    <a:pt x="1536" y="1866"/>
                    <a:pt x="1602" y="1774"/>
                  </a:cubicBezTo>
                  <a:cubicBezTo>
                    <a:pt x="1655" y="1840"/>
                    <a:pt x="1708" y="1919"/>
                    <a:pt x="1761" y="1999"/>
                  </a:cubicBezTo>
                  <a:cubicBezTo>
                    <a:pt x="1827" y="2065"/>
                    <a:pt x="1867" y="2131"/>
                    <a:pt x="1920" y="2197"/>
                  </a:cubicBezTo>
                  <a:cubicBezTo>
                    <a:pt x="1960" y="2263"/>
                    <a:pt x="1999" y="2329"/>
                    <a:pt x="2026" y="2382"/>
                  </a:cubicBezTo>
                  <a:cubicBezTo>
                    <a:pt x="2066" y="2435"/>
                    <a:pt x="2079" y="2462"/>
                    <a:pt x="2079" y="2475"/>
                  </a:cubicBezTo>
                  <a:cubicBezTo>
                    <a:pt x="2079" y="2515"/>
                    <a:pt x="2066" y="2541"/>
                    <a:pt x="2052" y="2554"/>
                  </a:cubicBezTo>
                  <a:lnTo>
                    <a:pt x="1973" y="2568"/>
                  </a:lnTo>
                  <a:cubicBezTo>
                    <a:pt x="1933" y="2581"/>
                    <a:pt x="1907" y="2594"/>
                    <a:pt x="1894" y="2634"/>
                  </a:cubicBezTo>
                  <a:cubicBezTo>
                    <a:pt x="1880" y="2674"/>
                    <a:pt x="1880" y="2700"/>
                    <a:pt x="1880" y="2726"/>
                  </a:cubicBezTo>
                  <a:cubicBezTo>
                    <a:pt x="1880" y="2753"/>
                    <a:pt x="1894" y="2793"/>
                    <a:pt x="1933" y="2832"/>
                  </a:cubicBezTo>
                  <a:cubicBezTo>
                    <a:pt x="1986" y="2885"/>
                    <a:pt x="2052" y="2912"/>
                    <a:pt x="2158" y="2912"/>
                  </a:cubicBezTo>
                  <a:cubicBezTo>
                    <a:pt x="2238" y="2912"/>
                    <a:pt x="2304" y="2899"/>
                    <a:pt x="2357" y="2899"/>
                  </a:cubicBezTo>
                  <a:lnTo>
                    <a:pt x="2807" y="2899"/>
                  </a:lnTo>
                  <a:cubicBezTo>
                    <a:pt x="2873" y="2899"/>
                    <a:pt x="2966" y="2912"/>
                    <a:pt x="3072" y="2912"/>
                  </a:cubicBezTo>
                  <a:cubicBezTo>
                    <a:pt x="3124" y="2912"/>
                    <a:pt x="3191" y="2899"/>
                    <a:pt x="3244" y="2885"/>
                  </a:cubicBezTo>
                  <a:cubicBezTo>
                    <a:pt x="3297" y="2872"/>
                    <a:pt x="3336" y="2819"/>
                    <a:pt x="3336" y="2740"/>
                  </a:cubicBezTo>
                  <a:cubicBezTo>
                    <a:pt x="3336" y="2687"/>
                    <a:pt x="3310" y="2660"/>
                    <a:pt x="3257" y="2634"/>
                  </a:cubicBezTo>
                  <a:cubicBezTo>
                    <a:pt x="3217" y="2607"/>
                    <a:pt x="3151" y="2594"/>
                    <a:pt x="3085" y="2594"/>
                  </a:cubicBezTo>
                  <a:cubicBezTo>
                    <a:pt x="3019" y="2581"/>
                    <a:pt x="2952" y="2581"/>
                    <a:pt x="2899" y="2581"/>
                  </a:cubicBezTo>
                  <a:cubicBezTo>
                    <a:pt x="2847" y="2568"/>
                    <a:pt x="2794" y="2554"/>
                    <a:pt x="2727" y="2541"/>
                  </a:cubicBezTo>
                  <a:cubicBezTo>
                    <a:pt x="2701" y="2528"/>
                    <a:pt x="2674" y="2515"/>
                    <a:pt x="2635" y="2475"/>
                  </a:cubicBezTo>
                  <a:cubicBezTo>
                    <a:pt x="2595" y="2449"/>
                    <a:pt x="2555" y="2396"/>
                    <a:pt x="2489" y="2316"/>
                  </a:cubicBezTo>
                  <a:cubicBezTo>
                    <a:pt x="2423" y="2237"/>
                    <a:pt x="2330" y="2131"/>
                    <a:pt x="2238" y="1999"/>
                  </a:cubicBezTo>
                  <a:cubicBezTo>
                    <a:pt x="2132" y="1853"/>
                    <a:pt x="1999" y="1668"/>
                    <a:pt x="1841" y="1443"/>
                  </a:cubicBezTo>
                  <a:cubicBezTo>
                    <a:pt x="1920" y="1324"/>
                    <a:pt x="1999" y="1218"/>
                    <a:pt x="2066" y="1112"/>
                  </a:cubicBezTo>
                  <a:cubicBezTo>
                    <a:pt x="2145" y="993"/>
                    <a:pt x="2224" y="887"/>
                    <a:pt x="2330" y="768"/>
                  </a:cubicBezTo>
                  <a:cubicBezTo>
                    <a:pt x="2397" y="675"/>
                    <a:pt x="2476" y="622"/>
                    <a:pt x="2542" y="609"/>
                  </a:cubicBezTo>
                  <a:cubicBezTo>
                    <a:pt x="2582" y="582"/>
                    <a:pt x="2661" y="569"/>
                    <a:pt x="2754" y="569"/>
                  </a:cubicBezTo>
                  <a:cubicBezTo>
                    <a:pt x="2860" y="556"/>
                    <a:pt x="2992" y="556"/>
                    <a:pt x="3177" y="556"/>
                  </a:cubicBezTo>
                  <a:cubicBezTo>
                    <a:pt x="3217" y="556"/>
                    <a:pt x="3244" y="543"/>
                    <a:pt x="3270" y="516"/>
                  </a:cubicBezTo>
                  <a:cubicBezTo>
                    <a:pt x="3297" y="477"/>
                    <a:pt x="3310" y="437"/>
                    <a:pt x="3310" y="424"/>
                  </a:cubicBezTo>
                  <a:cubicBezTo>
                    <a:pt x="3310" y="291"/>
                    <a:pt x="3257" y="225"/>
                    <a:pt x="3164" y="225"/>
                  </a:cubicBezTo>
                  <a:lnTo>
                    <a:pt x="2026" y="225"/>
                  </a:lnTo>
                  <a:cubicBezTo>
                    <a:pt x="1947" y="225"/>
                    <a:pt x="1880" y="238"/>
                    <a:pt x="1827" y="265"/>
                  </a:cubicBezTo>
                  <a:cubicBezTo>
                    <a:pt x="1788" y="291"/>
                    <a:pt x="1761" y="331"/>
                    <a:pt x="1761" y="410"/>
                  </a:cubicBezTo>
                  <a:cubicBezTo>
                    <a:pt x="1761" y="450"/>
                    <a:pt x="1774" y="490"/>
                    <a:pt x="1801" y="516"/>
                  </a:cubicBezTo>
                  <a:cubicBezTo>
                    <a:pt x="1841" y="529"/>
                    <a:pt x="1867" y="543"/>
                    <a:pt x="1880" y="556"/>
                  </a:cubicBezTo>
                  <a:cubicBezTo>
                    <a:pt x="1907" y="569"/>
                    <a:pt x="1920" y="582"/>
                    <a:pt x="1920" y="596"/>
                  </a:cubicBezTo>
                  <a:cubicBezTo>
                    <a:pt x="1920" y="609"/>
                    <a:pt x="1907" y="649"/>
                    <a:pt x="1867" y="702"/>
                  </a:cubicBezTo>
                  <a:cubicBezTo>
                    <a:pt x="1841" y="754"/>
                    <a:pt x="1801" y="821"/>
                    <a:pt x="1748" y="900"/>
                  </a:cubicBezTo>
                  <a:lnTo>
                    <a:pt x="1602" y="1125"/>
                  </a:lnTo>
                  <a:cubicBezTo>
                    <a:pt x="1536" y="1032"/>
                    <a:pt x="1470" y="953"/>
                    <a:pt x="1417" y="874"/>
                  </a:cubicBezTo>
                  <a:cubicBezTo>
                    <a:pt x="1364" y="794"/>
                    <a:pt x="1311" y="715"/>
                    <a:pt x="1272" y="662"/>
                  </a:cubicBezTo>
                  <a:cubicBezTo>
                    <a:pt x="1232" y="596"/>
                    <a:pt x="1192" y="543"/>
                    <a:pt x="1166" y="503"/>
                  </a:cubicBezTo>
                  <a:cubicBezTo>
                    <a:pt x="1152" y="463"/>
                    <a:pt x="1139" y="437"/>
                    <a:pt x="1139" y="424"/>
                  </a:cubicBezTo>
                  <a:cubicBezTo>
                    <a:pt x="1139" y="384"/>
                    <a:pt x="1152" y="371"/>
                    <a:pt x="1179" y="371"/>
                  </a:cubicBezTo>
                  <a:cubicBezTo>
                    <a:pt x="1219" y="371"/>
                    <a:pt x="1272" y="357"/>
                    <a:pt x="1324" y="357"/>
                  </a:cubicBezTo>
                  <a:cubicBezTo>
                    <a:pt x="1391" y="357"/>
                    <a:pt x="1444" y="344"/>
                    <a:pt x="1470" y="304"/>
                  </a:cubicBezTo>
                  <a:cubicBezTo>
                    <a:pt x="1510" y="265"/>
                    <a:pt x="1523" y="238"/>
                    <a:pt x="1523" y="199"/>
                  </a:cubicBezTo>
                  <a:cubicBezTo>
                    <a:pt x="1523" y="172"/>
                    <a:pt x="1523" y="146"/>
                    <a:pt x="1523" y="132"/>
                  </a:cubicBezTo>
                  <a:cubicBezTo>
                    <a:pt x="1523" y="106"/>
                    <a:pt x="1510" y="79"/>
                    <a:pt x="1483" y="66"/>
                  </a:cubicBezTo>
                  <a:cubicBezTo>
                    <a:pt x="1457" y="40"/>
                    <a:pt x="1430" y="27"/>
                    <a:pt x="1377" y="13"/>
                  </a:cubicBezTo>
                  <a:cubicBezTo>
                    <a:pt x="1338" y="0"/>
                    <a:pt x="1272" y="0"/>
                    <a:pt x="1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4962835" y="259761"/>
              <a:ext cx="166860" cy="289725"/>
            </a:xfrm>
            <a:custGeom>
              <a:avLst/>
              <a:gdLst/>
              <a:ahLst/>
              <a:cxnLst/>
              <a:rect l="l" t="t" r="r" b="b"/>
              <a:pathLst>
                <a:path w="3019" h="5242" extrusionOk="0">
                  <a:moveTo>
                    <a:pt x="2873" y="0"/>
                  </a:moveTo>
                  <a:cubicBezTo>
                    <a:pt x="2767" y="0"/>
                    <a:pt x="2688" y="27"/>
                    <a:pt x="2635" y="80"/>
                  </a:cubicBezTo>
                  <a:cubicBezTo>
                    <a:pt x="2595" y="133"/>
                    <a:pt x="2529" y="225"/>
                    <a:pt x="2476" y="358"/>
                  </a:cubicBezTo>
                  <a:cubicBezTo>
                    <a:pt x="2383" y="530"/>
                    <a:pt x="2317" y="675"/>
                    <a:pt x="2264" y="781"/>
                  </a:cubicBezTo>
                  <a:lnTo>
                    <a:pt x="2119" y="1073"/>
                  </a:lnTo>
                  <a:cubicBezTo>
                    <a:pt x="2079" y="1152"/>
                    <a:pt x="2052" y="1231"/>
                    <a:pt x="2013" y="1298"/>
                  </a:cubicBezTo>
                  <a:cubicBezTo>
                    <a:pt x="1973" y="1377"/>
                    <a:pt x="1933" y="1456"/>
                    <a:pt x="1880" y="1562"/>
                  </a:cubicBezTo>
                  <a:cubicBezTo>
                    <a:pt x="1827" y="1668"/>
                    <a:pt x="1761" y="1787"/>
                    <a:pt x="1682" y="1946"/>
                  </a:cubicBezTo>
                  <a:cubicBezTo>
                    <a:pt x="1589" y="2092"/>
                    <a:pt x="1483" y="2277"/>
                    <a:pt x="1364" y="2515"/>
                  </a:cubicBezTo>
                  <a:cubicBezTo>
                    <a:pt x="1258" y="2700"/>
                    <a:pt x="1179" y="2846"/>
                    <a:pt x="1126" y="2952"/>
                  </a:cubicBezTo>
                  <a:cubicBezTo>
                    <a:pt x="1060" y="3058"/>
                    <a:pt x="1007" y="3150"/>
                    <a:pt x="967" y="3217"/>
                  </a:cubicBezTo>
                  <a:cubicBezTo>
                    <a:pt x="941" y="3283"/>
                    <a:pt x="901" y="3323"/>
                    <a:pt x="874" y="3362"/>
                  </a:cubicBezTo>
                  <a:cubicBezTo>
                    <a:pt x="861" y="3402"/>
                    <a:pt x="835" y="3442"/>
                    <a:pt x="808" y="3481"/>
                  </a:cubicBezTo>
                  <a:cubicBezTo>
                    <a:pt x="782" y="3521"/>
                    <a:pt x="755" y="3574"/>
                    <a:pt x="716" y="3640"/>
                  </a:cubicBezTo>
                  <a:cubicBezTo>
                    <a:pt x="689" y="3693"/>
                    <a:pt x="636" y="3786"/>
                    <a:pt x="583" y="3892"/>
                  </a:cubicBezTo>
                  <a:cubicBezTo>
                    <a:pt x="530" y="4011"/>
                    <a:pt x="451" y="4156"/>
                    <a:pt x="358" y="4328"/>
                  </a:cubicBezTo>
                  <a:cubicBezTo>
                    <a:pt x="266" y="4514"/>
                    <a:pt x="160" y="4739"/>
                    <a:pt x="14" y="5017"/>
                  </a:cubicBezTo>
                  <a:cubicBezTo>
                    <a:pt x="1" y="5030"/>
                    <a:pt x="1" y="5043"/>
                    <a:pt x="1" y="5070"/>
                  </a:cubicBezTo>
                  <a:cubicBezTo>
                    <a:pt x="1" y="5122"/>
                    <a:pt x="27" y="5162"/>
                    <a:pt x="54" y="5189"/>
                  </a:cubicBezTo>
                  <a:cubicBezTo>
                    <a:pt x="94" y="5228"/>
                    <a:pt x="133" y="5242"/>
                    <a:pt x="173" y="5242"/>
                  </a:cubicBezTo>
                  <a:cubicBezTo>
                    <a:pt x="239" y="5242"/>
                    <a:pt x="279" y="5228"/>
                    <a:pt x="332" y="5202"/>
                  </a:cubicBezTo>
                  <a:cubicBezTo>
                    <a:pt x="385" y="5175"/>
                    <a:pt x="411" y="5149"/>
                    <a:pt x="438" y="5096"/>
                  </a:cubicBezTo>
                  <a:lnTo>
                    <a:pt x="2939" y="384"/>
                  </a:lnTo>
                  <a:cubicBezTo>
                    <a:pt x="2952" y="358"/>
                    <a:pt x="2966" y="318"/>
                    <a:pt x="2992" y="265"/>
                  </a:cubicBezTo>
                  <a:cubicBezTo>
                    <a:pt x="3005" y="225"/>
                    <a:pt x="3019" y="186"/>
                    <a:pt x="3019" y="146"/>
                  </a:cubicBezTo>
                  <a:cubicBezTo>
                    <a:pt x="3019" y="120"/>
                    <a:pt x="3019" y="93"/>
                    <a:pt x="2992" y="53"/>
                  </a:cubicBezTo>
                  <a:cubicBezTo>
                    <a:pt x="2979" y="14"/>
                    <a:pt x="2939" y="0"/>
                    <a:pt x="28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5141357" y="259761"/>
              <a:ext cx="177085" cy="287515"/>
            </a:xfrm>
            <a:custGeom>
              <a:avLst/>
              <a:gdLst/>
              <a:ahLst/>
              <a:cxnLst/>
              <a:rect l="l" t="t" r="r" b="b"/>
              <a:pathLst>
                <a:path w="3204" h="5202" extrusionOk="0">
                  <a:moveTo>
                    <a:pt x="1668" y="0"/>
                  </a:moveTo>
                  <a:cubicBezTo>
                    <a:pt x="1417" y="0"/>
                    <a:pt x="1192" y="53"/>
                    <a:pt x="993" y="159"/>
                  </a:cubicBezTo>
                  <a:cubicBezTo>
                    <a:pt x="808" y="252"/>
                    <a:pt x="636" y="371"/>
                    <a:pt x="503" y="517"/>
                  </a:cubicBezTo>
                  <a:cubicBezTo>
                    <a:pt x="371" y="662"/>
                    <a:pt x="278" y="808"/>
                    <a:pt x="199" y="953"/>
                  </a:cubicBezTo>
                  <a:cubicBezTo>
                    <a:pt x="133" y="1099"/>
                    <a:pt x="106" y="1231"/>
                    <a:pt x="106" y="1324"/>
                  </a:cubicBezTo>
                  <a:cubicBezTo>
                    <a:pt x="106" y="1337"/>
                    <a:pt x="106" y="1377"/>
                    <a:pt x="106" y="1417"/>
                  </a:cubicBezTo>
                  <a:cubicBezTo>
                    <a:pt x="119" y="1456"/>
                    <a:pt x="133" y="1496"/>
                    <a:pt x="146" y="1549"/>
                  </a:cubicBezTo>
                  <a:cubicBezTo>
                    <a:pt x="159" y="1589"/>
                    <a:pt x="199" y="1615"/>
                    <a:pt x="225" y="1655"/>
                  </a:cubicBezTo>
                  <a:cubicBezTo>
                    <a:pt x="265" y="1681"/>
                    <a:pt x="318" y="1708"/>
                    <a:pt x="384" y="1708"/>
                  </a:cubicBezTo>
                  <a:cubicBezTo>
                    <a:pt x="503" y="1708"/>
                    <a:pt x="583" y="1681"/>
                    <a:pt x="649" y="1628"/>
                  </a:cubicBezTo>
                  <a:cubicBezTo>
                    <a:pt x="702" y="1575"/>
                    <a:pt x="742" y="1496"/>
                    <a:pt x="742" y="1417"/>
                  </a:cubicBezTo>
                  <a:cubicBezTo>
                    <a:pt x="742" y="1377"/>
                    <a:pt x="728" y="1350"/>
                    <a:pt x="715" y="1324"/>
                  </a:cubicBezTo>
                  <a:cubicBezTo>
                    <a:pt x="702" y="1298"/>
                    <a:pt x="689" y="1271"/>
                    <a:pt x="662" y="1245"/>
                  </a:cubicBezTo>
                  <a:lnTo>
                    <a:pt x="609" y="1178"/>
                  </a:lnTo>
                  <a:cubicBezTo>
                    <a:pt x="596" y="1165"/>
                    <a:pt x="596" y="1139"/>
                    <a:pt x="596" y="1099"/>
                  </a:cubicBezTo>
                  <a:cubicBezTo>
                    <a:pt x="596" y="1073"/>
                    <a:pt x="622" y="1020"/>
                    <a:pt x="662" y="940"/>
                  </a:cubicBezTo>
                  <a:cubicBezTo>
                    <a:pt x="715" y="861"/>
                    <a:pt x="781" y="768"/>
                    <a:pt x="861" y="689"/>
                  </a:cubicBezTo>
                  <a:cubicBezTo>
                    <a:pt x="953" y="609"/>
                    <a:pt x="1059" y="530"/>
                    <a:pt x="1178" y="477"/>
                  </a:cubicBezTo>
                  <a:cubicBezTo>
                    <a:pt x="1297" y="411"/>
                    <a:pt x="1443" y="371"/>
                    <a:pt x="1602" y="371"/>
                  </a:cubicBezTo>
                  <a:cubicBezTo>
                    <a:pt x="1761" y="371"/>
                    <a:pt x="1893" y="411"/>
                    <a:pt x="2012" y="464"/>
                  </a:cubicBezTo>
                  <a:cubicBezTo>
                    <a:pt x="2118" y="517"/>
                    <a:pt x="2211" y="583"/>
                    <a:pt x="2277" y="675"/>
                  </a:cubicBezTo>
                  <a:cubicBezTo>
                    <a:pt x="2343" y="755"/>
                    <a:pt x="2396" y="848"/>
                    <a:pt x="2422" y="953"/>
                  </a:cubicBezTo>
                  <a:cubicBezTo>
                    <a:pt x="2462" y="1059"/>
                    <a:pt x="2475" y="1152"/>
                    <a:pt x="2475" y="1258"/>
                  </a:cubicBezTo>
                  <a:cubicBezTo>
                    <a:pt x="2475" y="1456"/>
                    <a:pt x="2436" y="1668"/>
                    <a:pt x="2356" y="1906"/>
                  </a:cubicBezTo>
                  <a:cubicBezTo>
                    <a:pt x="2290" y="2131"/>
                    <a:pt x="2184" y="2356"/>
                    <a:pt x="2052" y="2595"/>
                  </a:cubicBezTo>
                  <a:cubicBezTo>
                    <a:pt x="1933" y="2820"/>
                    <a:pt x="1787" y="3058"/>
                    <a:pt x="1628" y="3283"/>
                  </a:cubicBezTo>
                  <a:cubicBezTo>
                    <a:pt x="1469" y="3508"/>
                    <a:pt x="1297" y="3720"/>
                    <a:pt x="1112" y="3931"/>
                  </a:cubicBezTo>
                  <a:cubicBezTo>
                    <a:pt x="940" y="4117"/>
                    <a:pt x="768" y="4302"/>
                    <a:pt x="596" y="4474"/>
                  </a:cubicBezTo>
                  <a:cubicBezTo>
                    <a:pt x="424" y="4633"/>
                    <a:pt x="265" y="4778"/>
                    <a:pt x="119" y="4884"/>
                  </a:cubicBezTo>
                  <a:cubicBezTo>
                    <a:pt x="93" y="4911"/>
                    <a:pt x="67" y="4937"/>
                    <a:pt x="27" y="4964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70"/>
                    <a:pt x="14" y="5109"/>
                    <a:pt x="27" y="5136"/>
                  </a:cubicBezTo>
                  <a:cubicBezTo>
                    <a:pt x="67" y="5175"/>
                    <a:pt x="106" y="5202"/>
                    <a:pt x="172" y="5202"/>
                  </a:cubicBezTo>
                  <a:cubicBezTo>
                    <a:pt x="225" y="5202"/>
                    <a:pt x="292" y="5189"/>
                    <a:pt x="331" y="5162"/>
                  </a:cubicBezTo>
                  <a:cubicBezTo>
                    <a:pt x="384" y="5149"/>
                    <a:pt x="411" y="5136"/>
                    <a:pt x="437" y="5109"/>
                  </a:cubicBezTo>
                  <a:lnTo>
                    <a:pt x="1112" y="5109"/>
                  </a:lnTo>
                  <a:cubicBezTo>
                    <a:pt x="1244" y="5109"/>
                    <a:pt x="1377" y="5109"/>
                    <a:pt x="1509" y="5122"/>
                  </a:cubicBezTo>
                  <a:lnTo>
                    <a:pt x="1880" y="5122"/>
                  </a:lnTo>
                  <a:cubicBezTo>
                    <a:pt x="2012" y="5122"/>
                    <a:pt x="2131" y="5122"/>
                    <a:pt x="2264" y="5136"/>
                  </a:cubicBezTo>
                  <a:lnTo>
                    <a:pt x="2674" y="5136"/>
                  </a:lnTo>
                  <a:cubicBezTo>
                    <a:pt x="2687" y="5136"/>
                    <a:pt x="2714" y="5122"/>
                    <a:pt x="2753" y="5096"/>
                  </a:cubicBezTo>
                  <a:cubicBezTo>
                    <a:pt x="2793" y="5083"/>
                    <a:pt x="2833" y="5043"/>
                    <a:pt x="2859" y="4990"/>
                  </a:cubicBezTo>
                  <a:cubicBezTo>
                    <a:pt x="2965" y="4792"/>
                    <a:pt x="3058" y="4646"/>
                    <a:pt x="3111" y="4553"/>
                  </a:cubicBezTo>
                  <a:cubicBezTo>
                    <a:pt x="3177" y="4461"/>
                    <a:pt x="3203" y="4395"/>
                    <a:pt x="3203" y="4355"/>
                  </a:cubicBezTo>
                  <a:cubicBezTo>
                    <a:pt x="3203" y="4302"/>
                    <a:pt x="3190" y="4275"/>
                    <a:pt x="3137" y="4249"/>
                  </a:cubicBezTo>
                  <a:cubicBezTo>
                    <a:pt x="3111" y="4236"/>
                    <a:pt x="3071" y="4222"/>
                    <a:pt x="3018" y="4222"/>
                  </a:cubicBezTo>
                  <a:cubicBezTo>
                    <a:pt x="2965" y="4222"/>
                    <a:pt x="2925" y="4236"/>
                    <a:pt x="2886" y="4275"/>
                  </a:cubicBezTo>
                  <a:cubicBezTo>
                    <a:pt x="2859" y="4302"/>
                    <a:pt x="2833" y="4328"/>
                    <a:pt x="2819" y="4368"/>
                  </a:cubicBezTo>
                  <a:lnTo>
                    <a:pt x="2647" y="4620"/>
                  </a:lnTo>
                  <a:cubicBezTo>
                    <a:pt x="2621" y="4672"/>
                    <a:pt x="2594" y="4699"/>
                    <a:pt x="2568" y="4712"/>
                  </a:cubicBezTo>
                  <a:cubicBezTo>
                    <a:pt x="2542" y="4725"/>
                    <a:pt x="2515" y="4739"/>
                    <a:pt x="2489" y="4739"/>
                  </a:cubicBezTo>
                  <a:lnTo>
                    <a:pt x="1800" y="4739"/>
                  </a:lnTo>
                  <a:cubicBezTo>
                    <a:pt x="1628" y="4725"/>
                    <a:pt x="1456" y="4725"/>
                    <a:pt x="1271" y="4725"/>
                  </a:cubicBezTo>
                  <a:cubicBezTo>
                    <a:pt x="1099" y="4725"/>
                    <a:pt x="940" y="4712"/>
                    <a:pt x="821" y="4712"/>
                  </a:cubicBezTo>
                  <a:cubicBezTo>
                    <a:pt x="940" y="4593"/>
                    <a:pt x="1072" y="4461"/>
                    <a:pt x="1218" y="4302"/>
                  </a:cubicBezTo>
                  <a:cubicBezTo>
                    <a:pt x="1377" y="4143"/>
                    <a:pt x="1536" y="3971"/>
                    <a:pt x="1681" y="3786"/>
                  </a:cubicBezTo>
                  <a:cubicBezTo>
                    <a:pt x="1840" y="3600"/>
                    <a:pt x="1999" y="3402"/>
                    <a:pt x="2144" y="3203"/>
                  </a:cubicBezTo>
                  <a:cubicBezTo>
                    <a:pt x="2290" y="2992"/>
                    <a:pt x="2436" y="2780"/>
                    <a:pt x="2542" y="2555"/>
                  </a:cubicBezTo>
                  <a:cubicBezTo>
                    <a:pt x="2661" y="2343"/>
                    <a:pt x="2753" y="2131"/>
                    <a:pt x="2833" y="1906"/>
                  </a:cubicBezTo>
                  <a:cubicBezTo>
                    <a:pt x="2899" y="1681"/>
                    <a:pt x="2939" y="1470"/>
                    <a:pt x="2939" y="1271"/>
                  </a:cubicBezTo>
                  <a:cubicBezTo>
                    <a:pt x="2939" y="1086"/>
                    <a:pt x="2912" y="927"/>
                    <a:pt x="2872" y="781"/>
                  </a:cubicBezTo>
                  <a:cubicBezTo>
                    <a:pt x="2833" y="623"/>
                    <a:pt x="2753" y="490"/>
                    <a:pt x="2647" y="371"/>
                  </a:cubicBezTo>
                  <a:cubicBezTo>
                    <a:pt x="2542" y="265"/>
                    <a:pt x="2409" y="173"/>
                    <a:pt x="2250" y="106"/>
                  </a:cubicBezTo>
                  <a:cubicBezTo>
                    <a:pt x="2092" y="40"/>
                    <a:pt x="1893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5320598" y="397272"/>
              <a:ext cx="209971" cy="208534"/>
            </a:xfrm>
            <a:custGeom>
              <a:avLst/>
              <a:gdLst/>
              <a:ahLst/>
              <a:cxnLst/>
              <a:rect l="l" t="t" r="r" b="b"/>
              <a:pathLst>
                <a:path w="3799" h="3773" extrusionOk="0">
                  <a:moveTo>
                    <a:pt x="384" y="1"/>
                  </a:moveTo>
                  <a:cubicBezTo>
                    <a:pt x="278" y="1"/>
                    <a:pt x="199" y="14"/>
                    <a:pt x="119" y="54"/>
                  </a:cubicBezTo>
                  <a:cubicBezTo>
                    <a:pt x="40" y="80"/>
                    <a:pt x="0" y="133"/>
                    <a:pt x="0" y="199"/>
                  </a:cubicBezTo>
                  <a:cubicBezTo>
                    <a:pt x="0" y="279"/>
                    <a:pt x="53" y="318"/>
                    <a:pt x="132" y="332"/>
                  </a:cubicBezTo>
                  <a:cubicBezTo>
                    <a:pt x="212" y="345"/>
                    <a:pt x="331" y="358"/>
                    <a:pt x="490" y="358"/>
                  </a:cubicBezTo>
                  <a:lnTo>
                    <a:pt x="609" y="358"/>
                  </a:lnTo>
                  <a:cubicBezTo>
                    <a:pt x="649" y="371"/>
                    <a:pt x="675" y="371"/>
                    <a:pt x="701" y="385"/>
                  </a:cubicBezTo>
                  <a:cubicBezTo>
                    <a:pt x="728" y="398"/>
                    <a:pt x="741" y="411"/>
                    <a:pt x="754" y="437"/>
                  </a:cubicBezTo>
                  <a:cubicBezTo>
                    <a:pt x="781" y="464"/>
                    <a:pt x="794" y="490"/>
                    <a:pt x="821" y="530"/>
                  </a:cubicBezTo>
                  <a:lnTo>
                    <a:pt x="2025" y="2714"/>
                  </a:lnTo>
                  <a:cubicBezTo>
                    <a:pt x="1972" y="2833"/>
                    <a:pt x="1919" y="2939"/>
                    <a:pt x="1866" y="3032"/>
                  </a:cubicBezTo>
                  <a:cubicBezTo>
                    <a:pt x="1813" y="3124"/>
                    <a:pt x="1760" y="3190"/>
                    <a:pt x="1694" y="3257"/>
                  </a:cubicBezTo>
                  <a:cubicBezTo>
                    <a:pt x="1641" y="3296"/>
                    <a:pt x="1575" y="3349"/>
                    <a:pt x="1509" y="3376"/>
                  </a:cubicBezTo>
                  <a:cubicBezTo>
                    <a:pt x="1429" y="3415"/>
                    <a:pt x="1363" y="3429"/>
                    <a:pt x="1297" y="3429"/>
                  </a:cubicBezTo>
                  <a:cubicBezTo>
                    <a:pt x="1178" y="3429"/>
                    <a:pt x="1072" y="3402"/>
                    <a:pt x="993" y="3349"/>
                  </a:cubicBezTo>
                  <a:cubicBezTo>
                    <a:pt x="926" y="3296"/>
                    <a:pt x="887" y="3230"/>
                    <a:pt x="887" y="3164"/>
                  </a:cubicBezTo>
                  <a:cubicBezTo>
                    <a:pt x="887" y="3137"/>
                    <a:pt x="900" y="3098"/>
                    <a:pt x="913" y="3071"/>
                  </a:cubicBezTo>
                  <a:cubicBezTo>
                    <a:pt x="940" y="3045"/>
                    <a:pt x="966" y="3018"/>
                    <a:pt x="993" y="3018"/>
                  </a:cubicBezTo>
                  <a:cubicBezTo>
                    <a:pt x="1019" y="3018"/>
                    <a:pt x="1046" y="3018"/>
                    <a:pt x="1072" y="3005"/>
                  </a:cubicBezTo>
                  <a:cubicBezTo>
                    <a:pt x="1099" y="3005"/>
                    <a:pt x="1125" y="2992"/>
                    <a:pt x="1151" y="2979"/>
                  </a:cubicBezTo>
                  <a:cubicBezTo>
                    <a:pt x="1178" y="2965"/>
                    <a:pt x="1204" y="2939"/>
                    <a:pt x="1218" y="2912"/>
                  </a:cubicBezTo>
                  <a:cubicBezTo>
                    <a:pt x="1231" y="2899"/>
                    <a:pt x="1244" y="2859"/>
                    <a:pt x="1244" y="2820"/>
                  </a:cubicBezTo>
                  <a:cubicBezTo>
                    <a:pt x="1244" y="2754"/>
                    <a:pt x="1218" y="2701"/>
                    <a:pt x="1165" y="2674"/>
                  </a:cubicBezTo>
                  <a:cubicBezTo>
                    <a:pt x="1125" y="2648"/>
                    <a:pt x="1072" y="2634"/>
                    <a:pt x="1019" y="2634"/>
                  </a:cubicBezTo>
                  <a:cubicBezTo>
                    <a:pt x="966" y="2634"/>
                    <a:pt x="913" y="2634"/>
                    <a:pt x="847" y="2661"/>
                  </a:cubicBezTo>
                  <a:cubicBezTo>
                    <a:pt x="794" y="2687"/>
                    <a:pt x="754" y="2714"/>
                    <a:pt x="701" y="2754"/>
                  </a:cubicBezTo>
                  <a:cubicBezTo>
                    <a:pt x="662" y="2807"/>
                    <a:pt x="622" y="2859"/>
                    <a:pt x="596" y="2926"/>
                  </a:cubicBezTo>
                  <a:cubicBezTo>
                    <a:pt x="569" y="2992"/>
                    <a:pt x="556" y="3071"/>
                    <a:pt x="556" y="3164"/>
                  </a:cubicBezTo>
                  <a:cubicBezTo>
                    <a:pt x="556" y="3257"/>
                    <a:pt x="582" y="3349"/>
                    <a:pt x="622" y="3415"/>
                  </a:cubicBezTo>
                  <a:cubicBezTo>
                    <a:pt x="649" y="3495"/>
                    <a:pt x="701" y="3561"/>
                    <a:pt x="768" y="3614"/>
                  </a:cubicBezTo>
                  <a:cubicBezTo>
                    <a:pt x="821" y="3667"/>
                    <a:pt x="900" y="3707"/>
                    <a:pt x="979" y="3733"/>
                  </a:cubicBezTo>
                  <a:cubicBezTo>
                    <a:pt x="1059" y="3759"/>
                    <a:pt x="1138" y="3773"/>
                    <a:pt x="1231" y="3773"/>
                  </a:cubicBezTo>
                  <a:cubicBezTo>
                    <a:pt x="1390" y="3773"/>
                    <a:pt x="1535" y="3733"/>
                    <a:pt x="1668" y="3667"/>
                  </a:cubicBezTo>
                  <a:cubicBezTo>
                    <a:pt x="1800" y="3614"/>
                    <a:pt x="1932" y="3508"/>
                    <a:pt x="2051" y="3376"/>
                  </a:cubicBezTo>
                  <a:cubicBezTo>
                    <a:pt x="2144" y="3257"/>
                    <a:pt x="2237" y="3111"/>
                    <a:pt x="2303" y="2952"/>
                  </a:cubicBezTo>
                  <a:cubicBezTo>
                    <a:pt x="2382" y="2780"/>
                    <a:pt x="2462" y="2595"/>
                    <a:pt x="2541" y="2370"/>
                  </a:cubicBezTo>
                  <a:lnTo>
                    <a:pt x="3176" y="596"/>
                  </a:lnTo>
                  <a:cubicBezTo>
                    <a:pt x="3203" y="530"/>
                    <a:pt x="3229" y="490"/>
                    <a:pt x="3256" y="477"/>
                  </a:cubicBezTo>
                  <a:cubicBezTo>
                    <a:pt x="3296" y="464"/>
                    <a:pt x="3362" y="451"/>
                    <a:pt x="3454" y="451"/>
                  </a:cubicBezTo>
                  <a:cubicBezTo>
                    <a:pt x="3534" y="451"/>
                    <a:pt x="3613" y="437"/>
                    <a:pt x="3679" y="411"/>
                  </a:cubicBezTo>
                  <a:cubicBezTo>
                    <a:pt x="3759" y="398"/>
                    <a:pt x="3799" y="345"/>
                    <a:pt x="3799" y="279"/>
                  </a:cubicBezTo>
                  <a:cubicBezTo>
                    <a:pt x="3799" y="212"/>
                    <a:pt x="3759" y="160"/>
                    <a:pt x="3693" y="146"/>
                  </a:cubicBezTo>
                  <a:cubicBezTo>
                    <a:pt x="3626" y="120"/>
                    <a:pt x="3547" y="107"/>
                    <a:pt x="3454" y="107"/>
                  </a:cubicBezTo>
                  <a:lnTo>
                    <a:pt x="2422" y="107"/>
                  </a:lnTo>
                  <a:cubicBezTo>
                    <a:pt x="2329" y="107"/>
                    <a:pt x="2263" y="120"/>
                    <a:pt x="2237" y="146"/>
                  </a:cubicBezTo>
                  <a:cubicBezTo>
                    <a:pt x="2210" y="160"/>
                    <a:pt x="2197" y="212"/>
                    <a:pt x="2197" y="279"/>
                  </a:cubicBezTo>
                  <a:cubicBezTo>
                    <a:pt x="2197" y="318"/>
                    <a:pt x="2224" y="358"/>
                    <a:pt x="2263" y="398"/>
                  </a:cubicBezTo>
                  <a:cubicBezTo>
                    <a:pt x="2303" y="437"/>
                    <a:pt x="2382" y="451"/>
                    <a:pt x="2475" y="451"/>
                  </a:cubicBezTo>
                  <a:cubicBezTo>
                    <a:pt x="2568" y="451"/>
                    <a:pt x="2634" y="464"/>
                    <a:pt x="2660" y="477"/>
                  </a:cubicBezTo>
                  <a:cubicBezTo>
                    <a:pt x="2687" y="504"/>
                    <a:pt x="2700" y="517"/>
                    <a:pt x="2700" y="557"/>
                  </a:cubicBezTo>
                  <a:cubicBezTo>
                    <a:pt x="2700" y="623"/>
                    <a:pt x="2687" y="689"/>
                    <a:pt x="2647" y="795"/>
                  </a:cubicBezTo>
                  <a:lnTo>
                    <a:pt x="2197" y="2224"/>
                  </a:lnTo>
                  <a:lnTo>
                    <a:pt x="1337" y="623"/>
                  </a:lnTo>
                  <a:cubicBezTo>
                    <a:pt x="1324" y="583"/>
                    <a:pt x="1310" y="543"/>
                    <a:pt x="1297" y="504"/>
                  </a:cubicBezTo>
                  <a:cubicBezTo>
                    <a:pt x="1284" y="464"/>
                    <a:pt x="1284" y="437"/>
                    <a:pt x="1284" y="424"/>
                  </a:cubicBezTo>
                  <a:cubicBezTo>
                    <a:pt x="1284" y="385"/>
                    <a:pt x="1284" y="358"/>
                    <a:pt x="1297" y="358"/>
                  </a:cubicBezTo>
                  <a:cubicBezTo>
                    <a:pt x="1324" y="345"/>
                    <a:pt x="1337" y="345"/>
                    <a:pt x="1363" y="345"/>
                  </a:cubicBezTo>
                  <a:cubicBezTo>
                    <a:pt x="1443" y="345"/>
                    <a:pt x="1496" y="332"/>
                    <a:pt x="1522" y="292"/>
                  </a:cubicBezTo>
                  <a:cubicBezTo>
                    <a:pt x="1549" y="252"/>
                    <a:pt x="1562" y="212"/>
                    <a:pt x="1562" y="160"/>
                  </a:cubicBezTo>
                  <a:cubicBezTo>
                    <a:pt x="1562" y="120"/>
                    <a:pt x="1549" y="80"/>
                    <a:pt x="1522" y="54"/>
                  </a:cubicBezTo>
                  <a:cubicBezTo>
                    <a:pt x="1496" y="14"/>
                    <a:pt x="1416" y="1"/>
                    <a:pt x="1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6" name="Google Shape;266;p15"/>
          <p:cNvSpPr/>
          <p:nvPr/>
        </p:nvSpPr>
        <p:spPr>
          <a:xfrm>
            <a:off x="528850" y="594635"/>
            <a:ext cx="128068" cy="128068"/>
          </a:xfrm>
          <a:custGeom>
            <a:avLst/>
            <a:gdLst/>
            <a:ahLst/>
            <a:cxnLst/>
            <a:rect l="l" t="t" r="r" b="b"/>
            <a:pathLst>
              <a:path w="1973" h="1973" extrusionOk="0">
                <a:moveTo>
                  <a:pt x="980" y="0"/>
                </a:moveTo>
                <a:cubicBezTo>
                  <a:pt x="927" y="0"/>
                  <a:pt x="874" y="14"/>
                  <a:pt x="834" y="53"/>
                </a:cubicBezTo>
                <a:cubicBezTo>
                  <a:pt x="807" y="93"/>
                  <a:pt x="781" y="133"/>
                  <a:pt x="781" y="186"/>
                </a:cubicBezTo>
                <a:cubicBezTo>
                  <a:pt x="781" y="252"/>
                  <a:pt x="781" y="331"/>
                  <a:pt x="794" y="450"/>
                </a:cubicBezTo>
                <a:cubicBezTo>
                  <a:pt x="794" y="543"/>
                  <a:pt x="807" y="662"/>
                  <a:pt x="807" y="808"/>
                </a:cubicBezTo>
                <a:lnTo>
                  <a:pt x="159" y="808"/>
                </a:lnTo>
                <a:cubicBezTo>
                  <a:pt x="132" y="808"/>
                  <a:pt x="93" y="821"/>
                  <a:pt x="53" y="848"/>
                </a:cubicBezTo>
                <a:cubicBezTo>
                  <a:pt x="13" y="887"/>
                  <a:pt x="0" y="927"/>
                  <a:pt x="0" y="1006"/>
                </a:cubicBezTo>
                <a:cubicBezTo>
                  <a:pt x="0" y="1073"/>
                  <a:pt x="13" y="1125"/>
                  <a:pt x="53" y="1152"/>
                </a:cubicBezTo>
                <a:cubicBezTo>
                  <a:pt x="93" y="1178"/>
                  <a:pt x="132" y="1192"/>
                  <a:pt x="159" y="1192"/>
                </a:cubicBezTo>
                <a:lnTo>
                  <a:pt x="424" y="1192"/>
                </a:lnTo>
                <a:cubicBezTo>
                  <a:pt x="530" y="1192"/>
                  <a:pt x="662" y="1178"/>
                  <a:pt x="794" y="1178"/>
                </a:cubicBezTo>
                <a:cubicBezTo>
                  <a:pt x="781" y="1284"/>
                  <a:pt x="781" y="1403"/>
                  <a:pt x="781" y="1536"/>
                </a:cubicBezTo>
                <a:cubicBezTo>
                  <a:pt x="768" y="1655"/>
                  <a:pt x="768" y="1748"/>
                  <a:pt x="768" y="1814"/>
                </a:cubicBezTo>
                <a:cubicBezTo>
                  <a:pt x="768" y="1853"/>
                  <a:pt x="794" y="1880"/>
                  <a:pt x="821" y="1920"/>
                </a:cubicBezTo>
                <a:cubicBezTo>
                  <a:pt x="860" y="1959"/>
                  <a:pt x="900" y="1973"/>
                  <a:pt x="980" y="1973"/>
                </a:cubicBezTo>
                <a:cubicBezTo>
                  <a:pt x="1046" y="1973"/>
                  <a:pt x="1099" y="1959"/>
                  <a:pt x="1138" y="1920"/>
                </a:cubicBezTo>
                <a:cubicBezTo>
                  <a:pt x="1178" y="1880"/>
                  <a:pt x="1191" y="1840"/>
                  <a:pt x="1191" y="1814"/>
                </a:cubicBezTo>
                <a:lnTo>
                  <a:pt x="1191" y="1178"/>
                </a:lnTo>
                <a:lnTo>
                  <a:pt x="1800" y="1178"/>
                </a:lnTo>
                <a:cubicBezTo>
                  <a:pt x="1840" y="1178"/>
                  <a:pt x="1880" y="1165"/>
                  <a:pt x="1919" y="1125"/>
                </a:cubicBezTo>
                <a:cubicBezTo>
                  <a:pt x="1959" y="1099"/>
                  <a:pt x="1972" y="1033"/>
                  <a:pt x="1972" y="967"/>
                </a:cubicBezTo>
                <a:cubicBezTo>
                  <a:pt x="1972" y="900"/>
                  <a:pt x="1959" y="848"/>
                  <a:pt x="1932" y="821"/>
                </a:cubicBezTo>
                <a:cubicBezTo>
                  <a:pt x="1906" y="781"/>
                  <a:pt x="1880" y="768"/>
                  <a:pt x="1840" y="768"/>
                </a:cubicBezTo>
                <a:cubicBezTo>
                  <a:pt x="1760" y="768"/>
                  <a:pt x="1668" y="781"/>
                  <a:pt x="1562" y="795"/>
                </a:cubicBezTo>
                <a:cubicBezTo>
                  <a:pt x="1443" y="795"/>
                  <a:pt x="1324" y="808"/>
                  <a:pt x="1191" y="808"/>
                </a:cubicBezTo>
                <a:lnTo>
                  <a:pt x="1191" y="450"/>
                </a:lnTo>
                <a:cubicBezTo>
                  <a:pt x="1191" y="345"/>
                  <a:pt x="1191" y="252"/>
                  <a:pt x="1191" y="186"/>
                </a:cubicBezTo>
                <a:cubicBezTo>
                  <a:pt x="1191" y="133"/>
                  <a:pt x="1178" y="93"/>
                  <a:pt x="1138" y="53"/>
                </a:cubicBezTo>
                <a:cubicBezTo>
                  <a:pt x="1099" y="14"/>
                  <a:pt x="1046" y="0"/>
                  <a:pt x="9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5"/>
          <p:cNvSpPr txBox="1">
            <a:spLocks noGrp="1"/>
          </p:cNvSpPr>
          <p:nvPr>
            <p:ph type="title"/>
          </p:nvPr>
        </p:nvSpPr>
        <p:spPr>
          <a:xfrm>
            <a:off x="960000" y="5425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5269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 txBox="1">
            <a:spLocks noGrp="1"/>
          </p:cNvSpPr>
          <p:nvPr>
            <p:ph type="body" idx="1"/>
          </p:nvPr>
        </p:nvSpPr>
        <p:spPr>
          <a:xfrm>
            <a:off x="1181549" y="2217367"/>
            <a:ext cx="4840800" cy="33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Light"/>
              <a:buChar char="●"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Font typeface="Mukta Light"/>
              <a:buChar char="○"/>
              <a:defRPr sz="1600">
                <a:latin typeface="Mukta Light"/>
                <a:ea typeface="Mukta Light"/>
                <a:cs typeface="Mukta Light"/>
                <a:sym typeface="Mukta Light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Mukta Light"/>
              <a:buChar char="■"/>
              <a:defRPr sz="1600">
                <a:latin typeface="Mukta Light"/>
                <a:ea typeface="Mukta Light"/>
                <a:cs typeface="Mukta Light"/>
                <a:sym typeface="Mukta Light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Mukta Light"/>
              <a:buChar char="●"/>
              <a:defRPr sz="1600">
                <a:latin typeface="Mukta Light"/>
                <a:ea typeface="Mukta Light"/>
                <a:cs typeface="Mukta Light"/>
                <a:sym typeface="Mukta Light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Mukta Light"/>
              <a:buChar char="○"/>
              <a:defRPr sz="1600">
                <a:latin typeface="Mukta Light"/>
                <a:ea typeface="Mukta Light"/>
                <a:cs typeface="Mukta Light"/>
                <a:sym typeface="Mukta Light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Mukta Light"/>
              <a:buChar char="■"/>
              <a:defRPr sz="1600">
                <a:latin typeface="Mukta Light"/>
                <a:ea typeface="Mukta Light"/>
                <a:cs typeface="Mukta Light"/>
                <a:sym typeface="Mukta Light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Mukta Light"/>
              <a:buChar char="●"/>
              <a:defRPr sz="1600">
                <a:latin typeface="Mukta Light"/>
                <a:ea typeface="Mukta Light"/>
                <a:cs typeface="Mukta Light"/>
                <a:sym typeface="Mukta Light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Mukta Light"/>
              <a:buChar char="○"/>
              <a:defRPr sz="1600">
                <a:latin typeface="Mukta Light"/>
                <a:ea typeface="Mukta Light"/>
                <a:cs typeface="Mukta Light"/>
                <a:sym typeface="Mukta Light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Mukta Light"/>
              <a:buChar char="■"/>
              <a:defRPr sz="1600">
                <a:latin typeface="Mukta Light"/>
                <a:ea typeface="Mukta Light"/>
                <a:cs typeface="Mukta Light"/>
                <a:sym typeface="Mukta Light"/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70" name="Google Shape;270;p16"/>
          <p:cNvSpPr txBox="1">
            <a:spLocks noGrp="1"/>
          </p:cNvSpPr>
          <p:nvPr>
            <p:ph type="title"/>
          </p:nvPr>
        </p:nvSpPr>
        <p:spPr>
          <a:xfrm>
            <a:off x="960000" y="5425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271" name="Google Shape;271;p16"/>
          <p:cNvGrpSpPr/>
          <p:nvPr/>
        </p:nvGrpSpPr>
        <p:grpSpPr>
          <a:xfrm>
            <a:off x="525007" y="5589853"/>
            <a:ext cx="1809341" cy="943324"/>
            <a:chOff x="1787352" y="2530363"/>
            <a:chExt cx="1540651" cy="803239"/>
          </a:xfrm>
        </p:grpSpPr>
        <p:sp>
          <p:nvSpPr>
            <p:cNvPr id="272" name="Google Shape;272;p16"/>
            <p:cNvSpPr/>
            <p:nvPr/>
          </p:nvSpPr>
          <p:spPr>
            <a:xfrm>
              <a:off x="1971678" y="2530363"/>
              <a:ext cx="914442" cy="628420"/>
            </a:xfrm>
            <a:custGeom>
              <a:avLst/>
              <a:gdLst/>
              <a:ahLst/>
              <a:cxnLst/>
              <a:rect l="l" t="t" r="r" b="b"/>
              <a:pathLst>
                <a:path w="16545" h="11370" extrusionOk="0">
                  <a:moveTo>
                    <a:pt x="279" y="1"/>
                  </a:moveTo>
                  <a:cubicBezTo>
                    <a:pt x="213" y="1"/>
                    <a:pt x="160" y="1"/>
                    <a:pt x="160" y="54"/>
                  </a:cubicBezTo>
                  <a:cubicBezTo>
                    <a:pt x="54" y="120"/>
                    <a:pt x="1" y="173"/>
                    <a:pt x="1" y="279"/>
                  </a:cubicBezTo>
                  <a:lnTo>
                    <a:pt x="1" y="8603"/>
                  </a:lnTo>
                  <a:cubicBezTo>
                    <a:pt x="1" y="8551"/>
                    <a:pt x="54" y="8445"/>
                    <a:pt x="107" y="8445"/>
                  </a:cubicBezTo>
                  <a:cubicBezTo>
                    <a:pt x="160" y="8392"/>
                    <a:pt x="213" y="8326"/>
                    <a:pt x="279" y="8326"/>
                  </a:cubicBezTo>
                  <a:lnTo>
                    <a:pt x="543" y="8326"/>
                  </a:lnTo>
                  <a:lnTo>
                    <a:pt x="543" y="715"/>
                  </a:lnTo>
                  <a:lnTo>
                    <a:pt x="13011" y="6340"/>
                  </a:lnTo>
                  <a:cubicBezTo>
                    <a:pt x="12852" y="6076"/>
                    <a:pt x="12733" y="5798"/>
                    <a:pt x="12574" y="5520"/>
                  </a:cubicBezTo>
                  <a:lnTo>
                    <a:pt x="385" y="54"/>
                  </a:lnTo>
                  <a:cubicBezTo>
                    <a:pt x="385" y="1"/>
                    <a:pt x="332" y="1"/>
                    <a:pt x="279" y="1"/>
                  </a:cubicBezTo>
                  <a:close/>
                  <a:moveTo>
                    <a:pt x="3085" y="10814"/>
                  </a:moveTo>
                  <a:lnTo>
                    <a:pt x="3085" y="11092"/>
                  </a:lnTo>
                  <a:cubicBezTo>
                    <a:pt x="3085" y="11198"/>
                    <a:pt x="3032" y="11251"/>
                    <a:pt x="2979" y="11303"/>
                  </a:cubicBezTo>
                  <a:cubicBezTo>
                    <a:pt x="2926" y="11370"/>
                    <a:pt x="2860" y="11370"/>
                    <a:pt x="2807" y="11370"/>
                  </a:cubicBezTo>
                  <a:lnTo>
                    <a:pt x="16545" y="11370"/>
                  </a:lnTo>
                  <a:cubicBezTo>
                    <a:pt x="16426" y="11198"/>
                    <a:pt x="16267" y="11039"/>
                    <a:pt x="16095" y="10814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2666643" y="2835398"/>
              <a:ext cx="661361" cy="323385"/>
            </a:xfrm>
            <a:custGeom>
              <a:avLst/>
              <a:gdLst/>
              <a:ahLst/>
              <a:cxnLst/>
              <a:rect l="l" t="t" r="r" b="b"/>
              <a:pathLst>
                <a:path w="11966" h="5851" extrusionOk="0">
                  <a:moveTo>
                    <a:pt x="0" y="1"/>
                  </a:moveTo>
                  <a:cubicBezTo>
                    <a:pt x="159" y="279"/>
                    <a:pt x="278" y="557"/>
                    <a:pt x="437" y="821"/>
                  </a:cubicBezTo>
                  <a:lnTo>
                    <a:pt x="10417" y="5295"/>
                  </a:lnTo>
                  <a:lnTo>
                    <a:pt x="3521" y="5295"/>
                  </a:lnTo>
                  <a:cubicBezTo>
                    <a:pt x="3693" y="5520"/>
                    <a:pt x="3852" y="5679"/>
                    <a:pt x="3971" y="5851"/>
                  </a:cubicBezTo>
                  <a:lnTo>
                    <a:pt x="11687" y="5851"/>
                  </a:lnTo>
                  <a:cubicBezTo>
                    <a:pt x="11793" y="5851"/>
                    <a:pt x="11912" y="5784"/>
                    <a:pt x="11965" y="5626"/>
                  </a:cubicBezTo>
                  <a:cubicBezTo>
                    <a:pt x="11965" y="5520"/>
                    <a:pt x="11912" y="5401"/>
                    <a:pt x="11793" y="53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971678" y="2990485"/>
              <a:ext cx="170508" cy="168297"/>
            </a:xfrm>
            <a:custGeom>
              <a:avLst/>
              <a:gdLst/>
              <a:ahLst/>
              <a:cxnLst/>
              <a:rect l="l" t="t" r="r" b="b"/>
              <a:pathLst>
                <a:path w="3085" h="3045" extrusionOk="0">
                  <a:moveTo>
                    <a:pt x="2529" y="556"/>
                  </a:moveTo>
                  <a:lnTo>
                    <a:pt x="2529" y="2489"/>
                  </a:lnTo>
                  <a:lnTo>
                    <a:pt x="543" y="2489"/>
                  </a:lnTo>
                  <a:lnTo>
                    <a:pt x="543" y="556"/>
                  </a:lnTo>
                  <a:close/>
                  <a:moveTo>
                    <a:pt x="279" y="1"/>
                  </a:moveTo>
                  <a:cubicBezTo>
                    <a:pt x="213" y="1"/>
                    <a:pt x="160" y="67"/>
                    <a:pt x="107" y="120"/>
                  </a:cubicBezTo>
                  <a:cubicBezTo>
                    <a:pt x="54" y="120"/>
                    <a:pt x="1" y="226"/>
                    <a:pt x="1" y="278"/>
                  </a:cubicBezTo>
                  <a:lnTo>
                    <a:pt x="1" y="2767"/>
                  </a:lnTo>
                  <a:cubicBezTo>
                    <a:pt x="1" y="2873"/>
                    <a:pt x="54" y="2926"/>
                    <a:pt x="107" y="2978"/>
                  </a:cubicBezTo>
                  <a:cubicBezTo>
                    <a:pt x="160" y="3045"/>
                    <a:pt x="213" y="3045"/>
                    <a:pt x="279" y="3045"/>
                  </a:cubicBezTo>
                  <a:lnTo>
                    <a:pt x="2807" y="3045"/>
                  </a:lnTo>
                  <a:cubicBezTo>
                    <a:pt x="2860" y="3045"/>
                    <a:pt x="2926" y="3045"/>
                    <a:pt x="2979" y="2978"/>
                  </a:cubicBezTo>
                  <a:cubicBezTo>
                    <a:pt x="3032" y="2926"/>
                    <a:pt x="3085" y="2873"/>
                    <a:pt x="3085" y="2767"/>
                  </a:cubicBezTo>
                  <a:lnTo>
                    <a:pt x="3085" y="2489"/>
                  </a:lnTo>
                  <a:lnTo>
                    <a:pt x="3085" y="278"/>
                  </a:lnTo>
                  <a:cubicBezTo>
                    <a:pt x="3085" y="226"/>
                    <a:pt x="3032" y="120"/>
                    <a:pt x="2979" y="120"/>
                  </a:cubicBezTo>
                  <a:cubicBezTo>
                    <a:pt x="2926" y="67"/>
                    <a:pt x="2860" y="1"/>
                    <a:pt x="2807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2584733" y="2634989"/>
              <a:ext cx="118554" cy="120765"/>
            </a:xfrm>
            <a:custGeom>
              <a:avLst/>
              <a:gdLst/>
              <a:ahLst/>
              <a:cxnLst/>
              <a:rect l="l" t="t" r="r" b="b"/>
              <a:pathLst>
                <a:path w="2145" h="2185" extrusionOk="0">
                  <a:moveTo>
                    <a:pt x="887" y="1284"/>
                  </a:moveTo>
                  <a:cubicBezTo>
                    <a:pt x="953" y="1284"/>
                    <a:pt x="1032" y="1297"/>
                    <a:pt x="1085" y="1311"/>
                  </a:cubicBezTo>
                  <a:cubicBezTo>
                    <a:pt x="1151" y="1324"/>
                    <a:pt x="1204" y="1350"/>
                    <a:pt x="1257" y="1377"/>
                  </a:cubicBezTo>
                  <a:cubicBezTo>
                    <a:pt x="1310" y="1403"/>
                    <a:pt x="1350" y="1430"/>
                    <a:pt x="1376" y="1469"/>
                  </a:cubicBezTo>
                  <a:cubicBezTo>
                    <a:pt x="1403" y="1509"/>
                    <a:pt x="1416" y="1549"/>
                    <a:pt x="1416" y="1588"/>
                  </a:cubicBezTo>
                  <a:cubicBezTo>
                    <a:pt x="1416" y="1641"/>
                    <a:pt x="1403" y="1681"/>
                    <a:pt x="1363" y="1721"/>
                  </a:cubicBezTo>
                  <a:cubicBezTo>
                    <a:pt x="1337" y="1761"/>
                    <a:pt x="1297" y="1787"/>
                    <a:pt x="1231" y="1813"/>
                  </a:cubicBezTo>
                  <a:cubicBezTo>
                    <a:pt x="1178" y="1840"/>
                    <a:pt x="1112" y="1866"/>
                    <a:pt x="1046" y="1880"/>
                  </a:cubicBezTo>
                  <a:cubicBezTo>
                    <a:pt x="966" y="1906"/>
                    <a:pt x="887" y="1906"/>
                    <a:pt x="807" y="1906"/>
                  </a:cubicBezTo>
                  <a:cubicBezTo>
                    <a:pt x="675" y="1906"/>
                    <a:pt x="569" y="1893"/>
                    <a:pt x="463" y="1840"/>
                  </a:cubicBezTo>
                  <a:cubicBezTo>
                    <a:pt x="371" y="1800"/>
                    <a:pt x="318" y="1734"/>
                    <a:pt x="318" y="1641"/>
                  </a:cubicBezTo>
                  <a:cubicBezTo>
                    <a:pt x="318" y="1588"/>
                    <a:pt x="331" y="1536"/>
                    <a:pt x="371" y="1496"/>
                  </a:cubicBezTo>
                  <a:cubicBezTo>
                    <a:pt x="397" y="1456"/>
                    <a:pt x="437" y="1416"/>
                    <a:pt x="490" y="1390"/>
                  </a:cubicBezTo>
                  <a:cubicBezTo>
                    <a:pt x="529" y="1350"/>
                    <a:pt x="596" y="1337"/>
                    <a:pt x="662" y="1311"/>
                  </a:cubicBezTo>
                  <a:cubicBezTo>
                    <a:pt x="728" y="1297"/>
                    <a:pt x="807" y="1284"/>
                    <a:pt x="887" y="1284"/>
                  </a:cubicBezTo>
                  <a:close/>
                  <a:moveTo>
                    <a:pt x="926" y="0"/>
                  </a:moveTo>
                  <a:cubicBezTo>
                    <a:pt x="688" y="0"/>
                    <a:pt x="490" y="53"/>
                    <a:pt x="344" y="159"/>
                  </a:cubicBezTo>
                  <a:cubicBezTo>
                    <a:pt x="199" y="265"/>
                    <a:pt x="132" y="397"/>
                    <a:pt x="132" y="569"/>
                  </a:cubicBezTo>
                  <a:cubicBezTo>
                    <a:pt x="132" y="649"/>
                    <a:pt x="159" y="715"/>
                    <a:pt x="199" y="781"/>
                  </a:cubicBezTo>
                  <a:cubicBezTo>
                    <a:pt x="238" y="861"/>
                    <a:pt x="304" y="887"/>
                    <a:pt x="397" y="887"/>
                  </a:cubicBezTo>
                  <a:cubicBezTo>
                    <a:pt x="463" y="887"/>
                    <a:pt x="503" y="874"/>
                    <a:pt x="543" y="847"/>
                  </a:cubicBezTo>
                  <a:cubicBezTo>
                    <a:pt x="582" y="821"/>
                    <a:pt x="596" y="781"/>
                    <a:pt x="596" y="728"/>
                  </a:cubicBezTo>
                  <a:cubicBezTo>
                    <a:pt x="596" y="675"/>
                    <a:pt x="582" y="636"/>
                    <a:pt x="556" y="622"/>
                  </a:cubicBezTo>
                  <a:cubicBezTo>
                    <a:pt x="529" y="596"/>
                    <a:pt x="503" y="583"/>
                    <a:pt x="490" y="583"/>
                  </a:cubicBezTo>
                  <a:cubicBezTo>
                    <a:pt x="450" y="569"/>
                    <a:pt x="437" y="569"/>
                    <a:pt x="410" y="556"/>
                  </a:cubicBezTo>
                  <a:cubicBezTo>
                    <a:pt x="397" y="556"/>
                    <a:pt x="397" y="530"/>
                    <a:pt x="397" y="503"/>
                  </a:cubicBezTo>
                  <a:cubicBezTo>
                    <a:pt x="397" y="477"/>
                    <a:pt x="410" y="437"/>
                    <a:pt x="437" y="411"/>
                  </a:cubicBezTo>
                  <a:cubicBezTo>
                    <a:pt x="476" y="384"/>
                    <a:pt x="516" y="358"/>
                    <a:pt x="556" y="344"/>
                  </a:cubicBezTo>
                  <a:cubicBezTo>
                    <a:pt x="609" y="318"/>
                    <a:pt x="662" y="305"/>
                    <a:pt x="728" y="291"/>
                  </a:cubicBezTo>
                  <a:cubicBezTo>
                    <a:pt x="781" y="278"/>
                    <a:pt x="834" y="278"/>
                    <a:pt x="887" y="278"/>
                  </a:cubicBezTo>
                  <a:cubicBezTo>
                    <a:pt x="1072" y="278"/>
                    <a:pt x="1204" y="331"/>
                    <a:pt x="1297" y="450"/>
                  </a:cubicBezTo>
                  <a:cubicBezTo>
                    <a:pt x="1376" y="569"/>
                    <a:pt x="1416" y="728"/>
                    <a:pt x="1416" y="927"/>
                  </a:cubicBezTo>
                  <a:cubicBezTo>
                    <a:pt x="1416" y="940"/>
                    <a:pt x="1416" y="966"/>
                    <a:pt x="1416" y="1006"/>
                  </a:cubicBezTo>
                  <a:lnTo>
                    <a:pt x="1416" y="1099"/>
                  </a:lnTo>
                  <a:lnTo>
                    <a:pt x="1416" y="1218"/>
                  </a:lnTo>
                  <a:cubicBezTo>
                    <a:pt x="1218" y="1086"/>
                    <a:pt x="1006" y="1006"/>
                    <a:pt x="768" y="1006"/>
                  </a:cubicBezTo>
                  <a:cubicBezTo>
                    <a:pt x="649" y="1006"/>
                    <a:pt x="543" y="1033"/>
                    <a:pt x="450" y="1059"/>
                  </a:cubicBezTo>
                  <a:cubicBezTo>
                    <a:pt x="357" y="1086"/>
                    <a:pt x="278" y="1138"/>
                    <a:pt x="212" y="1191"/>
                  </a:cubicBezTo>
                  <a:cubicBezTo>
                    <a:pt x="146" y="1244"/>
                    <a:pt x="93" y="1311"/>
                    <a:pt x="53" y="1390"/>
                  </a:cubicBezTo>
                  <a:cubicBezTo>
                    <a:pt x="13" y="1469"/>
                    <a:pt x="0" y="1549"/>
                    <a:pt x="0" y="1641"/>
                  </a:cubicBezTo>
                  <a:cubicBezTo>
                    <a:pt x="0" y="1800"/>
                    <a:pt x="53" y="1946"/>
                    <a:pt x="185" y="2038"/>
                  </a:cubicBezTo>
                  <a:cubicBezTo>
                    <a:pt x="318" y="2131"/>
                    <a:pt x="490" y="2184"/>
                    <a:pt x="701" y="2184"/>
                  </a:cubicBezTo>
                  <a:cubicBezTo>
                    <a:pt x="847" y="2184"/>
                    <a:pt x="979" y="2158"/>
                    <a:pt x="1099" y="2118"/>
                  </a:cubicBezTo>
                  <a:cubicBezTo>
                    <a:pt x="1218" y="2065"/>
                    <a:pt x="1324" y="1999"/>
                    <a:pt x="1429" y="1919"/>
                  </a:cubicBezTo>
                  <a:cubicBezTo>
                    <a:pt x="1456" y="2012"/>
                    <a:pt x="1496" y="2078"/>
                    <a:pt x="1562" y="2131"/>
                  </a:cubicBezTo>
                  <a:cubicBezTo>
                    <a:pt x="1628" y="2171"/>
                    <a:pt x="1707" y="2184"/>
                    <a:pt x="1787" y="2184"/>
                  </a:cubicBezTo>
                  <a:cubicBezTo>
                    <a:pt x="1840" y="2184"/>
                    <a:pt x="1879" y="2184"/>
                    <a:pt x="1919" y="2171"/>
                  </a:cubicBezTo>
                  <a:cubicBezTo>
                    <a:pt x="1959" y="2158"/>
                    <a:pt x="1999" y="2131"/>
                    <a:pt x="2038" y="2105"/>
                  </a:cubicBezTo>
                  <a:cubicBezTo>
                    <a:pt x="2078" y="2078"/>
                    <a:pt x="2091" y="2038"/>
                    <a:pt x="2118" y="1999"/>
                  </a:cubicBezTo>
                  <a:cubicBezTo>
                    <a:pt x="2144" y="1959"/>
                    <a:pt x="2144" y="1893"/>
                    <a:pt x="2144" y="1840"/>
                  </a:cubicBezTo>
                  <a:cubicBezTo>
                    <a:pt x="2144" y="1800"/>
                    <a:pt x="2144" y="1761"/>
                    <a:pt x="2131" y="1734"/>
                  </a:cubicBezTo>
                  <a:cubicBezTo>
                    <a:pt x="2118" y="1694"/>
                    <a:pt x="2091" y="1681"/>
                    <a:pt x="2051" y="1681"/>
                  </a:cubicBezTo>
                  <a:cubicBezTo>
                    <a:pt x="2012" y="1681"/>
                    <a:pt x="1972" y="1694"/>
                    <a:pt x="1959" y="1721"/>
                  </a:cubicBezTo>
                  <a:cubicBezTo>
                    <a:pt x="1946" y="1747"/>
                    <a:pt x="1932" y="1761"/>
                    <a:pt x="1932" y="1787"/>
                  </a:cubicBezTo>
                  <a:cubicBezTo>
                    <a:pt x="1919" y="1827"/>
                    <a:pt x="1906" y="1853"/>
                    <a:pt x="1893" y="1880"/>
                  </a:cubicBezTo>
                  <a:cubicBezTo>
                    <a:pt x="1893" y="1893"/>
                    <a:pt x="1866" y="1906"/>
                    <a:pt x="1840" y="1906"/>
                  </a:cubicBezTo>
                  <a:cubicBezTo>
                    <a:pt x="1787" y="1906"/>
                    <a:pt x="1760" y="1893"/>
                    <a:pt x="1747" y="1840"/>
                  </a:cubicBezTo>
                  <a:cubicBezTo>
                    <a:pt x="1734" y="1800"/>
                    <a:pt x="1734" y="1708"/>
                    <a:pt x="1734" y="1562"/>
                  </a:cubicBezTo>
                  <a:lnTo>
                    <a:pt x="1734" y="1403"/>
                  </a:lnTo>
                  <a:cubicBezTo>
                    <a:pt x="1734" y="1337"/>
                    <a:pt x="1734" y="1271"/>
                    <a:pt x="1734" y="1218"/>
                  </a:cubicBezTo>
                  <a:cubicBezTo>
                    <a:pt x="1734" y="1152"/>
                    <a:pt x="1747" y="1086"/>
                    <a:pt x="1747" y="1033"/>
                  </a:cubicBezTo>
                  <a:cubicBezTo>
                    <a:pt x="1747" y="980"/>
                    <a:pt x="1747" y="927"/>
                    <a:pt x="1747" y="900"/>
                  </a:cubicBezTo>
                  <a:cubicBezTo>
                    <a:pt x="1747" y="291"/>
                    <a:pt x="1469" y="0"/>
                    <a:pt x="926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787352" y="2713970"/>
              <a:ext cx="141215" cy="212955"/>
            </a:xfrm>
            <a:custGeom>
              <a:avLst/>
              <a:gdLst/>
              <a:ahLst/>
              <a:cxnLst/>
              <a:rect l="l" t="t" r="r" b="b"/>
              <a:pathLst>
                <a:path w="2555" h="3853" extrusionOk="0">
                  <a:moveTo>
                    <a:pt x="1655" y="1959"/>
                  </a:moveTo>
                  <a:cubicBezTo>
                    <a:pt x="1708" y="1959"/>
                    <a:pt x="1761" y="1973"/>
                    <a:pt x="1827" y="1999"/>
                  </a:cubicBezTo>
                  <a:cubicBezTo>
                    <a:pt x="1893" y="2026"/>
                    <a:pt x="1946" y="2065"/>
                    <a:pt x="2012" y="2132"/>
                  </a:cubicBezTo>
                  <a:cubicBezTo>
                    <a:pt x="2065" y="2184"/>
                    <a:pt x="2118" y="2277"/>
                    <a:pt x="2158" y="2370"/>
                  </a:cubicBezTo>
                  <a:cubicBezTo>
                    <a:pt x="2198" y="2476"/>
                    <a:pt x="2211" y="2595"/>
                    <a:pt x="2211" y="2754"/>
                  </a:cubicBezTo>
                  <a:cubicBezTo>
                    <a:pt x="2211" y="2912"/>
                    <a:pt x="2184" y="3045"/>
                    <a:pt x="2131" y="3151"/>
                  </a:cubicBezTo>
                  <a:cubicBezTo>
                    <a:pt x="2092" y="3256"/>
                    <a:pt x="2039" y="3336"/>
                    <a:pt x="1959" y="3402"/>
                  </a:cubicBezTo>
                  <a:cubicBezTo>
                    <a:pt x="1893" y="3455"/>
                    <a:pt x="1814" y="3495"/>
                    <a:pt x="1734" y="3521"/>
                  </a:cubicBezTo>
                  <a:cubicBezTo>
                    <a:pt x="1655" y="3548"/>
                    <a:pt x="1576" y="3548"/>
                    <a:pt x="1523" y="3548"/>
                  </a:cubicBezTo>
                  <a:cubicBezTo>
                    <a:pt x="1324" y="3548"/>
                    <a:pt x="1178" y="3495"/>
                    <a:pt x="1086" y="3376"/>
                  </a:cubicBezTo>
                  <a:cubicBezTo>
                    <a:pt x="993" y="3256"/>
                    <a:pt x="940" y="3071"/>
                    <a:pt x="940" y="2846"/>
                  </a:cubicBezTo>
                  <a:cubicBezTo>
                    <a:pt x="940" y="2793"/>
                    <a:pt x="953" y="2714"/>
                    <a:pt x="980" y="2608"/>
                  </a:cubicBezTo>
                  <a:cubicBezTo>
                    <a:pt x="1006" y="2515"/>
                    <a:pt x="1059" y="2423"/>
                    <a:pt x="1112" y="2317"/>
                  </a:cubicBezTo>
                  <a:cubicBezTo>
                    <a:pt x="1165" y="2224"/>
                    <a:pt x="1245" y="2132"/>
                    <a:pt x="1337" y="2065"/>
                  </a:cubicBezTo>
                  <a:cubicBezTo>
                    <a:pt x="1430" y="1999"/>
                    <a:pt x="1536" y="1959"/>
                    <a:pt x="1655" y="1959"/>
                  </a:cubicBezTo>
                  <a:close/>
                  <a:moveTo>
                    <a:pt x="398" y="1"/>
                  </a:moveTo>
                  <a:cubicBezTo>
                    <a:pt x="265" y="1"/>
                    <a:pt x="173" y="14"/>
                    <a:pt x="106" y="40"/>
                  </a:cubicBezTo>
                  <a:cubicBezTo>
                    <a:pt x="40" y="67"/>
                    <a:pt x="1" y="93"/>
                    <a:pt x="1" y="146"/>
                  </a:cubicBezTo>
                  <a:cubicBezTo>
                    <a:pt x="1" y="173"/>
                    <a:pt x="27" y="199"/>
                    <a:pt x="67" y="212"/>
                  </a:cubicBezTo>
                  <a:cubicBezTo>
                    <a:pt x="120" y="239"/>
                    <a:pt x="159" y="239"/>
                    <a:pt x="212" y="239"/>
                  </a:cubicBezTo>
                  <a:lnTo>
                    <a:pt x="398" y="239"/>
                  </a:lnTo>
                  <a:cubicBezTo>
                    <a:pt x="530" y="239"/>
                    <a:pt x="596" y="279"/>
                    <a:pt x="596" y="371"/>
                  </a:cubicBezTo>
                  <a:lnTo>
                    <a:pt x="596" y="557"/>
                  </a:lnTo>
                  <a:lnTo>
                    <a:pt x="596" y="821"/>
                  </a:lnTo>
                  <a:cubicBezTo>
                    <a:pt x="596" y="927"/>
                    <a:pt x="609" y="1033"/>
                    <a:pt x="609" y="1139"/>
                  </a:cubicBezTo>
                  <a:lnTo>
                    <a:pt x="609" y="1483"/>
                  </a:lnTo>
                  <a:cubicBezTo>
                    <a:pt x="609" y="1721"/>
                    <a:pt x="596" y="1920"/>
                    <a:pt x="596" y="2092"/>
                  </a:cubicBezTo>
                  <a:cubicBezTo>
                    <a:pt x="596" y="2264"/>
                    <a:pt x="596" y="2409"/>
                    <a:pt x="596" y="2542"/>
                  </a:cubicBezTo>
                  <a:cubicBezTo>
                    <a:pt x="596" y="2674"/>
                    <a:pt x="583" y="2780"/>
                    <a:pt x="583" y="2886"/>
                  </a:cubicBezTo>
                  <a:cubicBezTo>
                    <a:pt x="583" y="2979"/>
                    <a:pt x="583" y="3071"/>
                    <a:pt x="583" y="3151"/>
                  </a:cubicBezTo>
                  <a:lnTo>
                    <a:pt x="570" y="3402"/>
                  </a:lnTo>
                  <a:cubicBezTo>
                    <a:pt x="570" y="3495"/>
                    <a:pt x="556" y="3587"/>
                    <a:pt x="556" y="3680"/>
                  </a:cubicBezTo>
                  <a:cubicBezTo>
                    <a:pt x="556" y="3733"/>
                    <a:pt x="583" y="3786"/>
                    <a:pt x="609" y="3812"/>
                  </a:cubicBezTo>
                  <a:cubicBezTo>
                    <a:pt x="636" y="3839"/>
                    <a:pt x="676" y="3852"/>
                    <a:pt x="715" y="3852"/>
                  </a:cubicBezTo>
                  <a:cubicBezTo>
                    <a:pt x="755" y="3852"/>
                    <a:pt x="781" y="3839"/>
                    <a:pt x="808" y="3826"/>
                  </a:cubicBezTo>
                  <a:cubicBezTo>
                    <a:pt x="821" y="3826"/>
                    <a:pt x="848" y="3799"/>
                    <a:pt x="861" y="3773"/>
                  </a:cubicBezTo>
                  <a:cubicBezTo>
                    <a:pt x="861" y="3746"/>
                    <a:pt x="874" y="3706"/>
                    <a:pt x="874" y="3667"/>
                  </a:cubicBezTo>
                  <a:cubicBezTo>
                    <a:pt x="874" y="3614"/>
                    <a:pt x="887" y="3548"/>
                    <a:pt x="887" y="3481"/>
                  </a:cubicBezTo>
                  <a:cubicBezTo>
                    <a:pt x="914" y="3521"/>
                    <a:pt x="940" y="3561"/>
                    <a:pt x="980" y="3614"/>
                  </a:cubicBezTo>
                  <a:cubicBezTo>
                    <a:pt x="1020" y="3654"/>
                    <a:pt x="1059" y="3680"/>
                    <a:pt x="1112" y="3720"/>
                  </a:cubicBezTo>
                  <a:cubicBezTo>
                    <a:pt x="1152" y="3759"/>
                    <a:pt x="1218" y="3786"/>
                    <a:pt x="1284" y="3799"/>
                  </a:cubicBezTo>
                  <a:cubicBezTo>
                    <a:pt x="1351" y="3826"/>
                    <a:pt x="1430" y="3839"/>
                    <a:pt x="1523" y="3839"/>
                  </a:cubicBezTo>
                  <a:cubicBezTo>
                    <a:pt x="1628" y="3839"/>
                    <a:pt x="1748" y="3826"/>
                    <a:pt x="1867" y="3786"/>
                  </a:cubicBezTo>
                  <a:cubicBezTo>
                    <a:pt x="1986" y="3746"/>
                    <a:pt x="2105" y="3693"/>
                    <a:pt x="2198" y="3614"/>
                  </a:cubicBezTo>
                  <a:cubicBezTo>
                    <a:pt x="2303" y="3521"/>
                    <a:pt x="2383" y="3415"/>
                    <a:pt x="2449" y="3283"/>
                  </a:cubicBezTo>
                  <a:cubicBezTo>
                    <a:pt x="2515" y="3151"/>
                    <a:pt x="2555" y="2979"/>
                    <a:pt x="2555" y="2780"/>
                  </a:cubicBezTo>
                  <a:cubicBezTo>
                    <a:pt x="2555" y="2661"/>
                    <a:pt x="2542" y="2529"/>
                    <a:pt x="2502" y="2409"/>
                  </a:cubicBezTo>
                  <a:cubicBezTo>
                    <a:pt x="2476" y="2277"/>
                    <a:pt x="2436" y="2158"/>
                    <a:pt x="2370" y="2052"/>
                  </a:cubicBezTo>
                  <a:cubicBezTo>
                    <a:pt x="2317" y="1946"/>
                    <a:pt x="2224" y="1854"/>
                    <a:pt x="2118" y="1774"/>
                  </a:cubicBezTo>
                  <a:cubicBezTo>
                    <a:pt x="2012" y="1708"/>
                    <a:pt x="1893" y="1668"/>
                    <a:pt x="1734" y="1668"/>
                  </a:cubicBezTo>
                  <a:cubicBezTo>
                    <a:pt x="1562" y="1668"/>
                    <a:pt x="1403" y="1721"/>
                    <a:pt x="1271" y="1827"/>
                  </a:cubicBezTo>
                  <a:cubicBezTo>
                    <a:pt x="1126" y="1920"/>
                    <a:pt x="1020" y="2065"/>
                    <a:pt x="927" y="2251"/>
                  </a:cubicBezTo>
                  <a:lnTo>
                    <a:pt x="927" y="173"/>
                  </a:lnTo>
                  <a:cubicBezTo>
                    <a:pt x="927" y="93"/>
                    <a:pt x="914" y="40"/>
                    <a:pt x="887" y="27"/>
                  </a:cubicBezTo>
                  <a:cubicBezTo>
                    <a:pt x="861" y="14"/>
                    <a:pt x="834" y="1"/>
                    <a:pt x="808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2506415" y="3201175"/>
              <a:ext cx="111977" cy="132427"/>
            </a:xfrm>
            <a:custGeom>
              <a:avLst/>
              <a:gdLst/>
              <a:ahLst/>
              <a:cxnLst/>
              <a:rect l="l" t="t" r="r" b="b"/>
              <a:pathLst>
                <a:path w="2026" h="2396" extrusionOk="0">
                  <a:moveTo>
                    <a:pt x="1761" y="0"/>
                  </a:moveTo>
                  <a:cubicBezTo>
                    <a:pt x="1708" y="0"/>
                    <a:pt x="1682" y="14"/>
                    <a:pt x="1655" y="40"/>
                  </a:cubicBezTo>
                  <a:cubicBezTo>
                    <a:pt x="1629" y="66"/>
                    <a:pt x="1629" y="93"/>
                    <a:pt x="1629" y="133"/>
                  </a:cubicBezTo>
                  <a:lnTo>
                    <a:pt x="1629" y="265"/>
                  </a:lnTo>
                  <a:cubicBezTo>
                    <a:pt x="1629" y="318"/>
                    <a:pt x="1629" y="358"/>
                    <a:pt x="1629" y="384"/>
                  </a:cubicBezTo>
                  <a:cubicBezTo>
                    <a:pt x="1563" y="291"/>
                    <a:pt x="1483" y="212"/>
                    <a:pt x="1391" y="186"/>
                  </a:cubicBezTo>
                  <a:cubicBezTo>
                    <a:pt x="1298" y="159"/>
                    <a:pt x="1192" y="133"/>
                    <a:pt x="1073" y="133"/>
                  </a:cubicBezTo>
                  <a:cubicBezTo>
                    <a:pt x="927" y="133"/>
                    <a:pt x="782" y="172"/>
                    <a:pt x="649" y="225"/>
                  </a:cubicBezTo>
                  <a:cubicBezTo>
                    <a:pt x="517" y="291"/>
                    <a:pt x="398" y="371"/>
                    <a:pt x="305" y="490"/>
                  </a:cubicBezTo>
                  <a:cubicBezTo>
                    <a:pt x="213" y="583"/>
                    <a:pt x="133" y="715"/>
                    <a:pt x="80" y="861"/>
                  </a:cubicBezTo>
                  <a:cubicBezTo>
                    <a:pt x="27" y="1006"/>
                    <a:pt x="1" y="1165"/>
                    <a:pt x="1" y="1324"/>
                  </a:cubicBezTo>
                  <a:cubicBezTo>
                    <a:pt x="1" y="1469"/>
                    <a:pt x="14" y="1615"/>
                    <a:pt x="67" y="1747"/>
                  </a:cubicBezTo>
                  <a:cubicBezTo>
                    <a:pt x="120" y="1880"/>
                    <a:pt x="186" y="1986"/>
                    <a:pt x="266" y="2091"/>
                  </a:cubicBezTo>
                  <a:cubicBezTo>
                    <a:pt x="358" y="2184"/>
                    <a:pt x="464" y="2264"/>
                    <a:pt x="596" y="2316"/>
                  </a:cubicBezTo>
                  <a:cubicBezTo>
                    <a:pt x="729" y="2369"/>
                    <a:pt x="874" y="2396"/>
                    <a:pt x="1033" y="2396"/>
                  </a:cubicBezTo>
                  <a:cubicBezTo>
                    <a:pt x="1443" y="2396"/>
                    <a:pt x="1761" y="2237"/>
                    <a:pt x="1973" y="1906"/>
                  </a:cubicBezTo>
                  <a:cubicBezTo>
                    <a:pt x="1999" y="1880"/>
                    <a:pt x="1999" y="1853"/>
                    <a:pt x="2013" y="1840"/>
                  </a:cubicBezTo>
                  <a:cubicBezTo>
                    <a:pt x="2026" y="1827"/>
                    <a:pt x="2026" y="1800"/>
                    <a:pt x="2026" y="1774"/>
                  </a:cubicBezTo>
                  <a:cubicBezTo>
                    <a:pt x="2026" y="1734"/>
                    <a:pt x="2013" y="1708"/>
                    <a:pt x="1973" y="1681"/>
                  </a:cubicBezTo>
                  <a:cubicBezTo>
                    <a:pt x="1946" y="1668"/>
                    <a:pt x="1920" y="1655"/>
                    <a:pt x="1880" y="1655"/>
                  </a:cubicBezTo>
                  <a:cubicBezTo>
                    <a:pt x="1867" y="1655"/>
                    <a:pt x="1841" y="1668"/>
                    <a:pt x="1814" y="1681"/>
                  </a:cubicBezTo>
                  <a:cubicBezTo>
                    <a:pt x="1788" y="1694"/>
                    <a:pt x="1761" y="1721"/>
                    <a:pt x="1735" y="1774"/>
                  </a:cubicBezTo>
                  <a:cubicBezTo>
                    <a:pt x="1668" y="1866"/>
                    <a:pt x="1589" y="1946"/>
                    <a:pt x="1470" y="2012"/>
                  </a:cubicBezTo>
                  <a:cubicBezTo>
                    <a:pt x="1351" y="2078"/>
                    <a:pt x="1192" y="2105"/>
                    <a:pt x="1020" y="2105"/>
                  </a:cubicBezTo>
                  <a:cubicBezTo>
                    <a:pt x="808" y="2105"/>
                    <a:pt x="636" y="2039"/>
                    <a:pt x="530" y="1893"/>
                  </a:cubicBezTo>
                  <a:cubicBezTo>
                    <a:pt x="411" y="1761"/>
                    <a:pt x="358" y="1562"/>
                    <a:pt x="358" y="1324"/>
                  </a:cubicBezTo>
                  <a:cubicBezTo>
                    <a:pt x="358" y="1191"/>
                    <a:pt x="371" y="1059"/>
                    <a:pt x="398" y="953"/>
                  </a:cubicBezTo>
                  <a:cubicBezTo>
                    <a:pt x="438" y="847"/>
                    <a:pt x="491" y="755"/>
                    <a:pt x="557" y="675"/>
                  </a:cubicBezTo>
                  <a:cubicBezTo>
                    <a:pt x="610" y="583"/>
                    <a:pt x="689" y="530"/>
                    <a:pt x="768" y="490"/>
                  </a:cubicBezTo>
                  <a:cubicBezTo>
                    <a:pt x="861" y="437"/>
                    <a:pt x="954" y="411"/>
                    <a:pt x="1060" y="411"/>
                  </a:cubicBezTo>
                  <a:cubicBezTo>
                    <a:pt x="1271" y="411"/>
                    <a:pt x="1417" y="464"/>
                    <a:pt x="1496" y="556"/>
                  </a:cubicBezTo>
                  <a:cubicBezTo>
                    <a:pt x="1576" y="649"/>
                    <a:pt x="1629" y="781"/>
                    <a:pt x="1629" y="940"/>
                  </a:cubicBezTo>
                  <a:cubicBezTo>
                    <a:pt x="1629" y="966"/>
                    <a:pt x="1642" y="993"/>
                    <a:pt x="1668" y="1006"/>
                  </a:cubicBezTo>
                  <a:cubicBezTo>
                    <a:pt x="1695" y="1033"/>
                    <a:pt x="1721" y="1033"/>
                    <a:pt x="1748" y="1033"/>
                  </a:cubicBezTo>
                  <a:cubicBezTo>
                    <a:pt x="1788" y="1033"/>
                    <a:pt x="1827" y="1019"/>
                    <a:pt x="1867" y="1006"/>
                  </a:cubicBezTo>
                  <a:cubicBezTo>
                    <a:pt x="1893" y="980"/>
                    <a:pt x="1920" y="953"/>
                    <a:pt x="1920" y="940"/>
                  </a:cubicBezTo>
                  <a:lnTo>
                    <a:pt x="1920" y="768"/>
                  </a:lnTo>
                  <a:lnTo>
                    <a:pt x="1920" y="543"/>
                  </a:lnTo>
                  <a:cubicBezTo>
                    <a:pt x="1920" y="477"/>
                    <a:pt x="1920" y="397"/>
                    <a:pt x="1920" y="331"/>
                  </a:cubicBezTo>
                  <a:lnTo>
                    <a:pt x="1920" y="159"/>
                  </a:lnTo>
                  <a:cubicBezTo>
                    <a:pt x="1920" y="106"/>
                    <a:pt x="1907" y="66"/>
                    <a:pt x="1880" y="40"/>
                  </a:cubicBezTo>
                  <a:cubicBezTo>
                    <a:pt x="1854" y="14"/>
                    <a:pt x="1814" y="0"/>
                    <a:pt x="1761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8" name="Google Shape;278;p16"/>
          <p:cNvGrpSpPr/>
          <p:nvPr/>
        </p:nvGrpSpPr>
        <p:grpSpPr>
          <a:xfrm>
            <a:off x="830452" y="381803"/>
            <a:ext cx="900419" cy="406396"/>
            <a:chOff x="4763863" y="259761"/>
            <a:chExt cx="766705" cy="346045"/>
          </a:xfrm>
        </p:grpSpPr>
        <p:sp>
          <p:nvSpPr>
            <p:cNvPr id="279" name="Google Shape;279;p16"/>
            <p:cNvSpPr/>
            <p:nvPr/>
          </p:nvSpPr>
          <p:spPr>
            <a:xfrm>
              <a:off x="4763863" y="392187"/>
              <a:ext cx="184436" cy="160946"/>
            </a:xfrm>
            <a:custGeom>
              <a:avLst/>
              <a:gdLst/>
              <a:ahLst/>
              <a:cxnLst/>
              <a:rect l="l" t="t" r="r" b="b"/>
              <a:pathLst>
                <a:path w="3337" h="2912" extrusionOk="0">
                  <a:moveTo>
                    <a:pt x="477" y="0"/>
                  </a:moveTo>
                  <a:cubicBezTo>
                    <a:pt x="279" y="0"/>
                    <a:pt x="147" y="13"/>
                    <a:pt x="94" y="40"/>
                  </a:cubicBezTo>
                  <a:cubicBezTo>
                    <a:pt x="27" y="66"/>
                    <a:pt x="1" y="106"/>
                    <a:pt x="1" y="172"/>
                  </a:cubicBezTo>
                  <a:cubicBezTo>
                    <a:pt x="1" y="238"/>
                    <a:pt x="27" y="291"/>
                    <a:pt x="80" y="304"/>
                  </a:cubicBezTo>
                  <a:cubicBezTo>
                    <a:pt x="147" y="331"/>
                    <a:pt x="239" y="344"/>
                    <a:pt x="358" y="344"/>
                  </a:cubicBezTo>
                  <a:cubicBezTo>
                    <a:pt x="451" y="357"/>
                    <a:pt x="517" y="371"/>
                    <a:pt x="570" y="397"/>
                  </a:cubicBezTo>
                  <a:cubicBezTo>
                    <a:pt x="610" y="424"/>
                    <a:pt x="676" y="477"/>
                    <a:pt x="742" y="569"/>
                  </a:cubicBezTo>
                  <a:lnTo>
                    <a:pt x="1364" y="1456"/>
                  </a:lnTo>
                  <a:lnTo>
                    <a:pt x="1272" y="1575"/>
                  </a:lnTo>
                  <a:lnTo>
                    <a:pt x="1179" y="1707"/>
                  </a:lnTo>
                  <a:lnTo>
                    <a:pt x="1033" y="1906"/>
                  </a:lnTo>
                  <a:cubicBezTo>
                    <a:pt x="967" y="1972"/>
                    <a:pt x="888" y="2091"/>
                    <a:pt x="782" y="2237"/>
                  </a:cubicBezTo>
                  <a:cubicBezTo>
                    <a:pt x="742" y="2276"/>
                    <a:pt x="702" y="2303"/>
                    <a:pt x="663" y="2329"/>
                  </a:cubicBezTo>
                  <a:cubicBezTo>
                    <a:pt x="623" y="2343"/>
                    <a:pt x="570" y="2356"/>
                    <a:pt x="517" y="2369"/>
                  </a:cubicBezTo>
                  <a:cubicBezTo>
                    <a:pt x="424" y="2382"/>
                    <a:pt x="345" y="2396"/>
                    <a:pt x="266" y="2422"/>
                  </a:cubicBezTo>
                  <a:cubicBezTo>
                    <a:pt x="186" y="2435"/>
                    <a:pt x="133" y="2488"/>
                    <a:pt x="133" y="2554"/>
                  </a:cubicBezTo>
                  <a:cubicBezTo>
                    <a:pt x="133" y="2594"/>
                    <a:pt x="147" y="2634"/>
                    <a:pt x="160" y="2647"/>
                  </a:cubicBezTo>
                  <a:cubicBezTo>
                    <a:pt x="186" y="2674"/>
                    <a:pt x="213" y="2687"/>
                    <a:pt x="226" y="2700"/>
                  </a:cubicBezTo>
                  <a:cubicBezTo>
                    <a:pt x="266" y="2713"/>
                    <a:pt x="292" y="2726"/>
                    <a:pt x="319" y="2726"/>
                  </a:cubicBezTo>
                  <a:lnTo>
                    <a:pt x="1099" y="2726"/>
                  </a:lnTo>
                  <a:cubicBezTo>
                    <a:pt x="1139" y="2726"/>
                    <a:pt x="1166" y="2726"/>
                    <a:pt x="1205" y="2740"/>
                  </a:cubicBezTo>
                  <a:lnTo>
                    <a:pt x="1338" y="2740"/>
                  </a:lnTo>
                  <a:cubicBezTo>
                    <a:pt x="1391" y="2740"/>
                    <a:pt x="1444" y="2726"/>
                    <a:pt x="1510" y="2713"/>
                  </a:cubicBezTo>
                  <a:cubicBezTo>
                    <a:pt x="1563" y="2687"/>
                    <a:pt x="1602" y="2647"/>
                    <a:pt x="1602" y="2568"/>
                  </a:cubicBezTo>
                  <a:cubicBezTo>
                    <a:pt x="1602" y="2541"/>
                    <a:pt x="1576" y="2515"/>
                    <a:pt x="1549" y="2475"/>
                  </a:cubicBezTo>
                  <a:cubicBezTo>
                    <a:pt x="1510" y="2435"/>
                    <a:pt x="1430" y="2409"/>
                    <a:pt x="1311" y="2409"/>
                  </a:cubicBezTo>
                  <a:cubicBezTo>
                    <a:pt x="1258" y="2409"/>
                    <a:pt x="1219" y="2409"/>
                    <a:pt x="1205" y="2396"/>
                  </a:cubicBezTo>
                  <a:cubicBezTo>
                    <a:pt x="1205" y="2382"/>
                    <a:pt x="1192" y="2369"/>
                    <a:pt x="1192" y="2356"/>
                  </a:cubicBezTo>
                  <a:cubicBezTo>
                    <a:pt x="1192" y="2329"/>
                    <a:pt x="1205" y="2303"/>
                    <a:pt x="1245" y="2263"/>
                  </a:cubicBezTo>
                  <a:cubicBezTo>
                    <a:pt x="1272" y="2210"/>
                    <a:pt x="1298" y="2184"/>
                    <a:pt x="1324" y="2157"/>
                  </a:cubicBezTo>
                  <a:cubicBezTo>
                    <a:pt x="1364" y="2091"/>
                    <a:pt x="1404" y="2038"/>
                    <a:pt x="1444" y="1985"/>
                  </a:cubicBezTo>
                  <a:cubicBezTo>
                    <a:pt x="1483" y="1932"/>
                    <a:pt x="1536" y="1866"/>
                    <a:pt x="1602" y="1774"/>
                  </a:cubicBezTo>
                  <a:cubicBezTo>
                    <a:pt x="1655" y="1840"/>
                    <a:pt x="1708" y="1919"/>
                    <a:pt x="1761" y="1999"/>
                  </a:cubicBezTo>
                  <a:cubicBezTo>
                    <a:pt x="1827" y="2065"/>
                    <a:pt x="1867" y="2131"/>
                    <a:pt x="1920" y="2197"/>
                  </a:cubicBezTo>
                  <a:cubicBezTo>
                    <a:pt x="1960" y="2263"/>
                    <a:pt x="1999" y="2329"/>
                    <a:pt x="2026" y="2382"/>
                  </a:cubicBezTo>
                  <a:cubicBezTo>
                    <a:pt x="2066" y="2435"/>
                    <a:pt x="2079" y="2462"/>
                    <a:pt x="2079" y="2475"/>
                  </a:cubicBezTo>
                  <a:cubicBezTo>
                    <a:pt x="2079" y="2515"/>
                    <a:pt x="2066" y="2541"/>
                    <a:pt x="2052" y="2554"/>
                  </a:cubicBezTo>
                  <a:lnTo>
                    <a:pt x="1973" y="2568"/>
                  </a:lnTo>
                  <a:cubicBezTo>
                    <a:pt x="1933" y="2581"/>
                    <a:pt x="1907" y="2594"/>
                    <a:pt x="1894" y="2634"/>
                  </a:cubicBezTo>
                  <a:cubicBezTo>
                    <a:pt x="1880" y="2674"/>
                    <a:pt x="1880" y="2700"/>
                    <a:pt x="1880" y="2726"/>
                  </a:cubicBezTo>
                  <a:cubicBezTo>
                    <a:pt x="1880" y="2753"/>
                    <a:pt x="1894" y="2793"/>
                    <a:pt x="1933" y="2832"/>
                  </a:cubicBezTo>
                  <a:cubicBezTo>
                    <a:pt x="1986" y="2885"/>
                    <a:pt x="2052" y="2912"/>
                    <a:pt x="2158" y="2912"/>
                  </a:cubicBezTo>
                  <a:cubicBezTo>
                    <a:pt x="2238" y="2912"/>
                    <a:pt x="2304" y="2899"/>
                    <a:pt x="2357" y="2899"/>
                  </a:cubicBezTo>
                  <a:lnTo>
                    <a:pt x="2807" y="2899"/>
                  </a:lnTo>
                  <a:cubicBezTo>
                    <a:pt x="2873" y="2899"/>
                    <a:pt x="2966" y="2912"/>
                    <a:pt x="3072" y="2912"/>
                  </a:cubicBezTo>
                  <a:cubicBezTo>
                    <a:pt x="3124" y="2912"/>
                    <a:pt x="3191" y="2899"/>
                    <a:pt x="3244" y="2885"/>
                  </a:cubicBezTo>
                  <a:cubicBezTo>
                    <a:pt x="3297" y="2872"/>
                    <a:pt x="3336" y="2819"/>
                    <a:pt x="3336" y="2740"/>
                  </a:cubicBezTo>
                  <a:cubicBezTo>
                    <a:pt x="3336" y="2687"/>
                    <a:pt x="3310" y="2660"/>
                    <a:pt x="3257" y="2634"/>
                  </a:cubicBezTo>
                  <a:cubicBezTo>
                    <a:pt x="3217" y="2607"/>
                    <a:pt x="3151" y="2594"/>
                    <a:pt x="3085" y="2594"/>
                  </a:cubicBezTo>
                  <a:cubicBezTo>
                    <a:pt x="3019" y="2581"/>
                    <a:pt x="2952" y="2581"/>
                    <a:pt x="2899" y="2581"/>
                  </a:cubicBezTo>
                  <a:cubicBezTo>
                    <a:pt x="2847" y="2568"/>
                    <a:pt x="2794" y="2554"/>
                    <a:pt x="2727" y="2541"/>
                  </a:cubicBezTo>
                  <a:cubicBezTo>
                    <a:pt x="2701" y="2528"/>
                    <a:pt x="2674" y="2515"/>
                    <a:pt x="2635" y="2475"/>
                  </a:cubicBezTo>
                  <a:cubicBezTo>
                    <a:pt x="2595" y="2449"/>
                    <a:pt x="2555" y="2396"/>
                    <a:pt x="2489" y="2316"/>
                  </a:cubicBezTo>
                  <a:cubicBezTo>
                    <a:pt x="2423" y="2237"/>
                    <a:pt x="2330" y="2131"/>
                    <a:pt x="2238" y="1999"/>
                  </a:cubicBezTo>
                  <a:cubicBezTo>
                    <a:pt x="2132" y="1853"/>
                    <a:pt x="1999" y="1668"/>
                    <a:pt x="1841" y="1443"/>
                  </a:cubicBezTo>
                  <a:cubicBezTo>
                    <a:pt x="1920" y="1324"/>
                    <a:pt x="1999" y="1218"/>
                    <a:pt x="2066" y="1112"/>
                  </a:cubicBezTo>
                  <a:cubicBezTo>
                    <a:pt x="2145" y="993"/>
                    <a:pt x="2224" y="887"/>
                    <a:pt x="2330" y="768"/>
                  </a:cubicBezTo>
                  <a:cubicBezTo>
                    <a:pt x="2397" y="675"/>
                    <a:pt x="2476" y="622"/>
                    <a:pt x="2542" y="609"/>
                  </a:cubicBezTo>
                  <a:cubicBezTo>
                    <a:pt x="2582" y="582"/>
                    <a:pt x="2661" y="569"/>
                    <a:pt x="2754" y="569"/>
                  </a:cubicBezTo>
                  <a:cubicBezTo>
                    <a:pt x="2860" y="556"/>
                    <a:pt x="2992" y="556"/>
                    <a:pt x="3177" y="556"/>
                  </a:cubicBezTo>
                  <a:cubicBezTo>
                    <a:pt x="3217" y="556"/>
                    <a:pt x="3244" y="543"/>
                    <a:pt x="3270" y="516"/>
                  </a:cubicBezTo>
                  <a:cubicBezTo>
                    <a:pt x="3297" y="477"/>
                    <a:pt x="3310" y="437"/>
                    <a:pt x="3310" y="424"/>
                  </a:cubicBezTo>
                  <a:cubicBezTo>
                    <a:pt x="3310" y="291"/>
                    <a:pt x="3257" y="225"/>
                    <a:pt x="3164" y="225"/>
                  </a:cubicBezTo>
                  <a:lnTo>
                    <a:pt x="2026" y="225"/>
                  </a:lnTo>
                  <a:cubicBezTo>
                    <a:pt x="1947" y="225"/>
                    <a:pt x="1880" y="238"/>
                    <a:pt x="1827" y="265"/>
                  </a:cubicBezTo>
                  <a:cubicBezTo>
                    <a:pt x="1788" y="291"/>
                    <a:pt x="1761" y="331"/>
                    <a:pt x="1761" y="410"/>
                  </a:cubicBezTo>
                  <a:cubicBezTo>
                    <a:pt x="1761" y="450"/>
                    <a:pt x="1774" y="490"/>
                    <a:pt x="1801" y="516"/>
                  </a:cubicBezTo>
                  <a:cubicBezTo>
                    <a:pt x="1841" y="529"/>
                    <a:pt x="1867" y="543"/>
                    <a:pt x="1880" y="556"/>
                  </a:cubicBezTo>
                  <a:cubicBezTo>
                    <a:pt x="1907" y="569"/>
                    <a:pt x="1920" y="582"/>
                    <a:pt x="1920" y="596"/>
                  </a:cubicBezTo>
                  <a:cubicBezTo>
                    <a:pt x="1920" y="609"/>
                    <a:pt x="1907" y="649"/>
                    <a:pt x="1867" y="702"/>
                  </a:cubicBezTo>
                  <a:cubicBezTo>
                    <a:pt x="1841" y="754"/>
                    <a:pt x="1801" y="821"/>
                    <a:pt x="1748" y="900"/>
                  </a:cubicBezTo>
                  <a:lnTo>
                    <a:pt x="1602" y="1125"/>
                  </a:lnTo>
                  <a:cubicBezTo>
                    <a:pt x="1536" y="1032"/>
                    <a:pt x="1470" y="953"/>
                    <a:pt x="1417" y="874"/>
                  </a:cubicBezTo>
                  <a:cubicBezTo>
                    <a:pt x="1364" y="794"/>
                    <a:pt x="1311" y="715"/>
                    <a:pt x="1272" y="662"/>
                  </a:cubicBezTo>
                  <a:cubicBezTo>
                    <a:pt x="1232" y="596"/>
                    <a:pt x="1192" y="543"/>
                    <a:pt x="1166" y="503"/>
                  </a:cubicBezTo>
                  <a:cubicBezTo>
                    <a:pt x="1152" y="463"/>
                    <a:pt x="1139" y="437"/>
                    <a:pt x="1139" y="424"/>
                  </a:cubicBezTo>
                  <a:cubicBezTo>
                    <a:pt x="1139" y="384"/>
                    <a:pt x="1152" y="371"/>
                    <a:pt x="1179" y="371"/>
                  </a:cubicBezTo>
                  <a:cubicBezTo>
                    <a:pt x="1219" y="371"/>
                    <a:pt x="1272" y="357"/>
                    <a:pt x="1324" y="357"/>
                  </a:cubicBezTo>
                  <a:cubicBezTo>
                    <a:pt x="1391" y="357"/>
                    <a:pt x="1444" y="344"/>
                    <a:pt x="1470" y="304"/>
                  </a:cubicBezTo>
                  <a:cubicBezTo>
                    <a:pt x="1510" y="265"/>
                    <a:pt x="1523" y="238"/>
                    <a:pt x="1523" y="199"/>
                  </a:cubicBezTo>
                  <a:cubicBezTo>
                    <a:pt x="1523" y="172"/>
                    <a:pt x="1523" y="146"/>
                    <a:pt x="1523" y="132"/>
                  </a:cubicBezTo>
                  <a:cubicBezTo>
                    <a:pt x="1523" y="106"/>
                    <a:pt x="1510" y="79"/>
                    <a:pt x="1483" y="66"/>
                  </a:cubicBezTo>
                  <a:cubicBezTo>
                    <a:pt x="1457" y="40"/>
                    <a:pt x="1430" y="27"/>
                    <a:pt x="1377" y="13"/>
                  </a:cubicBezTo>
                  <a:cubicBezTo>
                    <a:pt x="1338" y="0"/>
                    <a:pt x="1272" y="0"/>
                    <a:pt x="1179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962835" y="259761"/>
              <a:ext cx="166860" cy="289725"/>
            </a:xfrm>
            <a:custGeom>
              <a:avLst/>
              <a:gdLst/>
              <a:ahLst/>
              <a:cxnLst/>
              <a:rect l="l" t="t" r="r" b="b"/>
              <a:pathLst>
                <a:path w="3019" h="5242" extrusionOk="0">
                  <a:moveTo>
                    <a:pt x="2873" y="0"/>
                  </a:moveTo>
                  <a:cubicBezTo>
                    <a:pt x="2767" y="0"/>
                    <a:pt x="2688" y="27"/>
                    <a:pt x="2635" y="80"/>
                  </a:cubicBezTo>
                  <a:cubicBezTo>
                    <a:pt x="2595" y="133"/>
                    <a:pt x="2529" y="225"/>
                    <a:pt x="2476" y="358"/>
                  </a:cubicBezTo>
                  <a:cubicBezTo>
                    <a:pt x="2383" y="530"/>
                    <a:pt x="2317" y="675"/>
                    <a:pt x="2264" y="781"/>
                  </a:cubicBezTo>
                  <a:lnTo>
                    <a:pt x="2119" y="1073"/>
                  </a:lnTo>
                  <a:cubicBezTo>
                    <a:pt x="2079" y="1152"/>
                    <a:pt x="2052" y="1231"/>
                    <a:pt x="2013" y="1298"/>
                  </a:cubicBezTo>
                  <a:cubicBezTo>
                    <a:pt x="1973" y="1377"/>
                    <a:pt x="1933" y="1456"/>
                    <a:pt x="1880" y="1562"/>
                  </a:cubicBezTo>
                  <a:cubicBezTo>
                    <a:pt x="1827" y="1668"/>
                    <a:pt x="1761" y="1787"/>
                    <a:pt x="1682" y="1946"/>
                  </a:cubicBezTo>
                  <a:cubicBezTo>
                    <a:pt x="1589" y="2092"/>
                    <a:pt x="1483" y="2277"/>
                    <a:pt x="1364" y="2515"/>
                  </a:cubicBezTo>
                  <a:cubicBezTo>
                    <a:pt x="1258" y="2700"/>
                    <a:pt x="1179" y="2846"/>
                    <a:pt x="1126" y="2952"/>
                  </a:cubicBezTo>
                  <a:cubicBezTo>
                    <a:pt x="1060" y="3058"/>
                    <a:pt x="1007" y="3150"/>
                    <a:pt x="967" y="3217"/>
                  </a:cubicBezTo>
                  <a:cubicBezTo>
                    <a:pt x="941" y="3283"/>
                    <a:pt x="901" y="3323"/>
                    <a:pt x="874" y="3362"/>
                  </a:cubicBezTo>
                  <a:cubicBezTo>
                    <a:pt x="861" y="3402"/>
                    <a:pt x="835" y="3442"/>
                    <a:pt x="808" y="3481"/>
                  </a:cubicBezTo>
                  <a:cubicBezTo>
                    <a:pt x="782" y="3521"/>
                    <a:pt x="755" y="3574"/>
                    <a:pt x="716" y="3640"/>
                  </a:cubicBezTo>
                  <a:cubicBezTo>
                    <a:pt x="689" y="3693"/>
                    <a:pt x="636" y="3786"/>
                    <a:pt x="583" y="3892"/>
                  </a:cubicBezTo>
                  <a:cubicBezTo>
                    <a:pt x="530" y="4011"/>
                    <a:pt x="451" y="4156"/>
                    <a:pt x="358" y="4328"/>
                  </a:cubicBezTo>
                  <a:cubicBezTo>
                    <a:pt x="266" y="4514"/>
                    <a:pt x="160" y="4739"/>
                    <a:pt x="14" y="5017"/>
                  </a:cubicBezTo>
                  <a:cubicBezTo>
                    <a:pt x="1" y="5030"/>
                    <a:pt x="1" y="5043"/>
                    <a:pt x="1" y="5070"/>
                  </a:cubicBezTo>
                  <a:cubicBezTo>
                    <a:pt x="1" y="5122"/>
                    <a:pt x="27" y="5162"/>
                    <a:pt x="54" y="5189"/>
                  </a:cubicBezTo>
                  <a:cubicBezTo>
                    <a:pt x="94" y="5228"/>
                    <a:pt x="133" y="5242"/>
                    <a:pt x="173" y="5242"/>
                  </a:cubicBezTo>
                  <a:cubicBezTo>
                    <a:pt x="239" y="5242"/>
                    <a:pt x="279" y="5228"/>
                    <a:pt x="332" y="5202"/>
                  </a:cubicBezTo>
                  <a:cubicBezTo>
                    <a:pt x="385" y="5175"/>
                    <a:pt x="411" y="5149"/>
                    <a:pt x="438" y="5096"/>
                  </a:cubicBezTo>
                  <a:lnTo>
                    <a:pt x="2939" y="384"/>
                  </a:lnTo>
                  <a:cubicBezTo>
                    <a:pt x="2952" y="358"/>
                    <a:pt x="2966" y="318"/>
                    <a:pt x="2992" y="265"/>
                  </a:cubicBezTo>
                  <a:cubicBezTo>
                    <a:pt x="3005" y="225"/>
                    <a:pt x="3019" y="186"/>
                    <a:pt x="3019" y="146"/>
                  </a:cubicBezTo>
                  <a:cubicBezTo>
                    <a:pt x="3019" y="120"/>
                    <a:pt x="3019" y="93"/>
                    <a:pt x="2992" y="53"/>
                  </a:cubicBezTo>
                  <a:cubicBezTo>
                    <a:pt x="2979" y="14"/>
                    <a:pt x="2939" y="0"/>
                    <a:pt x="2873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5141357" y="259761"/>
              <a:ext cx="177085" cy="287515"/>
            </a:xfrm>
            <a:custGeom>
              <a:avLst/>
              <a:gdLst/>
              <a:ahLst/>
              <a:cxnLst/>
              <a:rect l="l" t="t" r="r" b="b"/>
              <a:pathLst>
                <a:path w="3204" h="5202" extrusionOk="0">
                  <a:moveTo>
                    <a:pt x="1668" y="0"/>
                  </a:moveTo>
                  <a:cubicBezTo>
                    <a:pt x="1417" y="0"/>
                    <a:pt x="1192" y="53"/>
                    <a:pt x="993" y="159"/>
                  </a:cubicBezTo>
                  <a:cubicBezTo>
                    <a:pt x="808" y="252"/>
                    <a:pt x="636" y="371"/>
                    <a:pt x="503" y="517"/>
                  </a:cubicBezTo>
                  <a:cubicBezTo>
                    <a:pt x="371" y="662"/>
                    <a:pt x="278" y="808"/>
                    <a:pt x="199" y="953"/>
                  </a:cubicBezTo>
                  <a:cubicBezTo>
                    <a:pt x="133" y="1099"/>
                    <a:pt x="106" y="1231"/>
                    <a:pt x="106" y="1324"/>
                  </a:cubicBezTo>
                  <a:cubicBezTo>
                    <a:pt x="106" y="1337"/>
                    <a:pt x="106" y="1377"/>
                    <a:pt x="106" y="1417"/>
                  </a:cubicBezTo>
                  <a:cubicBezTo>
                    <a:pt x="119" y="1456"/>
                    <a:pt x="133" y="1496"/>
                    <a:pt x="146" y="1549"/>
                  </a:cubicBezTo>
                  <a:cubicBezTo>
                    <a:pt x="159" y="1589"/>
                    <a:pt x="199" y="1615"/>
                    <a:pt x="225" y="1655"/>
                  </a:cubicBezTo>
                  <a:cubicBezTo>
                    <a:pt x="265" y="1681"/>
                    <a:pt x="318" y="1708"/>
                    <a:pt x="384" y="1708"/>
                  </a:cubicBezTo>
                  <a:cubicBezTo>
                    <a:pt x="503" y="1708"/>
                    <a:pt x="583" y="1681"/>
                    <a:pt x="649" y="1628"/>
                  </a:cubicBezTo>
                  <a:cubicBezTo>
                    <a:pt x="702" y="1575"/>
                    <a:pt x="742" y="1496"/>
                    <a:pt x="742" y="1417"/>
                  </a:cubicBezTo>
                  <a:cubicBezTo>
                    <a:pt x="742" y="1377"/>
                    <a:pt x="728" y="1350"/>
                    <a:pt x="715" y="1324"/>
                  </a:cubicBezTo>
                  <a:cubicBezTo>
                    <a:pt x="702" y="1298"/>
                    <a:pt x="689" y="1271"/>
                    <a:pt x="662" y="1245"/>
                  </a:cubicBezTo>
                  <a:lnTo>
                    <a:pt x="609" y="1178"/>
                  </a:lnTo>
                  <a:cubicBezTo>
                    <a:pt x="596" y="1165"/>
                    <a:pt x="596" y="1139"/>
                    <a:pt x="596" y="1099"/>
                  </a:cubicBezTo>
                  <a:cubicBezTo>
                    <a:pt x="596" y="1073"/>
                    <a:pt x="622" y="1020"/>
                    <a:pt x="662" y="940"/>
                  </a:cubicBezTo>
                  <a:cubicBezTo>
                    <a:pt x="715" y="861"/>
                    <a:pt x="781" y="768"/>
                    <a:pt x="861" y="689"/>
                  </a:cubicBezTo>
                  <a:cubicBezTo>
                    <a:pt x="953" y="609"/>
                    <a:pt x="1059" y="530"/>
                    <a:pt x="1178" y="477"/>
                  </a:cubicBezTo>
                  <a:cubicBezTo>
                    <a:pt x="1297" y="411"/>
                    <a:pt x="1443" y="371"/>
                    <a:pt x="1602" y="371"/>
                  </a:cubicBezTo>
                  <a:cubicBezTo>
                    <a:pt x="1761" y="371"/>
                    <a:pt x="1893" y="411"/>
                    <a:pt x="2012" y="464"/>
                  </a:cubicBezTo>
                  <a:cubicBezTo>
                    <a:pt x="2118" y="517"/>
                    <a:pt x="2211" y="583"/>
                    <a:pt x="2277" y="675"/>
                  </a:cubicBezTo>
                  <a:cubicBezTo>
                    <a:pt x="2343" y="755"/>
                    <a:pt x="2396" y="848"/>
                    <a:pt x="2422" y="953"/>
                  </a:cubicBezTo>
                  <a:cubicBezTo>
                    <a:pt x="2462" y="1059"/>
                    <a:pt x="2475" y="1152"/>
                    <a:pt x="2475" y="1258"/>
                  </a:cubicBezTo>
                  <a:cubicBezTo>
                    <a:pt x="2475" y="1456"/>
                    <a:pt x="2436" y="1668"/>
                    <a:pt x="2356" y="1906"/>
                  </a:cubicBezTo>
                  <a:cubicBezTo>
                    <a:pt x="2290" y="2131"/>
                    <a:pt x="2184" y="2356"/>
                    <a:pt x="2052" y="2595"/>
                  </a:cubicBezTo>
                  <a:cubicBezTo>
                    <a:pt x="1933" y="2820"/>
                    <a:pt x="1787" y="3058"/>
                    <a:pt x="1628" y="3283"/>
                  </a:cubicBezTo>
                  <a:cubicBezTo>
                    <a:pt x="1469" y="3508"/>
                    <a:pt x="1297" y="3720"/>
                    <a:pt x="1112" y="3931"/>
                  </a:cubicBezTo>
                  <a:cubicBezTo>
                    <a:pt x="940" y="4117"/>
                    <a:pt x="768" y="4302"/>
                    <a:pt x="596" y="4474"/>
                  </a:cubicBezTo>
                  <a:cubicBezTo>
                    <a:pt x="424" y="4633"/>
                    <a:pt x="265" y="4778"/>
                    <a:pt x="119" y="4884"/>
                  </a:cubicBezTo>
                  <a:cubicBezTo>
                    <a:pt x="93" y="4911"/>
                    <a:pt x="67" y="4937"/>
                    <a:pt x="27" y="4964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70"/>
                    <a:pt x="14" y="5109"/>
                    <a:pt x="27" y="5136"/>
                  </a:cubicBezTo>
                  <a:cubicBezTo>
                    <a:pt x="67" y="5175"/>
                    <a:pt x="106" y="5202"/>
                    <a:pt x="172" y="5202"/>
                  </a:cubicBezTo>
                  <a:cubicBezTo>
                    <a:pt x="225" y="5202"/>
                    <a:pt x="292" y="5189"/>
                    <a:pt x="331" y="5162"/>
                  </a:cubicBezTo>
                  <a:cubicBezTo>
                    <a:pt x="384" y="5149"/>
                    <a:pt x="411" y="5136"/>
                    <a:pt x="437" y="5109"/>
                  </a:cubicBezTo>
                  <a:lnTo>
                    <a:pt x="1112" y="5109"/>
                  </a:lnTo>
                  <a:cubicBezTo>
                    <a:pt x="1244" y="5109"/>
                    <a:pt x="1377" y="5109"/>
                    <a:pt x="1509" y="5122"/>
                  </a:cubicBezTo>
                  <a:lnTo>
                    <a:pt x="1880" y="5122"/>
                  </a:lnTo>
                  <a:cubicBezTo>
                    <a:pt x="2012" y="5122"/>
                    <a:pt x="2131" y="5122"/>
                    <a:pt x="2264" y="5136"/>
                  </a:cubicBezTo>
                  <a:lnTo>
                    <a:pt x="2674" y="5136"/>
                  </a:lnTo>
                  <a:cubicBezTo>
                    <a:pt x="2687" y="5136"/>
                    <a:pt x="2714" y="5122"/>
                    <a:pt x="2753" y="5096"/>
                  </a:cubicBezTo>
                  <a:cubicBezTo>
                    <a:pt x="2793" y="5083"/>
                    <a:pt x="2833" y="5043"/>
                    <a:pt x="2859" y="4990"/>
                  </a:cubicBezTo>
                  <a:cubicBezTo>
                    <a:pt x="2965" y="4792"/>
                    <a:pt x="3058" y="4646"/>
                    <a:pt x="3111" y="4553"/>
                  </a:cubicBezTo>
                  <a:cubicBezTo>
                    <a:pt x="3177" y="4461"/>
                    <a:pt x="3203" y="4395"/>
                    <a:pt x="3203" y="4355"/>
                  </a:cubicBezTo>
                  <a:cubicBezTo>
                    <a:pt x="3203" y="4302"/>
                    <a:pt x="3190" y="4275"/>
                    <a:pt x="3137" y="4249"/>
                  </a:cubicBezTo>
                  <a:cubicBezTo>
                    <a:pt x="3111" y="4236"/>
                    <a:pt x="3071" y="4222"/>
                    <a:pt x="3018" y="4222"/>
                  </a:cubicBezTo>
                  <a:cubicBezTo>
                    <a:pt x="2965" y="4222"/>
                    <a:pt x="2925" y="4236"/>
                    <a:pt x="2886" y="4275"/>
                  </a:cubicBezTo>
                  <a:cubicBezTo>
                    <a:pt x="2859" y="4302"/>
                    <a:pt x="2833" y="4328"/>
                    <a:pt x="2819" y="4368"/>
                  </a:cubicBezTo>
                  <a:lnTo>
                    <a:pt x="2647" y="4620"/>
                  </a:lnTo>
                  <a:cubicBezTo>
                    <a:pt x="2621" y="4672"/>
                    <a:pt x="2594" y="4699"/>
                    <a:pt x="2568" y="4712"/>
                  </a:cubicBezTo>
                  <a:cubicBezTo>
                    <a:pt x="2542" y="4725"/>
                    <a:pt x="2515" y="4739"/>
                    <a:pt x="2489" y="4739"/>
                  </a:cubicBezTo>
                  <a:lnTo>
                    <a:pt x="1800" y="4739"/>
                  </a:lnTo>
                  <a:cubicBezTo>
                    <a:pt x="1628" y="4725"/>
                    <a:pt x="1456" y="4725"/>
                    <a:pt x="1271" y="4725"/>
                  </a:cubicBezTo>
                  <a:cubicBezTo>
                    <a:pt x="1099" y="4725"/>
                    <a:pt x="940" y="4712"/>
                    <a:pt x="821" y="4712"/>
                  </a:cubicBezTo>
                  <a:cubicBezTo>
                    <a:pt x="940" y="4593"/>
                    <a:pt x="1072" y="4461"/>
                    <a:pt x="1218" y="4302"/>
                  </a:cubicBezTo>
                  <a:cubicBezTo>
                    <a:pt x="1377" y="4143"/>
                    <a:pt x="1536" y="3971"/>
                    <a:pt x="1681" y="3786"/>
                  </a:cubicBezTo>
                  <a:cubicBezTo>
                    <a:pt x="1840" y="3600"/>
                    <a:pt x="1999" y="3402"/>
                    <a:pt x="2144" y="3203"/>
                  </a:cubicBezTo>
                  <a:cubicBezTo>
                    <a:pt x="2290" y="2992"/>
                    <a:pt x="2436" y="2780"/>
                    <a:pt x="2542" y="2555"/>
                  </a:cubicBezTo>
                  <a:cubicBezTo>
                    <a:pt x="2661" y="2343"/>
                    <a:pt x="2753" y="2131"/>
                    <a:pt x="2833" y="1906"/>
                  </a:cubicBezTo>
                  <a:cubicBezTo>
                    <a:pt x="2899" y="1681"/>
                    <a:pt x="2939" y="1470"/>
                    <a:pt x="2939" y="1271"/>
                  </a:cubicBezTo>
                  <a:cubicBezTo>
                    <a:pt x="2939" y="1086"/>
                    <a:pt x="2912" y="927"/>
                    <a:pt x="2872" y="781"/>
                  </a:cubicBezTo>
                  <a:cubicBezTo>
                    <a:pt x="2833" y="623"/>
                    <a:pt x="2753" y="490"/>
                    <a:pt x="2647" y="371"/>
                  </a:cubicBezTo>
                  <a:cubicBezTo>
                    <a:pt x="2542" y="265"/>
                    <a:pt x="2409" y="173"/>
                    <a:pt x="2250" y="106"/>
                  </a:cubicBezTo>
                  <a:cubicBezTo>
                    <a:pt x="2092" y="40"/>
                    <a:pt x="1893" y="0"/>
                    <a:pt x="1668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5320598" y="397272"/>
              <a:ext cx="209971" cy="208534"/>
            </a:xfrm>
            <a:custGeom>
              <a:avLst/>
              <a:gdLst/>
              <a:ahLst/>
              <a:cxnLst/>
              <a:rect l="l" t="t" r="r" b="b"/>
              <a:pathLst>
                <a:path w="3799" h="3773" extrusionOk="0">
                  <a:moveTo>
                    <a:pt x="384" y="1"/>
                  </a:moveTo>
                  <a:cubicBezTo>
                    <a:pt x="278" y="1"/>
                    <a:pt x="199" y="14"/>
                    <a:pt x="119" y="54"/>
                  </a:cubicBezTo>
                  <a:cubicBezTo>
                    <a:pt x="40" y="80"/>
                    <a:pt x="0" y="133"/>
                    <a:pt x="0" y="199"/>
                  </a:cubicBezTo>
                  <a:cubicBezTo>
                    <a:pt x="0" y="279"/>
                    <a:pt x="53" y="318"/>
                    <a:pt x="132" y="332"/>
                  </a:cubicBezTo>
                  <a:cubicBezTo>
                    <a:pt x="212" y="345"/>
                    <a:pt x="331" y="358"/>
                    <a:pt x="490" y="358"/>
                  </a:cubicBezTo>
                  <a:lnTo>
                    <a:pt x="609" y="358"/>
                  </a:lnTo>
                  <a:cubicBezTo>
                    <a:pt x="649" y="371"/>
                    <a:pt x="675" y="371"/>
                    <a:pt x="701" y="385"/>
                  </a:cubicBezTo>
                  <a:cubicBezTo>
                    <a:pt x="728" y="398"/>
                    <a:pt x="741" y="411"/>
                    <a:pt x="754" y="437"/>
                  </a:cubicBezTo>
                  <a:cubicBezTo>
                    <a:pt x="781" y="464"/>
                    <a:pt x="794" y="490"/>
                    <a:pt x="821" y="530"/>
                  </a:cubicBezTo>
                  <a:lnTo>
                    <a:pt x="2025" y="2714"/>
                  </a:lnTo>
                  <a:cubicBezTo>
                    <a:pt x="1972" y="2833"/>
                    <a:pt x="1919" y="2939"/>
                    <a:pt x="1866" y="3032"/>
                  </a:cubicBezTo>
                  <a:cubicBezTo>
                    <a:pt x="1813" y="3124"/>
                    <a:pt x="1760" y="3190"/>
                    <a:pt x="1694" y="3257"/>
                  </a:cubicBezTo>
                  <a:cubicBezTo>
                    <a:pt x="1641" y="3296"/>
                    <a:pt x="1575" y="3349"/>
                    <a:pt x="1509" y="3376"/>
                  </a:cubicBezTo>
                  <a:cubicBezTo>
                    <a:pt x="1429" y="3415"/>
                    <a:pt x="1363" y="3429"/>
                    <a:pt x="1297" y="3429"/>
                  </a:cubicBezTo>
                  <a:cubicBezTo>
                    <a:pt x="1178" y="3429"/>
                    <a:pt x="1072" y="3402"/>
                    <a:pt x="993" y="3349"/>
                  </a:cubicBezTo>
                  <a:cubicBezTo>
                    <a:pt x="926" y="3296"/>
                    <a:pt x="887" y="3230"/>
                    <a:pt x="887" y="3164"/>
                  </a:cubicBezTo>
                  <a:cubicBezTo>
                    <a:pt x="887" y="3137"/>
                    <a:pt x="900" y="3098"/>
                    <a:pt x="913" y="3071"/>
                  </a:cubicBezTo>
                  <a:cubicBezTo>
                    <a:pt x="940" y="3045"/>
                    <a:pt x="966" y="3018"/>
                    <a:pt x="993" y="3018"/>
                  </a:cubicBezTo>
                  <a:cubicBezTo>
                    <a:pt x="1019" y="3018"/>
                    <a:pt x="1046" y="3018"/>
                    <a:pt x="1072" y="3005"/>
                  </a:cubicBezTo>
                  <a:cubicBezTo>
                    <a:pt x="1099" y="3005"/>
                    <a:pt x="1125" y="2992"/>
                    <a:pt x="1151" y="2979"/>
                  </a:cubicBezTo>
                  <a:cubicBezTo>
                    <a:pt x="1178" y="2965"/>
                    <a:pt x="1204" y="2939"/>
                    <a:pt x="1218" y="2912"/>
                  </a:cubicBezTo>
                  <a:cubicBezTo>
                    <a:pt x="1231" y="2899"/>
                    <a:pt x="1244" y="2859"/>
                    <a:pt x="1244" y="2820"/>
                  </a:cubicBezTo>
                  <a:cubicBezTo>
                    <a:pt x="1244" y="2754"/>
                    <a:pt x="1218" y="2701"/>
                    <a:pt x="1165" y="2674"/>
                  </a:cubicBezTo>
                  <a:cubicBezTo>
                    <a:pt x="1125" y="2648"/>
                    <a:pt x="1072" y="2634"/>
                    <a:pt x="1019" y="2634"/>
                  </a:cubicBezTo>
                  <a:cubicBezTo>
                    <a:pt x="966" y="2634"/>
                    <a:pt x="913" y="2634"/>
                    <a:pt x="847" y="2661"/>
                  </a:cubicBezTo>
                  <a:cubicBezTo>
                    <a:pt x="794" y="2687"/>
                    <a:pt x="754" y="2714"/>
                    <a:pt x="701" y="2754"/>
                  </a:cubicBezTo>
                  <a:cubicBezTo>
                    <a:pt x="662" y="2807"/>
                    <a:pt x="622" y="2859"/>
                    <a:pt x="596" y="2926"/>
                  </a:cubicBezTo>
                  <a:cubicBezTo>
                    <a:pt x="569" y="2992"/>
                    <a:pt x="556" y="3071"/>
                    <a:pt x="556" y="3164"/>
                  </a:cubicBezTo>
                  <a:cubicBezTo>
                    <a:pt x="556" y="3257"/>
                    <a:pt x="582" y="3349"/>
                    <a:pt x="622" y="3415"/>
                  </a:cubicBezTo>
                  <a:cubicBezTo>
                    <a:pt x="649" y="3495"/>
                    <a:pt x="701" y="3561"/>
                    <a:pt x="768" y="3614"/>
                  </a:cubicBezTo>
                  <a:cubicBezTo>
                    <a:pt x="821" y="3667"/>
                    <a:pt x="900" y="3707"/>
                    <a:pt x="979" y="3733"/>
                  </a:cubicBezTo>
                  <a:cubicBezTo>
                    <a:pt x="1059" y="3759"/>
                    <a:pt x="1138" y="3773"/>
                    <a:pt x="1231" y="3773"/>
                  </a:cubicBezTo>
                  <a:cubicBezTo>
                    <a:pt x="1390" y="3773"/>
                    <a:pt x="1535" y="3733"/>
                    <a:pt x="1668" y="3667"/>
                  </a:cubicBezTo>
                  <a:cubicBezTo>
                    <a:pt x="1800" y="3614"/>
                    <a:pt x="1932" y="3508"/>
                    <a:pt x="2051" y="3376"/>
                  </a:cubicBezTo>
                  <a:cubicBezTo>
                    <a:pt x="2144" y="3257"/>
                    <a:pt x="2237" y="3111"/>
                    <a:pt x="2303" y="2952"/>
                  </a:cubicBezTo>
                  <a:cubicBezTo>
                    <a:pt x="2382" y="2780"/>
                    <a:pt x="2462" y="2595"/>
                    <a:pt x="2541" y="2370"/>
                  </a:cubicBezTo>
                  <a:lnTo>
                    <a:pt x="3176" y="596"/>
                  </a:lnTo>
                  <a:cubicBezTo>
                    <a:pt x="3203" y="530"/>
                    <a:pt x="3229" y="490"/>
                    <a:pt x="3256" y="477"/>
                  </a:cubicBezTo>
                  <a:cubicBezTo>
                    <a:pt x="3296" y="464"/>
                    <a:pt x="3362" y="451"/>
                    <a:pt x="3454" y="451"/>
                  </a:cubicBezTo>
                  <a:cubicBezTo>
                    <a:pt x="3534" y="451"/>
                    <a:pt x="3613" y="437"/>
                    <a:pt x="3679" y="411"/>
                  </a:cubicBezTo>
                  <a:cubicBezTo>
                    <a:pt x="3759" y="398"/>
                    <a:pt x="3799" y="345"/>
                    <a:pt x="3799" y="279"/>
                  </a:cubicBezTo>
                  <a:cubicBezTo>
                    <a:pt x="3799" y="212"/>
                    <a:pt x="3759" y="160"/>
                    <a:pt x="3693" y="146"/>
                  </a:cubicBezTo>
                  <a:cubicBezTo>
                    <a:pt x="3626" y="120"/>
                    <a:pt x="3547" y="107"/>
                    <a:pt x="3454" y="107"/>
                  </a:cubicBezTo>
                  <a:lnTo>
                    <a:pt x="2422" y="107"/>
                  </a:lnTo>
                  <a:cubicBezTo>
                    <a:pt x="2329" y="107"/>
                    <a:pt x="2263" y="120"/>
                    <a:pt x="2237" y="146"/>
                  </a:cubicBezTo>
                  <a:cubicBezTo>
                    <a:pt x="2210" y="160"/>
                    <a:pt x="2197" y="212"/>
                    <a:pt x="2197" y="279"/>
                  </a:cubicBezTo>
                  <a:cubicBezTo>
                    <a:pt x="2197" y="318"/>
                    <a:pt x="2224" y="358"/>
                    <a:pt x="2263" y="398"/>
                  </a:cubicBezTo>
                  <a:cubicBezTo>
                    <a:pt x="2303" y="437"/>
                    <a:pt x="2382" y="451"/>
                    <a:pt x="2475" y="451"/>
                  </a:cubicBezTo>
                  <a:cubicBezTo>
                    <a:pt x="2568" y="451"/>
                    <a:pt x="2634" y="464"/>
                    <a:pt x="2660" y="477"/>
                  </a:cubicBezTo>
                  <a:cubicBezTo>
                    <a:pt x="2687" y="504"/>
                    <a:pt x="2700" y="517"/>
                    <a:pt x="2700" y="557"/>
                  </a:cubicBezTo>
                  <a:cubicBezTo>
                    <a:pt x="2700" y="623"/>
                    <a:pt x="2687" y="689"/>
                    <a:pt x="2647" y="795"/>
                  </a:cubicBezTo>
                  <a:lnTo>
                    <a:pt x="2197" y="2224"/>
                  </a:lnTo>
                  <a:lnTo>
                    <a:pt x="1337" y="623"/>
                  </a:lnTo>
                  <a:cubicBezTo>
                    <a:pt x="1324" y="583"/>
                    <a:pt x="1310" y="543"/>
                    <a:pt x="1297" y="504"/>
                  </a:cubicBezTo>
                  <a:cubicBezTo>
                    <a:pt x="1284" y="464"/>
                    <a:pt x="1284" y="437"/>
                    <a:pt x="1284" y="424"/>
                  </a:cubicBezTo>
                  <a:cubicBezTo>
                    <a:pt x="1284" y="385"/>
                    <a:pt x="1284" y="358"/>
                    <a:pt x="1297" y="358"/>
                  </a:cubicBezTo>
                  <a:cubicBezTo>
                    <a:pt x="1324" y="345"/>
                    <a:pt x="1337" y="345"/>
                    <a:pt x="1363" y="345"/>
                  </a:cubicBezTo>
                  <a:cubicBezTo>
                    <a:pt x="1443" y="345"/>
                    <a:pt x="1496" y="332"/>
                    <a:pt x="1522" y="292"/>
                  </a:cubicBezTo>
                  <a:cubicBezTo>
                    <a:pt x="1549" y="252"/>
                    <a:pt x="1562" y="212"/>
                    <a:pt x="1562" y="160"/>
                  </a:cubicBezTo>
                  <a:cubicBezTo>
                    <a:pt x="1562" y="120"/>
                    <a:pt x="1549" y="80"/>
                    <a:pt x="1522" y="54"/>
                  </a:cubicBezTo>
                  <a:cubicBezTo>
                    <a:pt x="1496" y="14"/>
                    <a:pt x="1416" y="1"/>
                    <a:pt x="1310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3" name="Google Shape;283;p16"/>
          <p:cNvSpPr/>
          <p:nvPr/>
        </p:nvSpPr>
        <p:spPr>
          <a:xfrm>
            <a:off x="348801" y="1423202"/>
            <a:ext cx="128068" cy="128068"/>
          </a:xfrm>
          <a:custGeom>
            <a:avLst/>
            <a:gdLst/>
            <a:ahLst/>
            <a:cxnLst/>
            <a:rect l="l" t="t" r="r" b="b"/>
            <a:pathLst>
              <a:path w="1973" h="1973" extrusionOk="0">
                <a:moveTo>
                  <a:pt x="980" y="0"/>
                </a:moveTo>
                <a:cubicBezTo>
                  <a:pt x="927" y="0"/>
                  <a:pt x="874" y="14"/>
                  <a:pt x="834" y="53"/>
                </a:cubicBezTo>
                <a:cubicBezTo>
                  <a:pt x="807" y="93"/>
                  <a:pt x="781" y="133"/>
                  <a:pt x="781" y="186"/>
                </a:cubicBezTo>
                <a:cubicBezTo>
                  <a:pt x="781" y="252"/>
                  <a:pt x="781" y="331"/>
                  <a:pt x="794" y="450"/>
                </a:cubicBezTo>
                <a:cubicBezTo>
                  <a:pt x="794" y="543"/>
                  <a:pt x="807" y="662"/>
                  <a:pt x="807" y="808"/>
                </a:cubicBezTo>
                <a:lnTo>
                  <a:pt x="159" y="808"/>
                </a:lnTo>
                <a:cubicBezTo>
                  <a:pt x="132" y="808"/>
                  <a:pt x="93" y="821"/>
                  <a:pt x="53" y="848"/>
                </a:cubicBezTo>
                <a:cubicBezTo>
                  <a:pt x="13" y="887"/>
                  <a:pt x="0" y="927"/>
                  <a:pt x="0" y="1006"/>
                </a:cubicBezTo>
                <a:cubicBezTo>
                  <a:pt x="0" y="1073"/>
                  <a:pt x="13" y="1125"/>
                  <a:pt x="53" y="1152"/>
                </a:cubicBezTo>
                <a:cubicBezTo>
                  <a:pt x="93" y="1178"/>
                  <a:pt x="132" y="1192"/>
                  <a:pt x="159" y="1192"/>
                </a:cubicBezTo>
                <a:lnTo>
                  <a:pt x="424" y="1192"/>
                </a:lnTo>
                <a:cubicBezTo>
                  <a:pt x="530" y="1192"/>
                  <a:pt x="662" y="1178"/>
                  <a:pt x="794" y="1178"/>
                </a:cubicBezTo>
                <a:cubicBezTo>
                  <a:pt x="781" y="1284"/>
                  <a:pt x="781" y="1403"/>
                  <a:pt x="781" y="1536"/>
                </a:cubicBezTo>
                <a:cubicBezTo>
                  <a:pt x="768" y="1655"/>
                  <a:pt x="768" y="1748"/>
                  <a:pt x="768" y="1814"/>
                </a:cubicBezTo>
                <a:cubicBezTo>
                  <a:pt x="768" y="1853"/>
                  <a:pt x="794" y="1880"/>
                  <a:pt x="821" y="1920"/>
                </a:cubicBezTo>
                <a:cubicBezTo>
                  <a:pt x="860" y="1959"/>
                  <a:pt x="900" y="1973"/>
                  <a:pt x="980" y="1973"/>
                </a:cubicBezTo>
                <a:cubicBezTo>
                  <a:pt x="1046" y="1973"/>
                  <a:pt x="1099" y="1959"/>
                  <a:pt x="1138" y="1920"/>
                </a:cubicBezTo>
                <a:cubicBezTo>
                  <a:pt x="1178" y="1880"/>
                  <a:pt x="1191" y="1840"/>
                  <a:pt x="1191" y="1814"/>
                </a:cubicBezTo>
                <a:lnTo>
                  <a:pt x="1191" y="1178"/>
                </a:lnTo>
                <a:lnTo>
                  <a:pt x="1800" y="1178"/>
                </a:lnTo>
                <a:cubicBezTo>
                  <a:pt x="1840" y="1178"/>
                  <a:pt x="1880" y="1165"/>
                  <a:pt x="1919" y="1125"/>
                </a:cubicBezTo>
                <a:cubicBezTo>
                  <a:pt x="1959" y="1099"/>
                  <a:pt x="1972" y="1033"/>
                  <a:pt x="1972" y="967"/>
                </a:cubicBezTo>
                <a:cubicBezTo>
                  <a:pt x="1972" y="900"/>
                  <a:pt x="1959" y="848"/>
                  <a:pt x="1932" y="821"/>
                </a:cubicBezTo>
                <a:cubicBezTo>
                  <a:pt x="1906" y="781"/>
                  <a:pt x="1880" y="768"/>
                  <a:pt x="1840" y="768"/>
                </a:cubicBezTo>
                <a:cubicBezTo>
                  <a:pt x="1760" y="768"/>
                  <a:pt x="1668" y="781"/>
                  <a:pt x="1562" y="795"/>
                </a:cubicBezTo>
                <a:cubicBezTo>
                  <a:pt x="1443" y="795"/>
                  <a:pt x="1324" y="808"/>
                  <a:pt x="1191" y="808"/>
                </a:cubicBezTo>
                <a:lnTo>
                  <a:pt x="1191" y="450"/>
                </a:lnTo>
                <a:cubicBezTo>
                  <a:pt x="1191" y="345"/>
                  <a:pt x="1191" y="252"/>
                  <a:pt x="1191" y="186"/>
                </a:cubicBezTo>
                <a:cubicBezTo>
                  <a:pt x="1191" y="133"/>
                  <a:pt x="1178" y="93"/>
                  <a:pt x="1138" y="53"/>
                </a:cubicBezTo>
                <a:cubicBezTo>
                  <a:pt x="1099" y="14"/>
                  <a:pt x="1046" y="0"/>
                  <a:pt x="980" y="0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16"/>
          <p:cNvSpPr/>
          <p:nvPr/>
        </p:nvSpPr>
        <p:spPr>
          <a:xfrm>
            <a:off x="2599381" y="268456"/>
            <a:ext cx="224329" cy="274115"/>
          </a:xfrm>
          <a:custGeom>
            <a:avLst/>
            <a:gdLst/>
            <a:ahLst/>
            <a:cxnLst/>
            <a:rect l="l" t="t" r="r" b="b"/>
            <a:pathLst>
              <a:path w="3456" h="4223" extrusionOk="0">
                <a:moveTo>
                  <a:pt x="755" y="371"/>
                </a:moveTo>
                <a:cubicBezTo>
                  <a:pt x="861" y="371"/>
                  <a:pt x="954" y="411"/>
                  <a:pt x="1046" y="490"/>
                </a:cubicBezTo>
                <a:cubicBezTo>
                  <a:pt x="1139" y="570"/>
                  <a:pt x="1179" y="702"/>
                  <a:pt x="1179" y="887"/>
                </a:cubicBezTo>
                <a:cubicBezTo>
                  <a:pt x="1179" y="1073"/>
                  <a:pt x="1139" y="1218"/>
                  <a:pt x="1046" y="1311"/>
                </a:cubicBezTo>
                <a:cubicBezTo>
                  <a:pt x="967" y="1417"/>
                  <a:pt x="861" y="1470"/>
                  <a:pt x="729" y="1470"/>
                </a:cubicBezTo>
                <a:cubicBezTo>
                  <a:pt x="610" y="1470"/>
                  <a:pt x="517" y="1417"/>
                  <a:pt x="451" y="1311"/>
                </a:cubicBezTo>
                <a:cubicBezTo>
                  <a:pt x="385" y="1205"/>
                  <a:pt x="345" y="1086"/>
                  <a:pt x="345" y="940"/>
                </a:cubicBezTo>
                <a:cubicBezTo>
                  <a:pt x="345" y="834"/>
                  <a:pt x="358" y="742"/>
                  <a:pt x="385" y="662"/>
                </a:cubicBezTo>
                <a:cubicBezTo>
                  <a:pt x="424" y="596"/>
                  <a:pt x="451" y="530"/>
                  <a:pt x="491" y="490"/>
                </a:cubicBezTo>
                <a:cubicBezTo>
                  <a:pt x="530" y="437"/>
                  <a:pt x="583" y="411"/>
                  <a:pt x="623" y="398"/>
                </a:cubicBezTo>
                <a:cubicBezTo>
                  <a:pt x="676" y="371"/>
                  <a:pt x="716" y="371"/>
                  <a:pt x="755" y="371"/>
                </a:cubicBezTo>
                <a:close/>
                <a:moveTo>
                  <a:pt x="2727" y="2806"/>
                </a:moveTo>
                <a:cubicBezTo>
                  <a:pt x="2807" y="2806"/>
                  <a:pt x="2886" y="2846"/>
                  <a:pt x="2966" y="2926"/>
                </a:cubicBezTo>
                <a:cubicBezTo>
                  <a:pt x="3058" y="2992"/>
                  <a:pt x="3098" y="3124"/>
                  <a:pt x="3098" y="3309"/>
                </a:cubicBezTo>
                <a:cubicBezTo>
                  <a:pt x="3098" y="3376"/>
                  <a:pt x="3085" y="3442"/>
                  <a:pt x="3071" y="3508"/>
                </a:cubicBezTo>
                <a:cubicBezTo>
                  <a:pt x="3058" y="3574"/>
                  <a:pt x="3032" y="3640"/>
                  <a:pt x="3005" y="3693"/>
                </a:cubicBezTo>
                <a:cubicBezTo>
                  <a:pt x="2966" y="3746"/>
                  <a:pt x="2926" y="3786"/>
                  <a:pt x="2873" y="3826"/>
                </a:cubicBezTo>
                <a:cubicBezTo>
                  <a:pt x="2833" y="3865"/>
                  <a:pt x="2767" y="3879"/>
                  <a:pt x="2688" y="3879"/>
                </a:cubicBezTo>
                <a:cubicBezTo>
                  <a:pt x="2608" y="3879"/>
                  <a:pt x="2542" y="3865"/>
                  <a:pt x="2489" y="3826"/>
                </a:cubicBezTo>
                <a:cubicBezTo>
                  <a:pt x="2449" y="3786"/>
                  <a:pt x="2410" y="3733"/>
                  <a:pt x="2383" y="3680"/>
                </a:cubicBezTo>
                <a:cubicBezTo>
                  <a:pt x="2343" y="3627"/>
                  <a:pt x="2330" y="3561"/>
                  <a:pt x="2317" y="3495"/>
                </a:cubicBezTo>
                <a:cubicBezTo>
                  <a:pt x="2317" y="3442"/>
                  <a:pt x="2304" y="3389"/>
                  <a:pt x="2304" y="3336"/>
                </a:cubicBezTo>
                <a:cubicBezTo>
                  <a:pt x="2304" y="3164"/>
                  <a:pt x="2343" y="3031"/>
                  <a:pt x="2423" y="2939"/>
                </a:cubicBezTo>
                <a:cubicBezTo>
                  <a:pt x="2516" y="2846"/>
                  <a:pt x="2608" y="2806"/>
                  <a:pt x="2727" y="2806"/>
                </a:cubicBezTo>
                <a:close/>
                <a:moveTo>
                  <a:pt x="3032" y="1"/>
                </a:moveTo>
                <a:cubicBezTo>
                  <a:pt x="2992" y="1"/>
                  <a:pt x="2952" y="14"/>
                  <a:pt x="2913" y="54"/>
                </a:cubicBezTo>
                <a:cubicBezTo>
                  <a:pt x="2873" y="93"/>
                  <a:pt x="2846" y="146"/>
                  <a:pt x="2807" y="199"/>
                </a:cubicBezTo>
                <a:cubicBezTo>
                  <a:pt x="2767" y="252"/>
                  <a:pt x="2727" y="305"/>
                  <a:pt x="2688" y="371"/>
                </a:cubicBezTo>
                <a:cubicBezTo>
                  <a:pt x="2648" y="424"/>
                  <a:pt x="2595" y="464"/>
                  <a:pt x="2555" y="504"/>
                </a:cubicBezTo>
                <a:cubicBezTo>
                  <a:pt x="2502" y="530"/>
                  <a:pt x="2449" y="557"/>
                  <a:pt x="2383" y="570"/>
                </a:cubicBezTo>
                <a:cubicBezTo>
                  <a:pt x="2317" y="583"/>
                  <a:pt x="2264" y="583"/>
                  <a:pt x="2211" y="583"/>
                </a:cubicBezTo>
                <a:cubicBezTo>
                  <a:pt x="2052" y="583"/>
                  <a:pt x="1933" y="570"/>
                  <a:pt x="1827" y="543"/>
                </a:cubicBezTo>
                <a:cubicBezTo>
                  <a:pt x="1735" y="517"/>
                  <a:pt x="1642" y="477"/>
                  <a:pt x="1576" y="437"/>
                </a:cubicBezTo>
                <a:cubicBezTo>
                  <a:pt x="1510" y="398"/>
                  <a:pt x="1443" y="345"/>
                  <a:pt x="1391" y="305"/>
                </a:cubicBezTo>
                <a:cubicBezTo>
                  <a:pt x="1338" y="252"/>
                  <a:pt x="1285" y="212"/>
                  <a:pt x="1232" y="173"/>
                </a:cubicBezTo>
                <a:cubicBezTo>
                  <a:pt x="1179" y="120"/>
                  <a:pt x="1113" y="93"/>
                  <a:pt x="1033" y="67"/>
                </a:cubicBezTo>
                <a:cubicBezTo>
                  <a:pt x="967" y="27"/>
                  <a:pt x="874" y="14"/>
                  <a:pt x="755" y="14"/>
                </a:cubicBezTo>
                <a:cubicBezTo>
                  <a:pt x="663" y="14"/>
                  <a:pt x="570" y="40"/>
                  <a:pt x="477" y="80"/>
                </a:cubicBezTo>
                <a:cubicBezTo>
                  <a:pt x="398" y="120"/>
                  <a:pt x="318" y="186"/>
                  <a:pt x="239" y="265"/>
                </a:cubicBezTo>
                <a:cubicBezTo>
                  <a:pt x="173" y="345"/>
                  <a:pt x="120" y="437"/>
                  <a:pt x="67" y="557"/>
                </a:cubicBezTo>
                <a:cubicBezTo>
                  <a:pt x="27" y="662"/>
                  <a:pt x="1" y="795"/>
                  <a:pt x="1" y="940"/>
                </a:cubicBezTo>
                <a:cubicBezTo>
                  <a:pt x="1" y="1086"/>
                  <a:pt x="27" y="1205"/>
                  <a:pt x="67" y="1324"/>
                </a:cubicBezTo>
                <a:cubicBezTo>
                  <a:pt x="107" y="1430"/>
                  <a:pt x="160" y="1523"/>
                  <a:pt x="239" y="1589"/>
                </a:cubicBezTo>
                <a:cubicBezTo>
                  <a:pt x="305" y="1668"/>
                  <a:pt x="385" y="1721"/>
                  <a:pt x="477" y="1748"/>
                </a:cubicBezTo>
                <a:cubicBezTo>
                  <a:pt x="570" y="1787"/>
                  <a:pt x="649" y="1814"/>
                  <a:pt x="742" y="1814"/>
                </a:cubicBezTo>
                <a:cubicBezTo>
                  <a:pt x="848" y="1814"/>
                  <a:pt x="941" y="1787"/>
                  <a:pt x="1033" y="1748"/>
                </a:cubicBezTo>
                <a:cubicBezTo>
                  <a:pt x="1139" y="1695"/>
                  <a:pt x="1218" y="1629"/>
                  <a:pt x="1298" y="1549"/>
                </a:cubicBezTo>
                <a:cubicBezTo>
                  <a:pt x="1364" y="1456"/>
                  <a:pt x="1417" y="1364"/>
                  <a:pt x="1457" y="1245"/>
                </a:cubicBezTo>
                <a:cubicBezTo>
                  <a:pt x="1510" y="1126"/>
                  <a:pt x="1523" y="993"/>
                  <a:pt x="1523" y="861"/>
                </a:cubicBezTo>
                <a:cubicBezTo>
                  <a:pt x="1523" y="848"/>
                  <a:pt x="1523" y="834"/>
                  <a:pt x="1523" y="834"/>
                </a:cubicBezTo>
                <a:lnTo>
                  <a:pt x="1523" y="795"/>
                </a:lnTo>
                <a:cubicBezTo>
                  <a:pt x="1629" y="834"/>
                  <a:pt x="1735" y="861"/>
                  <a:pt x="1841" y="874"/>
                </a:cubicBezTo>
                <a:cubicBezTo>
                  <a:pt x="1933" y="887"/>
                  <a:pt x="2052" y="901"/>
                  <a:pt x="2198" y="901"/>
                </a:cubicBezTo>
                <a:lnTo>
                  <a:pt x="2304" y="901"/>
                </a:lnTo>
                <a:cubicBezTo>
                  <a:pt x="2330" y="887"/>
                  <a:pt x="2370" y="887"/>
                  <a:pt x="2410" y="874"/>
                </a:cubicBezTo>
                <a:lnTo>
                  <a:pt x="2410" y="874"/>
                </a:lnTo>
                <a:cubicBezTo>
                  <a:pt x="2410" y="887"/>
                  <a:pt x="2396" y="927"/>
                  <a:pt x="2343" y="1007"/>
                </a:cubicBezTo>
                <a:cubicBezTo>
                  <a:pt x="2304" y="1099"/>
                  <a:pt x="2238" y="1205"/>
                  <a:pt x="2171" y="1337"/>
                </a:cubicBezTo>
                <a:cubicBezTo>
                  <a:pt x="2092" y="1470"/>
                  <a:pt x="2013" y="1629"/>
                  <a:pt x="1920" y="1814"/>
                </a:cubicBezTo>
                <a:cubicBezTo>
                  <a:pt x="1814" y="1986"/>
                  <a:pt x="1721" y="2158"/>
                  <a:pt x="1629" y="2343"/>
                </a:cubicBezTo>
                <a:cubicBezTo>
                  <a:pt x="1523" y="2529"/>
                  <a:pt x="1430" y="2701"/>
                  <a:pt x="1338" y="2886"/>
                </a:cubicBezTo>
                <a:cubicBezTo>
                  <a:pt x="1245" y="3058"/>
                  <a:pt x="1166" y="3217"/>
                  <a:pt x="1086" y="3362"/>
                </a:cubicBezTo>
                <a:cubicBezTo>
                  <a:pt x="1020" y="3508"/>
                  <a:pt x="954" y="3627"/>
                  <a:pt x="914" y="3720"/>
                </a:cubicBezTo>
                <a:cubicBezTo>
                  <a:pt x="861" y="3812"/>
                  <a:pt x="835" y="3865"/>
                  <a:pt x="835" y="3879"/>
                </a:cubicBezTo>
                <a:cubicBezTo>
                  <a:pt x="835" y="3905"/>
                  <a:pt x="861" y="3945"/>
                  <a:pt x="888" y="3958"/>
                </a:cubicBezTo>
                <a:cubicBezTo>
                  <a:pt x="914" y="3984"/>
                  <a:pt x="954" y="3998"/>
                  <a:pt x="1020" y="3998"/>
                </a:cubicBezTo>
                <a:cubicBezTo>
                  <a:pt x="1086" y="3998"/>
                  <a:pt x="1139" y="3984"/>
                  <a:pt x="1166" y="3958"/>
                </a:cubicBezTo>
                <a:cubicBezTo>
                  <a:pt x="1205" y="3918"/>
                  <a:pt x="1232" y="3879"/>
                  <a:pt x="1258" y="3852"/>
                </a:cubicBezTo>
                <a:cubicBezTo>
                  <a:pt x="1271" y="3799"/>
                  <a:pt x="1324" y="3706"/>
                  <a:pt x="1391" y="3574"/>
                </a:cubicBezTo>
                <a:cubicBezTo>
                  <a:pt x="1443" y="3442"/>
                  <a:pt x="1536" y="3283"/>
                  <a:pt x="1629" y="3111"/>
                </a:cubicBezTo>
                <a:cubicBezTo>
                  <a:pt x="1721" y="2926"/>
                  <a:pt x="1827" y="2727"/>
                  <a:pt x="1933" y="2515"/>
                </a:cubicBezTo>
                <a:lnTo>
                  <a:pt x="2291" y="1854"/>
                </a:lnTo>
                <a:cubicBezTo>
                  <a:pt x="2410" y="1642"/>
                  <a:pt x="2516" y="1417"/>
                  <a:pt x="2621" y="1218"/>
                </a:cubicBezTo>
                <a:cubicBezTo>
                  <a:pt x="2741" y="1007"/>
                  <a:pt x="2833" y="834"/>
                  <a:pt x="2913" y="662"/>
                </a:cubicBezTo>
                <a:cubicBezTo>
                  <a:pt x="3005" y="504"/>
                  <a:pt x="3071" y="371"/>
                  <a:pt x="3124" y="265"/>
                </a:cubicBezTo>
                <a:cubicBezTo>
                  <a:pt x="3177" y="159"/>
                  <a:pt x="3204" y="107"/>
                  <a:pt x="3204" y="93"/>
                </a:cubicBezTo>
                <a:cubicBezTo>
                  <a:pt x="3204" y="80"/>
                  <a:pt x="3191" y="54"/>
                  <a:pt x="3164" y="27"/>
                </a:cubicBezTo>
                <a:cubicBezTo>
                  <a:pt x="3151" y="1"/>
                  <a:pt x="3111" y="1"/>
                  <a:pt x="3032" y="1"/>
                </a:cubicBezTo>
                <a:close/>
                <a:moveTo>
                  <a:pt x="2741" y="2462"/>
                </a:moveTo>
                <a:cubicBezTo>
                  <a:pt x="2621" y="2462"/>
                  <a:pt x="2516" y="2489"/>
                  <a:pt x="2423" y="2529"/>
                </a:cubicBezTo>
                <a:cubicBezTo>
                  <a:pt x="2330" y="2568"/>
                  <a:pt x="2251" y="2634"/>
                  <a:pt x="2185" y="2714"/>
                </a:cubicBezTo>
                <a:cubicBezTo>
                  <a:pt x="2118" y="2793"/>
                  <a:pt x="2066" y="2886"/>
                  <a:pt x="2026" y="2992"/>
                </a:cubicBezTo>
                <a:cubicBezTo>
                  <a:pt x="1986" y="3098"/>
                  <a:pt x="1960" y="3217"/>
                  <a:pt x="1960" y="3349"/>
                </a:cubicBezTo>
                <a:cubicBezTo>
                  <a:pt x="1960" y="3468"/>
                  <a:pt x="1986" y="3574"/>
                  <a:pt x="2013" y="3680"/>
                </a:cubicBezTo>
                <a:cubicBezTo>
                  <a:pt x="2052" y="3773"/>
                  <a:pt x="2092" y="3865"/>
                  <a:pt x="2158" y="3958"/>
                </a:cubicBezTo>
                <a:cubicBezTo>
                  <a:pt x="2211" y="4037"/>
                  <a:pt x="2291" y="4104"/>
                  <a:pt x="2383" y="4143"/>
                </a:cubicBezTo>
                <a:cubicBezTo>
                  <a:pt x="2476" y="4196"/>
                  <a:pt x="2582" y="4223"/>
                  <a:pt x="2701" y="4223"/>
                </a:cubicBezTo>
                <a:cubicBezTo>
                  <a:pt x="2939" y="4223"/>
                  <a:pt x="3124" y="4143"/>
                  <a:pt x="3257" y="3984"/>
                </a:cubicBezTo>
                <a:cubicBezTo>
                  <a:pt x="3389" y="3826"/>
                  <a:pt x="3455" y="3601"/>
                  <a:pt x="3455" y="3336"/>
                </a:cubicBezTo>
                <a:cubicBezTo>
                  <a:pt x="3455" y="3217"/>
                  <a:pt x="3442" y="3098"/>
                  <a:pt x="3416" y="3005"/>
                </a:cubicBezTo>
                <a:cubicBezTo>
                  <a:pt x="3389" y="2899"/>
                  <a:pt x="3349" y="2806"/>
                  <a:pt x="3283" y="2727"/>
                </a:cubicBezTo>
                <a:cubicBezTo>
                  <a:pt x="3230" y="2634"/>
                  <a:pt x="3151" y="2581"/>
                  <a:pt x="3058" y="2529"/>
                </a:cubicBezTo>
                <a:cubicBezTo>
                  <a:pt x="2979" y="2489"/>
                  <a:pt x="2860" y="2462"/>
                  <a:pt x="2741" y="2462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58099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>
            <a:spLocks noGrp="1"/>
          </p:cNvSpPr>
          <p:nvPr>
            <p:ph type="title"/>
          </p:nvPr>
        </p:nvSpPr>
        <p:spPr>
          <a:xfrm>
            <a:off x="960000" y="38406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subTitle" idx="1"/>
          </p:nvPr>
        </p:nvSpPr>
        <p:spPr>
          <a:xfrm>
            <a:off x="1187800" y="4521135"/>
            <a:ext cx="2659600" cy="11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title" idx="2"/>
          </p:nvPr>
        </p:nvSpPr>
        <p:spPr>
          <a:xfrm>
            <a:off x="4538400" y="38406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ubTitle" idx="3"/>
          </p:nvPr>
        </p:nvSpPr>
        <p:spPr>
          <a:xfrm>
            <a:off x="4767000" y="4521137"/>
            <a:ext cx="2658000" cy="11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title" idx="4"/>
          </p:nvPr>
        </p:nvSpPr>
        <p:spPr>
          <a:xfrm>
            <a:off x="8116800" y="38406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subTitle" idx="5"/>
          </p:nvPr>
        </p:nvSpPr>
        <p:spPr>
          <a:xfrm>
            <a:off x="8345400" y="4521133"/>
            <a:ext cx="2658000" cy="11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title" idx="6"/>
          </p:nvPr>
        </p:nvSpPr>
        <p:spPr>
          <a:xfrm>
            <a:off x="960000" y="5425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93" name="Google Shape;293;p17"/>
          <p:cNvSpPr/>
          <p:nvPr/>
        </p:nvSpPr>
        <p:spPr>
          <a:xfrm>
            <a:off x="11452791" y="572129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" name="Google Shape;294;p17"/>
          <p:cNvSpPr/>
          <p:nvPr/>
        </p:nvSpPr>
        <p:spPr>
          <a:xfrm>
            <a:off x="10688850" y="259302"/>
            <a:ext cx="128068" cy="128068"/>
          </a:xfrm>
          <a:custGeom>
            <a:avLst/>
            <a:gdLst/>
            <a:ahLst/>
            <a:cxnLst/>
            <a:rect l="l" t="t" r="r" b="b"/>
            <a:pathLst>
              <a:path w="1973" h="1973" extrusionOk="0">
                <a:moveTo>
                  <a:pt x="980" y="0"/>
                </a:moveTo>
                <a:cubicBezTo>
                  <a:pt x="927" y="0"/>
                  <a:pt x="874" y="14"/>
                  <a:pt x="834" y="53"/>
                </a:cubicBezTo>
                <a:cubicBezTo>
                  <a:pt x="807" y="93"/>
                  <a:pt x="781" y="133"/>
                  <a:pt x="781" y="186"/>
                </a:cubicBezTo>
                <a:cubicBezTo>
                  <a:pt x="781" y="252"/>
                  <a:pt x="781" y="331"/>
                  <a:pt x="794" y="450"/>
                </a:cubicBezTo>
                <a:cubicBezTo>
                  <a:pt x="794" y="543"/>
                  <a:pt x="807" y="662"/>
                  <a:pt x="807" y="808"/>
                </a:cubicBezTo>
                <a:lnTo>
                  <a:pt x="159" y="808"/>
                </a:lnTo>
                <a:cubicBezTo>
                  <a:pt x="132" y="808"/>
                  <a:pt x="93" y="821"/>
                  <a:pt x="53" y="848"/>
                </a:cubicBezTo>
                <a:cubicBezTo>
                  <a:pt x="13" y="887"/>
                  <a:pt x="0" y="927"/>
                  <a:pt x="0" y="1006"/>
                </a:cubicBezTo>
                <a:cubicBezTo>
                  <a:pt x="0" y="1073"/>
                  <a:pt x="13" y="1125"/>
                  <a:pt x="53" y="1152"/>
                </a:cubicBezTo>
                <a:cubicBezTo>
                  <a:pt x="93" y="1178"/>
                  <a:pt x="132" y="1192"/>
                  <a:pt x="159" y="1192"/>
                </a:cubicBezTo>
                <a:lnTo>
                  <a:pt x="424" y="1192"/>
                </a:lnTo>
                <a:cubicBezTo>
                  <a:pt x="530" y="1192"/>
                  <a:pt x="662" y="1178"/>
                  <a:pt x="794" y="1178"/>
                </a:cubicBezTo>
                <a:cubicBezTo>
                  <a:pt x="781" y="1284"/>
                  <a:pt x="781" y="1403"/>
                  <a:pt x="781" y="1536"/>
                </a:cubicBezTo>
                <a:cubicBezTo>
                  <a:pt x="768" y="1655"/>
                  <a:pt x="768" y="1748"/>
                  <a:pt x="768" y="1814"/>
                </a:cubicBezTo>
                <a:cubicBezTo>
                  <a:pt x="768" y="1853"/>
                  <a:pt x="794" y="1880"/>
                  <a:pt x="821" y="1920"/>
                </a:cubicBezTo>
                <a:cubicBezTo>
                  <a:pt x="860" y="1959"/>
                  <a:pt x="900" y="1973"/>
                  <a:pt x="980" y="1973"/>
                </a:cubicBezTo>
                <a:cubicBezTo>
                  <a:pt x="1046" y="1973"/>
                  <a:pt x="1099" y="1959"/>
                  <a:pt x="1138" y="1920"/>
                </a:cubicBezTo>
                <a:cubicBezTo>
                  <a:pt x="1178" y="1880"/>
                  <a:pt x="1191" y="1840"/>
                  <a:pt x="1191" y="1814"/>
                </a:cubicBezTo>
                <a:lnTo>
                  <a:pt x="1191" y="1178"/>
                </a:lnTo>
                <a:lnTo>
                  <a:pt x="1800" y="1178"/>
                </a:lnTo>
                <a:cubicBezTo>
                  <a:pt x="1840" y="1178"/>
                  <a:pt x="1880" y="1165"/>
                  <a:pt x="1919" y="1125"/>
                </a:cubicBezTo>
                <a:cubicBezTo>
                  <a:pt x="1959" y="1099"/>
                  <a:pt x="1972" y="1033"/>
                  <a:pt x="1972" y="967"/>
                </a:cubicBezTo>
                <a:cubicBezTo>
                  <a:pt x="1972" y="900"/>
                  <a:pt x="1959" y="848"/>
                  <a:pt x="1932" y="821"/>
                </a:cubicBezTo>
                <a:cubicBezTo>
                  <a:pt x="1906" y="781"/>
                  <a:pt x="1880" y="768"/>
                  <a:pt x="1840" y="768"/>
                </a:cubicBezTo>
                <a:cubicBezTo>
                  <a:pt x="1760" y="768"/>
                  <a:pt x="1668" y="781"/>
                  <a:pt x="1562" y="795"/>
                </a:cubicBezTo>
                <a:cubicBezTo>
                  <a:pt x="1443" y="795"/>
                  <a:pt x="1324" y="808"/>
                  <a:pt x="1191" y="808"/>
                </a:cubicBezTo>
                <a:lnTo>
                  <a:pt x="1191" y="450"/>
                </a:lnTo>
                <a:cubicBezTo>
                  <a:pt x="1191" y="345"/>
                  <a:pt x="1191" y="252"/>
                  <a:pt x="1191" y="186"/>
                </a:cubicBezTo>
                <a:cubicBezTo>
                  <a:pt x="1191" y="133"/>
                  <a:pt x="1178" y="93"/>
                  <a:pt x="1138" y="53"/>
                </a:cubicBezTo>
                <a:cubicBezTo>
                  <a:pt x="1099" y="14"/>
                  <a:pt x="1046" y="0"/>
                  <a:pt x="980" y="0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5" name="Google Shape;295;p17"/>
          <p:cNvGrpSpPr/>
          <p:nvPr/>
        </p:nvGrpSpPr>
        <p:grpSpPr>
          <a:xfrm>
            <a:off x="726505" y="387360"/>
            <a:ext cx="961368" cy="336813"/>
            <a:chOff x="2109963" y="768908"/>
            <a:chExt cx="818604" cy="286796"/>
          </a:xfrm>
        </p:grpSpPr>
        <p:sp>
          <p:nvSpPr>
            <p:cNvPr id="296" name="Google Shape;296;p17"/>
            <p:cNvSpPr/>
            <p:nvPr/>
          </p:nvSpPr>
          <p:spPr>
            <a:xfrm>
              <a:off x="2109963" y="768908"/>
              <a:ext cx="177804" cy="286796"/>
            </a:xfrm>
            <a:custGeom>
              <a:avLst/>
              <a:gdLst/>
              <a:ahLst/>
              <a:cxnLst/>
              <a:rect l="l" t="t" r="r" b="b"/>
              <a:pathLst>
                <a:path w="3217" h="5189" extrusionOk="0">
                  <a:moveTo>
                    <a:pt x="1668" y="0"/>
                  </a:moveTo>
                  <a:cubicBezTo>
                    <a:pt x="1416" y="0"/>
                    <a:pt x="1191" y="53"/>
                    <a:pt x="1006" y="146"/>
                  </a:cubicBezTo>
                  <a:cubicBezTo>
                    <a:pt x="808" y="252"/>
                    <a:pt x="649" y="371"/>
                    <a:pt x="516" y="516"/>
                  </a:cubicBezTo>
                  <a:cubicBezTo>
                    <a:pt x="384" y="649"/>
                    <a:pt x="278" y="808"/>
                    <a:pt x="212" y="953"/>
                  </a:cubicBezTo>
                  <a:cubicBezTo>
                    <a:pt x="146" y="1099"/>
                    <a:pt x="106" y="1231"/>
                    <a:pt x="106" y="1324"/>
                  </a:cubicBezTo>
                  <a:cubicBezTo>
                    <a:pt x="106" y="1337"/>
                    <a:pt x="119" y="1363"/>
                    <a:pt x="119" y="1416"/>
                  </a:cubicBezTo>
                  <a:cubicBezTo>
                    <a:pt x="119" y="1456"/>
                    <a:pt x="133" y="1496"/>
                    <a:pt x="146" y="1535"/>
                  </a:cubicBezTo>
                  <a:cubicBezTo>
                    <a:pt x="172" y="1575"/>
                    <a:pt x="199" y="1615"/>
                    <a:pt x="239" y="1655"/>
                  </a:cubicBezTo>
                  <a:cubicBezTo>
                    <a:pt x="278" y="1681"/>
                    <a:pt x="331" y="1694"/>
                    <a:pt x="397" y="1694"/>
                  </a:cubicBezTo>
                  <a:cubicBezTo>
                    <a:pt x="503" y="1694"/>
                    <a:pt x="583" y="1668"/>
                    <a:pt x="649" y="1615"/>
                  </a:cubicBezTo>
                  <a:cubicBezTo>
                    <a:pt x="715" y="1562"/>
                    <a:pt x="741" y="1496"/>
                    <a:pt x="741" y="1416"/>
                  </a:cubicBezTo>
                  <a:cubicBezTo>
                    <a:pt x="741" y="1377"/>
                    <a:pt x="728" y="1337"/>
                    <a:pt x="715" y="1324"/>
                  </a:cubicBezTo>
                  <a:cubicBezTo>
                    <a:pt x="702" y="1284"/>
                    <a:pt x="689" y="1271"/>
                    <a:pt x="662" y="1244"/>
                  </a:cubicBezTo>
                  <a:lnTo>
                    <a:pt x="622" y="1178"/>
                  </a:lnTo>
                  <a:cubicBezTo>
                    <a:pt x="609" y="1152"/>
                    <a:pt x="596" y="1125"/>
                    <a:pt x="596" y="1099"/>
                  </a:cubicBezTo>
                  <a:cubicBezTo>
                    <a:pt x="596" y="1072"/>
                    <a:pt x="622" y="1019"/>
                    <a:pt x="662" y="940"/>
                  </a:cubicBezTo>
                  <a:cubicBezTo>
                    <a:pt x="715" y="847"/>
                    <a:pt x="781" y="768"/>
                    <a:pt x="874" y="688"/>
                  </a:cubicBezTo>
                  <a:cubicBezTo>
                    <a:pt x="953" y="609"/>
                    <a:pt x="1059" y="530"/>
                    <a:pt x="1191" y="477"/>
                  </a:cubicBezTo>
                  <a:cubicBezTo>
                    <a:pt x="1311" y="410"/>
                    <a:pt x="1456" y="371"/>
                    <a:pt x="1602" y="371"/>
                  </a:cubicBezTo>
                  <a:cubicBezTo>
                    <a:pt x="1761" y="371"/>
                    <a:pt x="1906" y="397"/>
                    <a:pt x="2012" y="463"/>
                  </a:cubicBezTo>
                  <a:cubicBezTo>
                    <a:pt x="2131" y="516"/>
                    <a:pt x="2224" y="583"/>
                    <a:pt x="2290" y="675"/>
                  </a:cubicBezTo>
                  <a:cubicBezTo>
                    <a:pt x="2356" y="755"/>
                    <a:pt x="2409" y="847"/>
                    <a:pt x="2436" y="953"/>
                  </a:cubicBezTo>
                  <a:cubicBezTo>
                    <a:pt x="2462" y="1059"/>
                    <a:pt x="2489" y="1152"/>
                    <a:pt x="2489" y="1244"/>
                  </a:cubicBezTo>
                  <a:cubicBezTo>
                    <a:pt x="2489" y="1456"/>
                    <a:pt x="2449" y="1668"/>
                    <a:pt x="2369" y="1893"/>
                  </a:cubicBezTo>
                  <a:cubicBezTo>
                    <a:pt x="2290" y="2131"/>
                    <a:pt x="2184" y="2356"/>
                    <a:pt x="2065" y="2594"/>
                  </a:cubicBezTo>
                  <a:cubicBezTo>
                    <a:pt x="1946" y="2819"/>
                    <a:pt x="1800" y="3044"/>
                    <a:pt x="1628" y="3283"/>
                  </a:cubicBezTo>
                  <a:cubicBezTo>
                    <a:pt x="1469" y="3508"/>
                    <a:pt x="1297" y="3719"/>
                    <a:pt x="1125" y="3918"/>
                  </a:cubicBezTo>
                  <a:cubicBezTo>
                    <a:pt x="953" y="4116"/>
                    <a:pt x="781" y="4302"/>
                    <a:pt x="609" y="4474"/>
                  </a:cubicBezTo>
                  <a:cubicBezTo>
                    <a:pt x="437" y="4633"/>
                    <a:pt x="278" y="4778"/>
                    <a:pt x="133" y="4884"/>
                  </a:cubicBezTo>
                  <a:cubicBezTo>
                    <a:pt x="93" y="4910"/>
                    <a:pt x="66" y="4937"/>
                    <a:pt x="40" y="4963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69"/>
                    <a:pt x="14" y="5109"/>
                    <a:pt x="40" y="5135"/>
                  </a:cubicBezTo>
                  <a:cubicBezTo>
                    <a:pt x="66" y="5175"/>
                    <a:pt x="119" y="5188"/>
                    <a:pt x="186" y="5188"/>
                  </a:cubicBezTo>
                  <a:cubicBezTo>
                    <a:pt x="239" y="5188"/>
                    <a:pt x="291" y="5188"/>
                    <a:pt x="344" y="5162"/>
                  </a:cubicBezTo>
                  <a:cubicBezTo>
                    <a:pt x="384" y="5149"/>
                    <a:pt x="424" y="5122"/>
                    <a:pt x="437" y="5109"/>
                  </a:cubicBezTo>
                  <a:lnTo>
                    <a:pt x="1509" y="5109"/>
                  </a:lnTo>
                  <a:cubicBezTo>
                    <a:pt x="1641" y="5109"/>
                    <a:pt x="1761" y="5122"/>
                    <a:pt x="1893" y="5122"/>
                  </a:cubicBezTo>
                  <a:lnTo>
                    <a:pt x="2674" y="5122"/>
                  </a:lnTo>
                  <a:cubicBezTo>
                    <a:pt x="2700" y="5122"/>
                    <a:pt x="2727" y="5122"/>
                    <a:pt x="2766" y="5096"/>
                  </a:cubicBezTo>
                  <a:cubicBezTo>
                    <a:pt x="2806" y="5069"/>
                    <a:pt x="2833" y="5043"/>
                    <a:pt x="2859" y="4990"/>
                  </a:cubicBezTo>
                  <a:cubicBezTo>
                    <a:pt x="2978" y="4791"/>
                    <a:pt x="3058" y="4646"/>
                    <a:pt x="3124" y="4553"/>
                  </a:cubicBezTo>
                  <a:cubicBezTo>
                    <a:pt x="3177" y="4460"/>
                    <a:pt x="3216" y="4394"/>
                    <a:pt x="3216" y="4355"/>
                  </a:cubicBezTo>
                  <a:cubicBezTo>
                    <a:pt x="3216" y="4302"/>
                    <a:pt x="3190" y="4262"/>
                    <a:pt x="3150" y="4249"/>
                  </a:cubicBezTo>
                  <a:cubicBezTo>
                    <a:pt x="3111" y="4235"/>
                    <a:pt x="3071" y="4222"/>
                    <a:pt x="3031" y="4222"/>
                  </a:cubicBezTo>
                  <a:cubicBezTo>
                    <a:pt x="2965" y="4222"/>
                    <a:pt x="2925" y="4235"/>
                    <a:pt x="2899" y="4275"/>
                  </a:cubicBezTo>
                  <a:cubicBezTo>
                    <a:pt x="2872" y="4302"/>
                    <a:pt x="2846" y="4328"/>
                    <a:pt x="2819" y="4355"/>
                  </a:cubicBezTo>
                  <a:lnTo>
                    <a:pt x="2661" y="4619"/>
                  </a:lnTo>
                  <a:cubicBezTo>
                    <a:pt x="2621" y="4659"/>
                    <a:pt x="2594" y="4699"/>
                    <a:pt x="2568" y="4712"/>
                  </a:cubicBezTo>
                  <a:cubicBezTo>
                    <a:pt x="2555" y="4725"/>
                    <a:pt x="2528" y="4738"/>
                    <a:pt x="2489" y="4738"/>
                  </a:cubicBezTo>
                  <a:lnTo>
                    <a:pt x="2250" y="4738"/>
                  </a:lnTo>
                  <a:cubicBezTo>
                    <a:pt x="2131" y="4738"/>
                    <a:pt x="1972" y="4738"/>
                    <a:pt x="1800" y="4725"/>
                  </a:cubicBezTo>
                  <a:lnTo>
                    <a:pt x="1284" y="4725"/>
                  </a:lnTo>
                  <a:cubicBezTo>
                    <a:pt x="1099" y="4725"/>
                    <a:pt x="953" y="4712"/>
                    <a:pt x="821" y="4712"/>
                  </a:cubicBezTo>
                  <a:cubicBezTo>
                    <a:pt x="940" y="4593"/>
                    <a:pt x="1072" y="4460"/>
                    <a:pt x="1231" y="4302"/>
                  </a:cubicBezTo>
                  <a:cubicBezTo>
                    <a:pt x="1377" y="4143"/>
                    <a:pt x="1536" y="3971"/>
                    <a:pt x="1694" y="3785"/>
                  </a:cubicBezTo>
                  <a:cubicBezTo>
                    <a:pt x="1853" y="3600"/>
                    <a:pt x="1999" y="3402"/>
                    <a:pt x="2144" y="3190"/>
                  </a:cubicBezTo>
                  <a:cubicBezTo>
                    <a:pt x="2303" y="2978"/>
                    <a:pt x="2436" y="2766"/>
                    <a:pt x="2555" y="2555"/>
                  </a:cubicBezTo>
                  <a:cubicBezTo>
                    <a:pt x="2674" y="2343"/>
                    <a:pt x="2766" y="2118"/>
                    <a:pt x="2833" y="1906"/>
                  </a:cubicBezTo>
                  <a:cubicBezTo>
                    <a:pt x="2912" y="1681"/>
                    <a:pt x="2952" y="1469"/>
                    <a:pt x="2952" y="1258"/>
                  </a:cubicBezTo>
                  <a:cubicBezTo>
                    <a:pt x="2952" y="1085"/>
                    <a:pt x="2925" y="927"/>
                    <a:pt x="2872" y="781"/>
                  </a:cubicBezTo>
                  <a:cubicBezTo>
                    <a:pt x="2833" y="622"/>
                    <a:pt x="2753" y="490"/>
                    <a:pt x="2661" y="371"/>
                  </a:cubicBezTo>
                  <a:cubicBezTo>
                    <a:pt x="2555" y="252"/>
                    <a:pt x="2422" y="172"/>
                    <a:pt x="2264" y="106"/>
                  </a:cubicBezTo>
                  <a:cubicBezTo>
                    <a:pt x="2105" y="27"/>
                    <a:pt x="1906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304514" y="857395"/>
              <a:ext cx="109821" cy="109766"/>
            </a:xfrm>
            <a:custGeom>
              <a:avLst/>
              <a:gdLst/>
              <a:ahLst/>
              <a:cxnLst/>
              <a:rect l="l" t="t" r="r" b="b"/>
              <a:pathLst>
                <a:path w="1987" h="1986" extrusionOk="0">
                  <a:moveTo>
                    <a:pt x="994" y="1"/>
                  </a:moveTo>
                  <a:cubicBezTo>
                    <a:pt x="927" y="1"/>
                    <a:pt x="888" y="27"/>
                    <a:pt x="848" y="67"/>
                  </a:cubicBezTo>
                  <a:cubicBezTo>
                    <a:pt x="808" y="93"/>
                    <a:pt x="795" y="146"/>
                    <a:pt x="795" y="186"/>
                  </a:cubicBezTo>
                  <a:cubicBezTo>
                    <a:pt x="795" y="252"/>
                    <a:pt x="795" y="345"/>
                    <a:pt x="795" y="451"/>
                  </a:cubicBezTo>
                  <a:cubicBezTo>
                    <a:pt x="808" y="557"/>
                    <a:pt x="808" y="676"/>
                    <a:pt x="808" y="808"/>
                  </a:cubicBezTo>
                  <a:lnTo>
                    <a:pt x="173" y="808"/>
                  </a:lnTo>
                  <a:cubicBezTo>
                    <a:pt x="133" y="808"/>
                    <a:pt x="94" y="821"/>
                    <a:pt x="67" y="861"/>
                  </a:cubicBezTo>
                  <a:cubicBezTo>
                    <a:pt x="27" y="887"/>
                    <a:pt x="1" y="940"/>
                    <a:pt x="1" y="1007"/>
                  </a:cubicBezTo>
                  <a:cubicBezTo>
                    <a:pt x="1" y="1073"/>
                    <a:pt x="27" y="1126"/>
                    <a:pt x="67" y="1165"/>
                  </a:cubicBezTo>
                  <a:cubicBezTo>
                    <a:pt x="107" y="1192"/>
                    <a:pt x="133" y="1205"/>
                    <a:pt x="173" y="1205"/>
                  </a:cubicBezTo>
                  <a:cubicBezTo>
                    <a:pt x="226" y="1205"/>
                    <a:pt x="305" y="1205"/>
                    <a:pt x="424" y="1192"/>
                  </a:cubicBezTo>
                  <a:lnTo>
                    <a:pt x="795" y="1192"/>
                  </a:lnTo>
                  <a:cubicBezTo>
                    <a:pt x="795" y="1298"/>
                    <a:pt x="782" y="1417"/>
                    <a:pt x="782" y="1536"/>
                  </a:cubicBezTo>
                  <a:cubicBezTo>
                    <a:pt x="782" y="1655"/>
                    <a:pt x="782" y="1761"/>
                    <a:pt x="782" y="1827"/>
                  </a:cubicBezTo>
                  <a:cubicBezTo>
                    <a:pt x="782" y="1854"/>
                    <a:pt x="795" y="1893"/>
                    <a:pt x="821" y="1933"/>
                  </a:cubicBezTo>
                  <a:cubicBezTo>
                    <a:pt x="861" y="1959"/>
                    <a:pt x="914" y="1986"/>
                    <a:pt x="980" y="1986"/>
                  </a:cubicBezTo>
                  <a:cubicBezTo>
                    <a:pt x="1060" y="1986"/>
                    <a:pt x="1113" y="1959"/>
                    <a:pt x="1139" y="1933"/>
                  </a:cubicBezTo>
                  <a:cubicBezTo>
                    <a:pt x="1179" y="1880"/>
                    <a:pt x="1192" y="1854"/>
                    <a:pt x="1192" y="1827"/>
                  </a:cubicBezTo>
                  <a:lnTo>
                    <a:pt x="1192" y="1192"/>
                  </a:lnTo>
                  <a:lnTo>
                    <a:pt x="1801" y="1192"/>
                  </a:lnTo>
                  <a:cubicBezTo>
                    <a:pt x="1854" y="1192"/>
                    <a:pt x="1894" y="1165"/>
                    <a:pt x="1920" y="1139"/>
                  </a:cubicBezTo>
                  <a:cubicBezTo>
                    <a:pt x="1960" y="1099"/>
                    <a:pt x="1986" y="1046"/>
                    <a:pt x="1986" y="980"/>
                  </a:cubicBezTo>
                  <a:cubicBezTo>
                    <a:pt x="1986" y="901"/>
                    <a:pt x="1973" y="848"/>
                    <a:pt x="1933" y="821"/>
                  </a:cubicBezTo>
                  <a:cubicBezTo>
                    <a:pt x="1907" y="795"/>
                    <a:pt x="1880" y="782"/>
                    <a:pt x="1854" y="782"/>
                  </a:cubicBezTo>
                  <a:cubicBezTo>
                    <a:pt x="1774" y="782"/>
                    <a:pt x="1669" y="782"/>
                    <a:pt x="1563" y="795"/>
                  </a:cubicBezTo>
                  <a:cubicBezTo>
                    <a:pt x="1457" y="808"/>
                    <a:pt x="1338" y="808"/>
                    <a:pt x="1192" y="808"/>
                  </a:cubicBezTo>
                  <a:lnTo>
                    <a:pt x="1192" y="464"/>
                  </a:lnTo>
                  <a:cubicBezTo>
                    <a:pt x="1205" y="345"/>
                    <a:pt x="1205" y="252"/>
                    <a:pt x="1205" y="186"/>
                  </a:cubicBezTo>
                  <a:cubicBezTo>
                    <a:pt x="1205" y="146"/>
                    <a:pt x="1179" y="93"/>
                    <a:pt x="1152" y="67"/>
                  </a:cubicBezTo>
                  <a:cubicBezTo>
                    <a:pt x="1113" y="27"/>
                    <a:pt x="1060" y="1"/>
                    <a:pt x="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428871" y="768908"/>
              <a:ext cx="177085" cy="286796"/>
            </a:xfrm>
            <a:custGeom>
              <a:avLst/>
              <a:gdLst/>
              <a:ahLst/>
              <a:cxnLst/>
              <a:rect l="l" t="t" r="r" b="b"/>
              <a:pathLst>
                <a:path w="3204" h="5189" extrusionOk="0">
                  <a:moveTo>
                    <a:pt x="1669" y="0"/>
                  </a:moveTo>
                  <a:cubicBezTo>
                    <a:pt x="1417" y="0"/>
                    <a:pt x="1192" y="53"/>
                    <a:pt x="994" y="146"/>
                  </a:cubicBezTo>
                  <a:cubicBezTo>
                    <a:pt x="808" y="252"/>
                    <a:pt x="636" y="371"/>
                    <a:pt x="504" y="516"/>
                  </a:cubicBezTo>
                  <a:cubicBezTo>
                    <a:pt x="371" y="649"/>
                    <a:pt x="279" y="808"/>
                    <a:pt x="213" y="953"/>
                  </a:cubicBezTo>
                  <a:cubicBezTo>
                    <a:pt x="146" y="1099"/>
                    <a:pt x="107" y="1231"/>
                    <a:pt x="107" y="1324"/>
                  </a:cubicBezTo>
                  <a:cubicBezTo>
                    <a:pt x="107" y="1337"/>
                    <a:pt x="107" y="1363"/>
                    <a:pt x="120" y="1416"/>
                  </a:cubicBezTo>
                  <a:cubicBezTo>
                    <a:pt x="120" y="1456"/>
                    <a:pt x="133" y="1496"/>
                    <a:pt x="146" y="1535"/>
                  </a:cubicBezTo>
                  <a:cubicBezTo>
                    <a:pt x="160" y="1575"/>
                    <a:pt x="199" y="1615"/>
                    <a:pt x="226" y="1655"/>
                  </a:cubicBezTo>
                  <a:cubicBezTo>
                    <a:pt x="279" y="1681"/>
                    <a:pt x="332" y="1694"/>
                    <a:pt x="398" y="1694"/>
                  </a:cubicBezTo>
                  <a:cubicBezTo>
                    <a:pt x="504" y="1694"/>
                    <a:pt x="583" y="1668"/>
                    <a:pt x="649" y="1615"/>
                  </a:cubicBezTo>
                  <a:cubicBezTo>
                    <a:pt x="702" y="1562"/>
                    <a:pt x="742" y="1496"/>
                    <a:pt x="742" y="1416"/>
                  </a:cubicBezTo>
                  <a:cubicBezTo>
                    <a:pt x="742" y="1377"/>
                    <a:pt x="729" y="1337"/>
                    <a:pt x="716" y="1324"/>
                  </a:cubicBezTo>
                  <a:cubicBezTo>
                    <a:pt x="702" y="1284"/>
                    <a:pt x="689" y="1271"/>
                    <a:pt x="663" y="1244"/>
                  </a:cubicBezTo>
                  <a:lnTo>
                    <a:pt x="610" y="1178"/>
                  </a:lnTo>
                  <a:cubicBezTo>
                    <a:pt x="596" y="1152"/>
                    <a:pt x="596" y="1125"/>
                    <a:pt x="596" y="1099"/>
                  </a:cubicBezTo>
                  <a:cubicBezTo>
                    <a:pt x="596" y="1072"/>
                    <a:pt x="623" y="1019"/>
                    <a:pt x="663" y="940"/>
                  </a:cubicBezTo>
                  <a:cubicBezTo>
                    <a:pt x="716" y="847"/>
                    <a:pt x="782" y="768"/>
                    <a:pt x="861" y="688"/>
                  </a:cubicBezTo>
                  <a:cubicBezTo>
                    <a:pt x="954" y="609"/>
                    <a:pt x="1060" y="530"/>
                    <a:pt x="1179" y="477"/>
                  </a:cubicBezTo>
                  <a:cubicBezTo>
                    <a:pt x="1311" y="410"/>
                    <a:pt x="1444" y="371"/>
                    <a:pt x="1602" y="371"/>
                  </a:cubicBezTo>
                  <a:cubicBezTo>
                    <a:pt x="1761" y="371"/>
                    <a:pt x="1894" y="397"/>
                    <a:pt x="2013" y="463"/>
                  </a:cubicBezTo>
                  <a:cubicBezTo>
                    <a:pt x="2119" y="516"/>
                    <a:pt x="2211" y="583"/>
                    <a:pt x="2277" y="675"/>
                  </a:cubicBezTo>
                  <a:cubicBezTo>
                    <a:pt x="2357" y="755"/>
                    <a:pt x="2396" y="847"/>
                    <a:pt x="2423" y="953"/>
                  </a:cubicBezTo>
                  <a:cubicBezTo>
                    <a:pt x="2463" y="1059"/>
                    <a:pt x="2476" y="1152"/>
                    <a:pt x="2476" y="1244"/>
                  </a:cubicBezTo>
                  <a:cubicBezTo>
                    <a:pt x="2476" y="1456"/>
                    <a:pt x="2436" y="1668"/>
                    <a:pt x="2357" y="1893"/>
                  </a:cubicBezTo>
                  <a:cubicBezTo>
                    <a:pt x="2291" y="2131"/>
                    <a:pt x="2185" y="2356"/>
                    <a:pt x="2052" y="2594"/>
                  </a:cubicBezTo>
                  <a:cubicBezTo>
                    <a:pt x="1933" y="2819"/>
                    <a:pt x="1788" y="3044"/>
                    <a:pt x="1629" y="3283"/>
                  </a:cubicBezTo>
                  <a:cubicBezTo>
                    <a:pt x="1470" y="3508"/>
                    <a:pt x="1298" y="3719"/>
                    <a:pt x="1126" y="3918"/>
                  </a:cubicBezTo>
                  <a:cubicBezTo>
                    <a:pt x="954" y="4116"/>
                    <a:pt x="769" y="4302"/>
                    <a:pt x="596" y="4474"/>
                  </a:cubicBezTo>
                  <a:cubicBezTo>
                    <a:pt x="424" y="4633"/>
                    <a:pt x="266" y="4778"/>
                    <a:pt x="120" y="4884"/>
                  </a:cubicBezTo>
                  <a:cubicBezTo>
                    <a:pt x="94" y="4910"/>
                    <a:pt x="67" y="4937"/>
                    <a:pt x="27" y="4963"/>
                  </a:cubicBezTo>
                  <a:cubicBezTo>
                    <a:pt x="14" y="4977"/>
                    <a:pt x="1" y="5003"/>
                    <a:pt x="1" y="5043"/>
                  </a:cubicBezTo>
                  <a:cubicBezTo>
                    <a:pt x="1" y="5069"/>
                    <a:pt x="14" y="5109"/>
                    <a:pt x="27" y="5135"/>
                  </a:cubicBezTo>
                  <a:cubicBezTo>
                    <a:pt x="67" y="5175"/>
                    <a:pt x="107" y="5188"/>
                    <a:pt x="173" y="5188"/>
                  </a:cubicBezTo>
                  <a:cubicBezTo>
                    <a:pt x="239" y="5188"/>
                    <a:pt x="292" y="5188"/>
                    <a:pt x="332" y="5162"/>
                  </a:cubicBezTo>
                  <a:cubicBezTo>
                    <a:pt x="385" y="5149"/>
                    <a:pt x="424" y="5122"/>
                    <a:pt x="438" y="5109"/>
                  </a:cubicBezTo>
                  <a:lnTo>
                    <a:pt x="1510" y="5109"/>
                  </a:lnTo>
                  <a:cubicBezTo>
                    <a:pt x="1642" y="5109"/>
                    <a:pt x="1761" y="5122"/>
                    <a:pt x="1880" y="5122"/>
                  </a:cubicBezTo>
                  <a:lnTo>
                    <a:pt x="2674" y="5122"/>
                  </a:lnTo>
                  <a:cubicBezTo>
                    <a:pt x="2688" y="5122"/>
                    <a:pt x="2714" y="5122"/>
                    <a:pt x="2754" y="5096"/>
                  </a:cubicBezTo>
                  <a:cubicBezTo>
                    <a:pt x="2794" y="5069"/>
                    <a:pt x="2833" y="5043"/>
                    <a:pt x="2860" y="4990"/>
                  </a:cubicBezTo>
                  <a:cubicBezTo>
                    <a:pt x="2966" y="4791"/>
                    <a:pt x="3058" y="4646"/>
                    <a:pt x="3111" y="4553"/>
                  </a:cubicBezTo>
                  <a:cubicBezTo>
                    <a:pt x="3177" y="4460"/>
                    <a:pt x="3204" y="4394"/>
                    <a:pt x="3204" y="4355"/>
                  </a:cubicBezTo>
                  <a:cubicBezTo>
                    <a:pt x="3204" y="4302"/>
                    <a:pt x="3191" y="4262"/>
                    <a:pt x="3151" y="4249"/>
                  </a:cubicBezTo>
                  <a:cubicBezTo>
                    <a:pt x="3111" y="4235"/>
                    <a:pt x="3071" y="4222"/>
                    <a:pt x="3019" y="4222"/>
                  </a:cubicBezTo>
                  <a:cubicBezTo>
                    <a:pt x="2966" y="4222"/>
                    <a:pt x="2926" y="4235"/>
                    <a:pt x="2886" y="4275"/>
                  </a:cubicBezTo>
                  <a:cubicBezTo>
                    <a:pt x="2860" y="4302"/>
                    <a:pt x="2833" y="4328"/>
                    <a:pt x="2820" y="4355"/>
                  </a:cubicBezTo>
                  <a:lnTo>
                    <a:pt x="2648" y="4619"/>
                  </a:lnTo>
                  <a:cubicBezTo>
                    <a:pt x="2621" y="4659"/>
                    <a:pt x="2595" y="4699"/>
                    <a:pt x="2569" y="4712"/>
                  </a:cubicBezTo>
                  <a:cubicBezTo>
                    <a:pt x="2542" y="4725"/>
                    <a:pt x="2516" y="4738"/>
                    <a:pt x="2489" y="4738"/>
                  </a:cubicBezTo>
                  <a:lnTo>
                    <a:pt x="2251" y="4738"/>
                  </a:lnTo>
                  <a:cubicBezTo>
                    <a:pt x="2119" y="4738"/>
                    <a:pt x="1973" y="4738"/>
                    <a:pt x="1801" y="4725"/>
                  </a:cubicBezTo>
                  <a:lnTo>
                    <a:pt x="1271" y="4725"/>
                  </a:lnTo>
                  <a:cubicBezTo>
                    <a:pt x="1099" y="4725"/>
                    <a:pt x="941" y="4712"/>
                    <a:pt x="821" y="4712"/>
                  </a:cubicBezTo>
                  <a:cubicBezTo>
                    <a:pt x="941" y="4593"/>
                    <a:pt x="1073" y="4460"/>
                    <a:pt x="1232" y="4302"/>
                  </a:cubicBezTo>
                  <a:cubicBezTo>
                    <a:pt x="1377" y="4143"/>
                    <a:pt x="1536" y="3971"/>
                    <a:pt x="1682" y="3785"/>
                  </a:cubicBezTo>
                  <a:cubicBezTo>
                    <a:pt x="1841" y="3600"/>
                    <a:pt x="1999" y="3402"/>
                    <a:pt x="2145" y="3190"/>
                  </a:cubicBezTo>
                  <a:cubicBezTo>
                    <a:pt x="2291" y="2978"/>
                    <a:pt x="2436" y="2766"/>
                    <a:pt x="2542" y="2555"/>
                  </a:cubicBezTo>
                  <a:cubicBezTo>
                    <a:pt x="2661" y="2343"/>
                    <a:pt x="2754" y="2118"/>
                    <a:pt x="2833" y="1906"/>
                  </a:cubicBezTo>
                  <a:cubicBezTo>
                    <a:pt x="2899" y="1681"/>
                    <a:pt x="2939" y="1469"/>
                    <a:pt x="2939" y="1258"/>
                  </a:cubicBezTo>
                  <a:cubicBezTo>
                    <a:pt x="2939" y="1085"/>
                    <a:pt x="2913" y="927"/>
                    <a:pt x="2873" y="781"/>
                  </a:cubicBezTo>
                  <a:cubicBezTo>
                    <a:pt x="2833" y="622"/>
                    <a:pt x="2754" y="490"/>
                    <a:pt x="2648" y="371"/>
                  </a:cubicBezTo>
                  <a:cubicBezTo>
                    <a:pt x="2542" y="252"/>
                    <a:pt x="2423" y="172"/>
                    <a:pt x="2251" y="106"/>
                  </a:cubicBezTo>
                  <a:cubicBezTo>
                    <a:pt x="2092" y="27"/>
                    <a:pt x="1894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2632265" y="887407"/>
              <a:ext cx="93683" cy="78318"/>
            </a:xfrm>
            <a:custGeom>
              <a:avLst/>
              <a:gdLst/>
              <a:ahLst/>
              <a:cxnLst/>
              <a:rect l="l" t="t" r="r" b="b"/>
              <a:pathLst>
                <a:path w="1695" h="1417" extrusionOk="0">
                  <a:moveTo>
                    <a:pt x="159" y="0"/>
                  </a:moveTo>
                  <a:cubicBezTo>
                    <a:pt x="93" y="0"/>
                    <a:pt x="53" y="27"/>
                    <a:pt x="27" y="66"/>
                  </a:cubicBezTo>
                  <a:cubicBezTo>
                    <a:pt x="14" y="106"/>
                    <a:pt x="0" y="146"/>
                    <a:pt x="0" y="186"/>
                  </a:cubicBezTo>
                  <a:cubicBezTo>
                    <a:pt x="0" y="225"/>
                    <a:pt x="14" y="278"/>
                    <a:pt x="40" y="318"/>
                  </a:cubicBezTo>
                  <a:cubicBezTo>
                    <a:pt x="66" y="358"/>
                    <a:pt x="106" y="384"/>
                    <a:pt x="159" y="384"/>
                  </a:cubicBezTo>
                  <a:lnTo>
                    <a:pt x="821" y="384"/>
                  </a:lnTo>
                  <a:cubicBezTo>
                    <a:pt x="953" y="371"/>
                    <a:pt x="1086" y="371"/>
                    <a:pt x="1205" y="371"/>
                  </a:cubicBezTo>
                  <a:lnTo>
                    <a:pt x="1522" y="371"/>
                  </a:lnTo>
                  <a:cubicBezTo>
                    <a:pt x="1589" y="371"/>
                    <a:pt x="1641" y="344"/>
                    <a:pt x="1668" y="291"/>
                  </a:cubicBezTo>
                  <a:cubicBezTo>
                    <a:pt x="1681" y="239"/>
                    <a:pt x="1694" y="199"/>
                    <a:pt x="1694" y="172"/>
                  </a:cubicBezTo>
                  <a:cubicBezTo>
                    <a:pt x="1694" y="119"/>
                    <a:pt x="1681" y="80"/>
                    <a:pt x="1655" y="53"/>
                  </a:cubicBezTo>
                  <a:cubicBezTo>
                    <a:pt x="1628" y="14"/>
                    <a:pt x="1602" y="0"/>
                    <a:pt x="1575" y="0"/>
                  </a:cubicBezTo>
                  <a:cubicBezTo>
                    <a:pt x="1469" y="0"/>
                    <a:pt x="1364" y="0"/>
                    <a:pt x="1231" y="14"/>
                  </a:cubicBezTo>
                  <a:lnTo>
                    <a:pt x="278" y="14"/>
                  </a:lnTo>
                  <a:cubicBezTo>
                    <a:pt x="225" y="0"/>
                    <a:pt x="186" y="0"/>
                    <a:pt x="159" y="0"/>
                  </a:cubicBezTo>
                  <a:close/>
                  <a:moveTo>
                    <a:pt x="159" y="1033"/>
                  </a:moveTo>
                  <a:cubicBezTo>
                    <a:pt x="93" y="1033"/>
                    <a:pt x="53" y="1059"/>
                    <a:pt x="27" y="1099"/>
                  </a:cubicBezTo>
                  <a:cubicBezTo>
                    <a:pt x="14" y="1139"/>
                    <a:pt x="0" y="1178"/>
                    <a:pt x="0" y="1218"/>
                  </a:cubicBezTo>
                  <a:cubicBezTo>
                    <a:pt x="0" y="1271"/>
                    <a:pt x="14" y="1311"/>
                    <a:pt x="40" y="1350"/>
                  </a:cubicBezTo>
                  <a:cubicBezTo>
                    <a:pt x="66" y="1390"/>
                    <a:pt x="106" y="1416"/>
                    <a:pt x="159" y="1416"/>
                  </a:cubicBezTo>
                  <a:lnTo>
                    <a:pt x="821" y="1416"/>
                  </a:lnTo>
                  <a:cubicBezTo>
                    <a:pt x="953" y="1416"/>
                    <a:pt x="1086" y="1403"/>
                    <a:pt x="1205" y="1403"/>
                  </a:cubicBezTo>
                  <a:lnTo>
                    <a:pt x="1522" y="1403"/>
                  </a:lnTo>
                  <a:cubicBezTo>
                    <a:pt x="1589" y="1403"/>
                    <a:pt x="1641" y="1390"/>
                    <a:pt x="1668" y="1337"/>
                  </a:cubicBezTo>
                  <a:cubicBezTo>
                    <a:pt x="1681" y="1284"/>
                    <a:pt x="1694" y="1231"/>
                    <a:pt x="1694" y="1205"/>
                  </a:cubicBezTo>
                  <a:cubicBezTo>
                    <a:pt x="1694" y="1165"/>
                    <a:pt x="1681" y="1125"/>
                    <a:pt x="1655" y="1086"/>
                  </a:cubicBezTo>
                  <a:cubicBezTo>
                    <a:pt x="1628" y="1046"/>
                    <a:pt x="1602" y="1033"/>
                    <a:pt x="1575" y="1033"/>
                  </a:cubicBezTo>
                  <a:cubicBezTo>
                    <a:pt x="1469" y="1033"/>
                    <a:pt x="1364" y="1033"/>
                    <a:pt x="1231" y="1046"/>
                  </a:cubicBezTo>
                  <a:lnTo>
                    <a:pt x="278" y="1046"/>
                  </a:lnTo>
                  <a:cubicBezTo>
                    <a:pt x="225" y="1046"/>
                    <a:pt x="186" y="1033"/>
                    <a:pt x="159" y="10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2740539" y="770345"/>
              <a:ext cx="188029" cy="281711"/>
            </a:xfrm>
            <a:custGeom>
              <a:avLst/>
              <a:gdLst/>
              <a:ahLst/>
              <a:cxnLst/>
              <a:rect l="l" t="t" r="r" b="b"/>
              <a:pathLst>
                <a:path w="3402" h="5097" extrusionOk="0">
                  <a:moveTo>
                    <a:pt x="2528" y="609"/>
                  </a:moveTo>
                  <a:lnTo>
                    <a:pt x="2356" y="3190"/>
                  </a:lnTo>
                  <a:cubicBezTo>
                    <a:pt x="2210" y="3190"/>
                    <a:pt x="2038" y="3204"/>
                    <a:pt x="1853" y="3217"/>
                  </a:cubicBezTo>
                  <a:cubicBezTo>
                    <a:pt x="1668" y="3230"/>
                    <a:pt x="1496" y="3230"/>
                    <a:pt x="1324" y="3243"/>
                  </a:cubicBezTo>
                  <a:cubicBezTo>
                    <a:pt x="1165" y="3243"/>
                    <a:pt x="1019" y="3257"/>
                    <a:pt x="900" y="3257"/>
                  </a:cubicBezTo>
                  <a:lnTo>
                    <a:pt x="702" y="3257"/>
                  </a:lnTo>
                  <a:cubicBezTo>
                    <a:pt x="662" y="3257"/>
                    <a:pt x="635" y="3257"/>
                    <a:pt x="622" y="3243"/>
                  </a:cubicBezTo>
                  <a:cubicBezTo>
                    <a:pt x="622" y="3230"/>
                    <a:pt x="622" y="3230"/>
                    <a:pt x="622" y="3217"/>
                  </a:cubicBezTo>
                  <a:cubicBezTo>
                    <a:pt x="622" y="3190"/>
                    <a:pt x="622" y="3164"/>
                    <a:pt x="649" y="3137"/>
                  </a:cubicBezTo>
                  <a:cubicBezTo>
                    <a:pt x="675" y="3124"/>
                    <a:pt x="688" y="3098"/>
                    <a:pt x="688" y="3084"/>
                  </a:cubicBezTo>
                  <a:lnTo>
                    <a:pt x="2528" y="609"/>
                  </a:lnTo>
                  <a:close/>
                  <a:moveTo>
                    <a:pt x="2713" y="1"/>
                  </a:moveTo>
                  <a:cubicBezTo>
                    <a:pt x="2634" y="1"/>
                    <a:pt x="2581" y="27"/>
                    <a:pt x="2515" y="80"/>
                  </a:cubicBezTo>
                  <a:cubicBezTo>
                    <a:pt x="2462" y="120"/>
                    <a:pt x="2422" y="159"/>
                    <a:pt x="2409" y="173"/>
                  </a:cubicBezTo>
                  <a:cubicBezTo>
                    <a:pt x="2263" y="358"/>
                    <a:pt x="2131" y="530"/>
                    <a:pt x="2012" y="689"/>
                  </a:cubicBezTo>
                  <a:cubicBezTo>
                    <a:pt x="1893" y="834"/>
                    <a:pt x="1774" y="993"/>
                    <a:pt x="1668" y="1126"/>
                  </a:cubicBezTo>
                  <a:lnTo>
                    <a:pt x="1350" y="1562"/>
                  </a:lnTo>
                  <a:cubicBezTo>
                    <a:pt x="1244" y="1708"/>
                    <a:pt x="1125" y="1867"/>
                    <a:pt x="993" y="2039"/>
                  </a:cubicBezTo>
                  <a:cubicBezTo>
                    <a:pt x="874" y="2211"/>
                    <a:pt x="728" y="2396"/>
                    <a:pt x="582" y="2595"/>
                  </a:cubicBezTo>
                  <a:cubicBezTo>
                    <a:pt x="437" y="2807"/>
                    <a:pt x="265" y="3045"/>
                    <a:pt x="66" y="3309"/>
                  </a:cubicBezTo>
                  <a:cubicBezTo>
                    <a:pt x="40" y="3336"/>
                    <a:pt x="27" y="3362"/>
                    <a:pt x="13" y="3402"/>
                  </a:cubicBezTo>
                  <a:cubicBezTo>
                    <a:pt x="0" y="3415"/>
                    <a:pt x="0" y="3442"/>
                    <a:pt x="0" y="3468"/>
                  </a:cubicBezTo>
                  <a:cubicBezTo>
                    <a:pt x="0" y="3534"/>
                    <a:pt x="27" y="3574"/>
                    <a:pt x="80" y="3601"/>
                  </a:cubicBezTo>
                  <a:cubicBezTo>
                    <a:pt x="132" y="3640"/>
                    <a:pt x="185" y="3654"/>
                    <a:pt x="265" y="3654"/>
                  </a:cubicBezTo>
                  <a:cubicBezTo>
                    <a:pt x="344" y="3654"/>
                    <a:pt x="556" y="3654"/>
                    <a:pt x="900" y="3640"/>
                  </a:cubicBezTo>
                  <a:cubicBezTo>
                    <a:pt x="1231" y="3627"/>
                    <a:pt x="1721" y="3601"/>
                    <a:pt x="2343" y="3601"/>
                  </a:cubicBezTo>
                  <a:lnTo>
                    <a:pt x="2290" y="4554"/>
                  </a:lnTo>
                  <a:cubicBezTo>
                    <a:pt x="2290" y="4633"/>
                    <a:pt x="2263" y="4686"/>
                    <a:pt x="2197" y="4726"/>
                  </a:cubicBezTo>
                  <a:cubicBezTo>
                    <a:pt x="2144" y="4752"/>
                    <a:pt x="2078" y="4779"/>
                    <a:pt x="1985" y="4792"/>
                  </a:cubicBezTo>
                  <a:lnTo>
                    <a:pt x="1893" y="4792"/>
                  </a:lnTo>
                  <a:cubicBezTo>
                    <a:pt x="1853" y="4792"/>
                    <a:pt x="1800" y="4805"/>
                    <a:pt x="1747" y="4805"/>
                  </a:cubicBezTo>
                  <a:cubicBezTo>
                    <a:pt x="1694" y="4805"/>
                    <a:pt x="1641" y="4818"/>
                    <a:pt x="1575" y="4818"/>
                  </a:cubicBezTo>
                  <a:lnTo>
                    <a:pt x="1430" y="4818"/>
                  </a:lnTo>
                  <a:cubicBezTo>
                    <a:pt x="1390" y="4818"/>
                    <a:pt x="1350" y="4832"/>
                    <a:pt x="1310" y="4845"/>
                  </a:cubicBezTo>
                  <a:cubicBezTo>
                    <a:pt x="1271" y="4858"/>
                    <a:pt x="1244" y="4898"/>
                    <a:pt x="1244" y="4951"/>
                  </a:cubicBezTo>
                  <a:cubicBezTo>
                    <a:pt x="1244" y="5017"/>
                    <a:pt x="1271" y="5057"/>
                    <a:pt x="1324" y="5070"/>
                  </a:cubicBezTo>
                  <a:cubicBezTo>
                    <a:pt x="1377" y="5096"/>
                    <a:pt x="1416" y="5096"/>
                    <a:pt x="1456" y="5096"/>
                  </a:cubicBezTo>
                  <a:lnTo>
                    <a:pt x="2965" y="5096"/>
                  </a:lnTo>
                  <a:cubicBezTo>
                    <a:pt x="3044" y="5096"/>
                    <a:pt x="3110" y="5096"/>
                    <a:pt x="3163" y="5070"/>
                  </a:cubicBezTo>
                  <a:cubicBezTo>
                    <a:pt x="3216" y="5043"/>
                    <a:pt x="3230" y="5004"/>
                    <a:pt x="3230" y="4951"/>
                  </a:cubicBezTo>
                  <a:cubicBezTo>
                    <a:pt x="3230" y="4884"/>
                    <a:pt x="3216" y="4845"/>
                    <a:pt x="3163" y="4832"/>
                  </a:cubicBezTo>
                  <a:cubicBezTo>
                    <a:pt x="3124" y="4805"/>
                    <a:pt x="3057" y="4792"/>
                    <a:pt x="2965" y="4792"/>
                  </a:cubicBezTo>
                  <a:lnTo>
                    <a:pt x="2793" y="4792"/>
                  </a:lnTo>
                  <a:cubicBezTo>
                    <a:pt x="2740" y="4779"/>
                    <a:pt x="2713" y="4752"/>
                    <a:pt x="2713" y="4699"/>
                  </a:cubicBezTo>
                  <a:cubicBezTo>
                    <a:pt x="2713" y="4673"/>
                    <a:pt x="2713" y="4620"/>
                    <a:pt x="2713" y="4527"/>
                  </a:cubicBezTo>
                  <a:cubicBezTo>
                    <a:pt x="2727" y="4448"/>
                    <a:pt x="2727" y="4355"/>
                    <a:pt x="2727" y="4249"/>
                  </a:cubicBezTo>
                  <a:cubicBezTo>
                    <a:pt x="2740" y="4130"/>
                    <a:pt x="2740" y="4024"/>
                    <a:pt x="2753" y="3905"/>
                  </a:cubicBezTo>
                  <a:cubicBezTo>
                    <a:pt x="2753" y="3786"/>
                    <a:pt x="2766" y="3680"/>
                    <a:pt x="2766" y="3601"/>
                  </a:cubicBezTo>
                  <a:lnTo>
                    <a:pt x="3230" y="3601"/>
                  </a:lnTo>
                  <a:cubicBezTo>
                    <a:pt x="3256" y="3601"/>
                    <a:pt x="3296" y="3587"/>
                    <a:pt x="3335" y="3561"/>
                  </a:cubicBezTo>
                  <a:cubicBezTo>
                    <a:pt x="3388" y="3534"/>
                    <a:pt x="3402" y="3482"/>
                    <a:pt x="3402" y="3415"/>
                  </a:cubicBezTo>
                  <a:cubicBezTo>
                    <a:pt x="3402" y="3349"/>
                    <a:pt x="3388" y="3309"/>
                    <a:pt x="3349" y="3270"/>
                  </a:cubicBezTo>
                  <a:cubicBezTo>
                    <a:pt x="3309" y="3230"/>
                    <a:pt x="3256" y="3217"/>
                    <a:pt x="3190" y="3217"/>
                  </a:cubicBezTo>
                  <a:lnTo>
                    <a:pt x="2793" y="3190"/>
                  </a:lnTo>
                  <a:cubicBezTo>
                    <a:pt x="2793" y="3032"/>
                    <a:pt x="2793" y="2859"/>
                    <a:pt x="2806" y="2648"/>
                  </a:cubicBezTo>
                  <a:cubicBezTo>
                    <a:pt x="2806" y="2436"/>
                    <a:pt x="2819" y="2224"/>
                    <a:pt x="2832" y="1999"/>
                  </a:cubicBezTo>
                  <a:cubicBezTo>
                    <a:pt x="2846" y="1774"/>
                    <a:pt x="2859" y="1562"/>
                    <a:pt x="2872" y="1337"/>
                  </a:cubicBezTo>
                  <a:cubicBezTo>
                    <a:pt x="2899" y="1126"/>
                    <a:pt x="2912" y="927"/>
                    <a:pt x="2925" y="755"/>
                  </a:cubicBezTo>
                  <a:cubicBezTo>
                    <a:pt x="2938" y="583"/>
                    <a:pt x="2952" y="437"/>
                    <a:pt x="2952" y="318"/>
                  </a:cubicBezTo>
                  <a:cubicBezTo>
                    <a:pt x="2965" y="212"/>
                    <a:pt x="2965" y="146"/>
                    <a:pt x="2965" y="133"/>
                  </a:cubicBezTo>
                  <a:cubicBezTo>
                    <a:pt x="2965" y="93"/>
                    <a:pt x="2938" y="54"/>
                    <a:pt x="2899" y="40"/>
                  </a:cubicBezTo>
                  <a:cubicBezTo>
                    <a:pt x="2846" y="14"/>
                    <a:pt x="2780" y="1"/>
                    <a:pt x="2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1" name="Google Shape;301;p17"/>
          <p:cNvGrpSpPr/>
          <p:nvPr/>
        </p:nvGrpSpPr>
        <p:grpSpPr>
          <a:xfrm>
            <a:off x="11003409" y="1493385"/>
            <a:ext cx="751777" cy="344537"/>
            <a:chOff x="6301529" y="2700815"/>
            <a:chExt cx="640137" cy="293373"/>
          </a:xfrm>
        </p:grpSpPr>
        <p:sp>
          <p:nvSpPr>
            <p:cNvPr id="302" name="Google Shape;302;p17"/>
            <p:cNvSpPr/>
            <p:nvPr/>
          </p:nvSpPr>
          <p:spPr>
            <a:xfrm>
              <a:off x="6301529" y="2703026"/>
              <a:ext cx="188802" cy="281656"/>
            </a:xfrm>
            <a:custGeom>
              <a:avLst/>
              <a:gdLst/>
              <a:ahLst/>
              <a:cxnLst/>
              <a:rect l="l" t="t" r="r" b="b"/>
              <a:pathLst>
                <a:path w="3416" h="5096" extrusionOk="0">
                  <a:moveTo>
                    <a:pt x="2528" y="609"/>
                  </a:moveTo>
                  <a:lnTo>
                    <a:pt x="2356" y="3177"/>
                  </a:lnTo>
                  <a:cubicBezTo>
                    <a:pt x="2211" y="3190"/>
                    <a:pt x="2039" y="3203"/>
                    <a:pt x="1853" y="3216"/>
                  </a:cubicBezTo>
                  <a:cubicBezTo>
                    <a:pt x="1668" y="3216"/>
                    <a:pt x="1496" y="3229"/>
                    <a:pt x="1324" y="3243"/>
                  </a:cubicBezTo>
                  <a:cubicBezTo>
                    <a:pt x="1165" y="3243"/>
                    <a:pt x="1020" y="3243"/>
                    <a:pt x="901" y="3256"/>
                  </a:cubicBezTo>
                  <a:lnTo>
                    <a:pt x="702" y="3256"/>
                  </a:lnTo>
                  <a:cubicBezTo>
                    <a:pt x="662" y="3256"/>
                    <a:pt x="636" y="3256"/>
                    <a:pt x="623" y="3243"/>
                  </a:cubicBezTo>
                  <a:cubicBezTo>
                    <a:pt x="623" y="3229"/>
                    <a:pt x="623" y="3216"/>
                    <a:pt x="623" y="3203"/>
                  </a:cubicBezTo>
                  <a:cubicBezTo>
                    <a:pt x="623" y="3177"/>
                    <a:pt x="623" y="3163"/>
                    <a:pt x="649" y="3137"/>
                  </a:cubicBezTo>
                  <a:cubicBezTo>
                    <a:pt x="676" y="3110"/>
                    <a:pt x="689" y="3097"/>
                    <a:pt x="689" y="3084"/>
                  </a:cubicBezTo>
                  <a:lnTo>
                    <a:pt x="2528" y="609"/>
                  </a:lnTo>
                  <a:close/>
                  <a:moveTo>
                    <a:pt x="2714" y="0"/>
                  </a:moveTo>
                  <a:cubicBezTo>
                    <a:pt x="2648" y="0"/>
                    <a:pt x="2581" y="27"/>
                    <a:pt x="2515" y="66"/>
                  </a:cubicBezTo>
                  <a:cubicBezTo>
                    <a:pt x="2462" y="119"/>
                    <a:pt x="2423" y="146"/>
                    <a:pt x="2409" y="172"/>
                  </a:cubicBezTo>
                  <a:cubicBezTo>
                    <a:pt x="2264" y="357"/>
                    <a:pt x="2131" y="530"/>
                    <a:pt x="2012" y="688"/>
                  </a:cubicBezTo>
                  <a:cubicBezTo>
                    <a:pt x="1893" y="834"/>
                    <a:pt x="1774" y="980"/>
                    <a:pt x="1668" y="1125"/>
                  </a:cubicBezTo>
                  <a:lnTo>
                    <a:pt x="1351" y="1562"/>
                  </a:lnTo>
                  <a:cubicBezTo>
                    <a:pt x="1245" y="1707"/>
                    <a:pt x="1126" y="1866"/>
                    <a:pt x="993" y="2038"/>
                  </a:cubicBezTo>
                  <a:cubicBezTo>
                    <a:pt x="874" y="2197"/>
                    <a:pt x="728" y="2396"/>
                    <a:pt x="583" y="2594"/>
                  </a:cubicBezTo>
                  <a:cubicBezTo>
                    <a:pt x="437" y="2806"/>
                    <a:pt x="265" y="3031"/>
                    <a:pt x="67" y="3296"/>
                  </a:cubicBezTo>
                  <a:cubicBezTo>
                    <a:pt x="40" y="3335"/>
                    <a:pt x="27" y="3362"/>
                    <a:pt x="14" y="3388"/>
                  </a:cubicBezTo>
                  <a:cubicBezTo>
                    <a:pt x="1" y="3415"/>
                    <a:pt x="1" y="3441"/>
                    <a:pt x="1" y="3468"/>
                  </a:cubicBezTo>
                  <a:cubicBezTo>
                    <a:pt x="1" y="3521"/>
                    <a:pt x="27" y="3574"/>
                    <a:pt x="80" y="3600"/>
                  </a:cubicBezTo>
                  <a:cubicBezTo>
                    <a:pt x="133" y="3640"/>
                    <a:pt x="186" y="3653"/>
                    <a:pt x="265" y="3653"/>
                  </a:cubicBezTo>
                  <a:cubicBezTo>
                    <a:pt x="345" y="3653"/>
                    <a:pt x="570" y="3640"/>
                    <a:pt x="901" y="3627"/>
                  </a:cubicBezTo>
                  <a:cubicBezTo>
                    <a:pt x="1231" y="3613"/>
                    <a:pt x="1721" y="3600"/>
                    <a:pt x="2343" y="3587"/>
                  </a:cubicBezTo>
                  <a:lnTo>
                    <a:pt x="2343" y="3587"/>
                  </a:lnTo>
                  <a:lnTo>
                    <a:pt x="2290" y="4540"/>
                  </a:lnTo>
                  <a:cubicBezTo>
                    <a:pt x="2290" y="4632"/>
                    <a:pt x="2264" y="4685"/>
                    <a:pt x="2211" y="4725"/>
                  </a:cubicBezTo>
                  <a:cubicBezTo>
                    <a:pt x="2158" y="4752"/>
                    <a:pt x="2078" y="4778"/>
                    <a:pt x="1986" y="4778"/>
                  </a:cubicBezTo>
                  <a:cubicBezTo>
                    <a:pt x="1973" y="4778"/>
                    <a:pt x="1946" y="4778"/>
                    <a:pt x="1893" y="4791"/>
                  </a:cubicBezTo>
                  <a:cubicBezTo>
                    <a:pt x="1853" y="4791"/>
                    <a:pt x="1801" y="4791"/>
                    <a:pt x="1748" y="4804"/>
                  </a:cubicBezTo>
                  <a:cubicBezTo>
                    <a:pt x="1695" y="4804"/>
                    <a:pt x="1642" y="4804"/>
                    <a:pt x="1576" y="4818"/>
                  </a:cubicBezTo>
                  <a:lnTo>
                    <a:pt x="1430" y="4818"/>
                  </a:lnTo>
                  <a:cubicBezTo>
                    <a:pt x="1390" y="4818"/>
                    <a:pt x="1351" y="4831"/>
                    <a:pt x="1311" y="4844"/>
                  </a:cubicBezTo>
                  <a:cubicBezTo>
                    <a:pt x="1271" y="4857"/>
                    <a:pt x="1245" y="4897"/>
                    <a:pt x="1245" y="4950"/>
                  </a:cubicBezTo>
                  <a:cubicBezTo>
                    <a:pt x="1245" y="5003"/>
                    <a:pt x="1271" y="5056"/>
                    <a:pt x="1324" y="5069"/>
                  </a:cubicBezTo>
                  <a:cubicBezTo>
                    <a:pt x="1377" y="5082"/>
                    <a:pt x="1417" y="5096"/>
                    <a:pt x="1456" y="5096"/>
                  </a:cubicBezTo>
                  <a:lnTo>
                    <a:pt x="2965" y="5096"/>
                  </a:lnTo>
                  <a:cubicBezTo>
                    <a:pt x="3045" y="5096"/>
                    <a:pt x="3111" y="5082"/>
                    <a:pt x="3164" y="5069"/>
                  </a:cubicBezTo>
                  <a:cubicBezTo>
                    <a:pt x="3217" y="5043"/>
                    <a:pt x="3230" y="5003"/>
                    <a:pt x="3230" y="4937"/>
                  </a:cubicBezTo>
                  <a:cubicBezTo>
                    <a:pt x="3230" y="4884"/>
                    <a:pt x="3217" y="4844"/>
                    <a:pt x="3164" y="4818"/>
                  </a:cubicBezTo>
                  <a:cubicBezTo>
                    <a:pt x="3124" y="4804"/>
                    <a:pt x="3058" y="4791"/>
                    <a:pt x="2965" y="4791"/>
                  </a:cubicBezTo>
                  <a:cubicBezTo>
                    <a:pt x="2912" y="4791"/>
                    <a:pt x="2859" y="4791"/>
                    <a:pt x="2793" y="4778"/>
                  </a:cubicBezTo>
                  <a:cubicBezTo>
                    <a:pt x="2740" y="4778"/>
                    <a:pt x="2714" y="4738"/>
                    <a:pt x="2714" y="4699"/>
                  </a:cubicBezTo>
                  <a:cubicBezTo>
                    <a:pt x="2714" y="4672"/>
                    <a:pt x="2714" y="4619"/>
                    <a:pt x="2714" y="4527"/>
                  </a:cubicBezTo>
                  <a:cubicBezTo>
                    <a:pt x="2727" y="4447"/>
                    <a:pt x="2727" y="4341"/>
                    <a:pt x="2727" y="4235"/>
                  </a:cubicBezTo>
                  <a:cubicBezTo>
                    <a:pt x="2740" y="4129"/>
                    <a:pt x="2740" y="4010"/>
                    <a:pt x="2753" y="3904"/>
                  </a:cubicBezTo>
                  <a:cubicBezTo>
                    <a:pt x="2753" y="3785"/>
                    <a:pt x="2767" y="3679"/>
                    <a:pt x="2767" y="3587"/>
                  </a:cubicBezTo>
                  <a:lnTo>
                    <a:pt x="3230" y="3587"/>
                  </a:lnTo>
                  <a:cubicBezTo>
                    <a:pt x="3256" y="3587"/>
                    <a:pt x="3296" y="3574"/>
                    <a:pt x="3336" y="3547"/>
                  </a:cubicBezTo>
                  <a:cubicBezTo>
                    <a:pt x="3389" y="3534"/>
                    <a:pt x="3415" y="3481"/>
                    <a:pt x="3415" y="3415"/>
                  </a:cubicBezTo>
                  <a:cubicBezTo>
                    <a:pt x="3415" y="3349"/>
                    <a:pt x="3389" y="3296"/>
                    <a:pt x="3349" y="3269"/>
                  </a:cubicBezTo>
                  <a:cubicBezTo>
                    <a:pt x="3309" y="3229"/>
                    <a:pt x="3256" y="3216"/>
                    <a:pt x="3190" y="3203"/>
                  </a:cubicBezTo>
                  <a:lnTo>
                    <a:pt x="2793" y="3177"/>
                  </a:lnTo>
                  <a:cubicBezTo>
                    <a:pt x="2793" y="3031"/>
                    <a:pt x="2793" y="2846"/>
                    <a:pt x="2806" y="2647"/>
                  </a:cubicBezTo>
                  <a:cubicBezTo>
                    <a:pt x="2806" y="2435"/>
                    <a:pt x="2820" y="2224"/>
                    <a:pt x="2833" y="1999"/>
                  </a:cubicBezTo>
                  <a:cubicBezTo>
                    <a:pt x="2846" y="1774"/>
                    <a:pt x="2859" y="1549"/>
                    <a:pt x="2873" y="1337"/>
                  </a:cubicBezTo>
                  <a:cubicBezTo>
                    <a:pt x="2899" y="1112"/>
                    <a:pt x="2912" y="927"/>
                    <a:pt x="2926" y="755"/>
                  </a:cubicBezTo>
                  <a:cubicBezTo>
                    <a:pt x="2939" y="569"/>
                    <a:pt x="2952" y="424"/>
                    <a:pt x="2952" y="318"/>
                  </a:cubicBezTo>
                  <a:cubicBezTo>
                    <a:pt x="2965" y="199"/>
                    <a:pt x="2965" y="146"/>
                    <a:pt x="2965" y="132"/>
                  </a:cubicBezTo>
                  <a:cubicBezTo>
                    <a:pt x="2965" y="93"/>
                    <a:pt x="2952" y="53"/>
                    <a:pt x="2899" y="40"/>
                  </a:cubicBezTo>
                  <a:cubicBezTo>
                    <a:pt x="2846" y="13"/>
                    <a:pt x="2780" y="0"/>
                    <a:pt x="2714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6504149" y="2700815"/>
              <a:ext cx="177804" cy="287515"/>
            </a:xfrm>
            <a:custGeom>
              <a:avLst/>
              <a:gdLst/>
              <a:ahLst/>
              <a:cxnLst/>
              <a:rect l="l" t="t" r="r" b="b"/>
              <a:pathLst>
                <a:path w="3217" h="5202" extrusionOk="0">
                  <a:moveTo>
                    <a:pt x="1668" y="0"/>
                  </a:moveTo>
                  <a:cubicBezTo>
                    <a:pt x="1417" y="0"/>
                    <a:pt x="1192" y="53"/>
                    <a:pt x="1007" y="159"/>
                  </a:cubicBezTo>
                  <a:cubicBezTo>
                    <a:pt x="808" y="265"/>
                    <a:pt x="649" y="384"/>
                    <a:pt x="517" y="530"/>
                  </a:cubicBezTo>
                  <a:cubicBezTo>
                    <a:pt x="385" y="662"/>
                    <a:pt x="279" y="808"/>
                    <a:pt x="212" y="967"/>
                  </a:cubicBezTo>
                  <a:cubicBezTo>
                    <a:pt x="146" y="1112"/>
                    <a:pt x="120" y="1231"/>
                    <a:pt x="120" y="1337"/>
                  </a:cubicBezTo>
                  <a:cubicBezTo>
                    <a:pt x="120" y="1350"/>
                    <a:pt x="120" y="1377"/>
                    <a:pt x="120" y="1417"/>
                  </a:cubicBezTo>
                  <a:cubicBezTo>
                    <a:pt x="120" y="1456"/>
                    <a:pt x="133" y="1509"/>
                    <a:pt x="146" y="1549"/>
                  </a:cubicBezTo>
                  <a:cubicBezTo>
                    <a:pt x="173" y="1589"/>
                    <a:pt x="199" y="1628"/>
                    <a:pt x="239" y="1655"/>
                  </a:cubicBezTo>
                  <a:cubicBezTo>
                    <a:pt x="279" y="1695"/>
                    <a:pt x="332" y="1708"/>
                    <a:pt x="398" y="1708"/>
                  </a:cubicBezTo>
                  <a:cubicBezTo>
                    <a:pt x="504" y="1708"/>
                    <a:pt x="583" y="1681"/>
                    <a:pt x="649" y="1628"/>
                  </a:cubicBezTo>
                  <a:cubicBezTo>
                    <a:pt x="715" y="1575"/>
                    <a:pt x="742" y="1509"/>
                    <a:pt x="742" y="1417"/>
                  </a:cubicBezTo>
                  <a:cubicBezTo>
                    <a:pt x="742" y="1377"/>
                    <a:pt x="729" y="1350"/>
                    <a:pt x="715" y="1324"/>
                  </a:cubicBezTo>
                  <a:cubicBezTo>
                    <a:pt x="702" y="1297"/>
                    <a:pt x="689" y="1271"/>
                    <a:pt x="662" y="1258"/>
                  </a:cubicBezTo>
                  <a:lnTo>
                    <a:pt x="623" y="1192"/>
                  </a:lnTo>
                  <a:cubicBezTo>
                    <a:pt x="610" y="1165"/>
                    <a:pt x="596" y="1139"/>
                    <a:pt x="596" y="1112"/>
                  </a:cubicBezTo>
                  <a:cubicBezTo>
                    <a:pt x="596" y="1072"/>
                    <a:pt x="623" y="1020"/>
                    <a:pt x="662" y="940"/>
                  </a:cubicBezTo>
                  <a:cubicBezTo>
                    <a:pt x="715" y="861"/>
                    <a:pt x="782" y="781"/>
                    <a:pt x="874" y="702"/>
                  </a:cubicBezTo>
                  <a:cubicBezTo>
                    <a:pt x="954" y="609"/>
                    <a:pt x="1060" y="543"/>
                    <a:pt x="1192" y="477"/>
                  </a:cubicBezTo>
                  <a:cubicBezTo>
                    <a:pt x="1311" y="411"/>
                    <a:pt x="1457" y="384"/>
                    <a:pt x="1602" y="384"/>
                  </a:cubicBezTo>
                  <a:cubicBezTo>
                    <a:pt x="1774" y="384"/>
                    <a:pt x="1907" y="411"/>
                    <a:pt x="2012" y="464"/>
                  </a:cubicBezTo>
                  <a:cubicBezTo>
                    <a:pt x="2132" y="517"/>
                    <a:pt x="2224" y="596"/>
                    <a:pt x="2290" y="675"/>
                  </a:cubicBezTo>
                  <a:cubicBezTo>
                    <a:pt x="2357" y="768"/>
                    <a:pt x="2410" y="861"/>
                    <a:pt x="2436" y="967"/>
                  </a:cubicBezTo>
                  <a:cubicBezTo>
                    <a:pt x="2462" y="1059"/>
                    <a:pt x="2489" y="1165"/>
                    <a:pt x="2489" y="1258"/>
                  </a:cubicBezTo>
                  <a:cubicBezTo>
                    <a:pt x="2489" y="1470"/>
                    <a:pt x="2449" y="1681"/>
                    <a:pt x="2370" y="1906"/>
                  </a:cubicBezTo>
                  <a:cubicBezTo>
                    <a:pt x="2290" y="2131"/>
                    <a:pt x="2198" y="2370"/>
                    <a:pt x="2065" y="2595"/>
                  </a:cubicBezTo>
                  <a:cubicBezTo>
                    <a:pt x="1946" y="2833"/>
                    <a:pt x="1801" y="3058"/>
                    <a:pt x="1629" y="3296"/>
                  </a:cubicBezTo>
                  <a:cubicBezTo>
                    <a:pt x="1470" y="3521"/>
                    <a:pt x="1298" y="3733"/>
                    <a:pt x="1126" y="3931"/>
                  </a:cubicBezTo>
                  <a:cubicBezTo>
                    <a:pt x="954" y="4130"/>
                    <a:pt x="782" y="4315"/>
                    <a:pt x="610" y="4487"/>
                  </a:cubicBezTo>
                  <a:cubicBezTo>
                    <a:pt x="437" y="4646"/>
                    <a:pt x="279" y="4778"/>
                    <a:pt x="133" y="4884"/>
                  </a:cubicBezTo>
                  <a:cubicBezTo>
                    <a:pt x="93" y="4924"/>
                    <a:pt x="67" y="4950"/>
                    <a:pt x="40" y="4964"/>
                  </a:cubicBezTo>
                  <a:cubicBezTo>
                    <a:pt x="14" y="4990"/>
                    <a:pt x="1" y="5017"/>
                    <a:pt x="1" y="5043"/>
                  </a:cubicBezTo>
                  <a:cubicBezTo>
                    <a:pt x="1" y="5083"/>
                    <a:pt x="14" y="5109"/>
                    <a:pt x="40" y="5149"/>
                  </a:cubicBezTo>
                  <a:cubicBezTo>
                    <a:pt x="67" y="5189"/>
                    <a:pt x="120" y="5202"/>
                    <a:pt x="186" y="5202"/>
                  </a:cubicBezTo>
                  <a:cubicBezTo>
                    <a:pt x="239" y="5202"/>
                    <a:pt x="292" y="5189"/>
                    <a:pt x="345" y="5175"/>
                  </a:cubicBezTo>
                  <a:cubicBezTo>
                    <a:pt x="385" y="5162"/>
                    <a:pt x="424" y="5136"/>
                    <a:pt x="437" y="5122"/>
                  </a:cubicBezTo>
                  <a:lnTo>
                    <a:pt x="1510" y="5122"/>
                  </a:lnTo>
                  <a:cubicBezTo>
                    <a:pt x="1642" y="5122"/>
                    <a:pt x="1774" y="5122"/>
                    <a:pt x="1893" y="5136"/>
                  </a:cubicBezTo>
                  <a:lnTo>
                    <a:pt x="2674" y="5136"/>
                  </a:lnTo>
                  <a:cubicBezTo>
                    <a:pt x="2701" y="5136"/>
                    <a:pt x="2727" y="5122"/>
                    <a:pt x="2767" y="5109"/>
                  </a:cubicBezTo>
                  <a:cubicBezTo>
                    <a:pt x="2807" y="5083"/>
                    <a:pt x="2833" y="5043"/>
                    <a:pt x="2873" y="5003"/>
                  </a:cubicBezTo>
                  <a:cubicBezTo>
                    <a:pt x="2979" y="4805"/>
                    <a:pt x="3058" y="4659"/>
                    <a:pt x="3124" y="4567"/>
                  </a:cubicBezTo>
                  <a:cubicBezTo>
                    <a:pt x="3177" y="4461"/>
                    <a:pt x="3217" y="4394"/>
                    <a:pt x="3217" y="4355"/>
                  </a:cubicBezTo>
                  <a:cubicBezTo>
                    <a:pt x="3217" y="4315"/>
                    <a:pt x="3190" y="4275"/>
                    <a:pt x="3151" y="4262"/>
                  </a:cubicBezTo>
                  <a:cubicBezTo>
                    <a:pt x="3111" y="4236"/>
                    <a:pt x="3071" y="4222"/>
                    <a:pt x="3032" y="4222"/>
                  </a:cubicBezTo>
                  <a:cubicBezTo>
                    <a:pt x="2965" y="4222"/>
                    <a:pt x="2926" y="4249"/>
                    <a:pt x="2899" y="4275"/>
                  </a:cubicBezTo>
                  <a:cubicBezTo>
                    <a:pt x="2873" y="4302"/>
                    <a:pt x="2846" y="4342"/>
                    <a:pt x="2820" y="4368"/>
                  </a:cubicBezTo>
                  <a:lnTo>
                    <a:pt x="2661" y="4619"/>
                  </a:lnTo>
                  <a:cubicBezTo>
                    <a:pt x="2621" y="4672"/>
                    <a:pt x="2595" y="4712"/>
                    <a:pt x="2568" y="4725"/>
                  </a:cubicBezTo>
                  <a:cubicBezTo>
                    <a:pt x="2555" y="4739"/>
                    <a:pt x="2529" y="4752"/>
                    <a:pt x="2502" y="4752"/>
                  </a:cubicBezTo>
                  <a:lnTo>
                    <a:pt x="2251" y="4752"/>
                  </a:lnTo>
                  <a:cubicBezTo>
                    <a:pt x="2132" y="4752"/>
                    <a:pt x="1973" y="4739"/>
                    <a:pt x="1801" y="4739"/>
                  </a:cubicBezTo>
                  <a:lnTo>
                    <a:pt x="1285" y="4739"/>
                  </a:lnTo>
                  <a:cubicBezTo>
                    <a:pt x="1099" y="4725"/>
                    <a:pt x="954" y="4725"/>
                    <a:pt x="821" y="4712"/>
                  </a:cubicBezTo>
                  <a:cubicBezTo>
                    <a:pt x="940" y="4606"/>
                    <a:pt x="1073" y="4474"/>
                    <a:pt x="1232" y="4315"/>
                  </a:cubicBezTo>
                  <a:cubicBezTo>
                    <a:pt x="1377" y="4156"/>
                    <a:pt x="1536" y="3984"/>
                    <a:pt x="1695" y="3799"/>
                  </a:cubicBezTo>
                  <a:cubicBezTo>
                    <a:pt x="1854" y="3614"/>
                    <a:pt x="1999" y="3415"/>
                    <a:pt x="2145" y="3203"/>
                  </a:cubicBezTo>
                  <a:cubicBezTo>
                    <a:pt x="2304" y="2992"/>
                    <a:pt x="2436" y="2780"/>
                    <a:pt x="2555" y="2568"/>
                  </a:cubicBezTo>
                  <a:cubicBezTo>
                    <a:pt x="2674" y="2343"/>
                    <a:pt x="2767" y="2131"/>
                    <a:pt x="2833" y="1920"/>
                  </a:cubicBezTo>
                  <a:cubicBezTo>
                    <a:pt x="2912" y="1695"/>
                    <a:pt x="2952" y="1483"/>
                    <a:pt x="2952" y="1271"/>
                  </a:cubicBezTo>
                  <a:cubicBezTo>
                    <a:pt x="2952" y="1099"/>
                    <a:pt x="2926" y="940"/>
                    <a:pt x="2873" y="781"/>
                  </a:cubicBezTo>
                  <a:cubicBezTo>
                    <a:pt x="2833" y="622"/>
                    <a:pt x="2754" y="490"/>
                    <a:pt x="2661" y="384"/>
                  </a:cubicBezTo>
                  <a:cubicBezTo>
                    <a:pt x="2555" y="265"/>
                    <a:pt x="2423" y="172"/>
                    <a:pt x="2264" y="106"/>
                  </a:cubicBezTo>
                  <a:cubicBezTo>
                    <a:pt x="2105" y="40"/>
                    <a:pt x="1907" y="0"/>
                    <a:pt x="1668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6708261" y="2850763"/>
              <a:ext cx="40292" cy="139778"/>
            </a:xfrm>
            <a:custGeom>
              <a:avLst/>
              <a:gdLst/>
              <a:ahLst/>
              <a:cxnLst/>
              <a:rect l="l" t="t" r="r" b="b"/>
              <a:pathLst>
                <a:path w="729" h="2529" extrusionOk="0">
                  <a:moveTo>
                    <a:pt x="371" y="1"/>
                  </a:moveTo>
                  <a:cubicBezTo>
                    <a:pt x="305" y="1"/>
                    <a:pt x="252" y="14"/>
                    <a:pt x="199" y="40"/>
                  </a:cubicBezTo>
                  <a:cubicBezTo>
                    <a:pt x="159" y="54"/>
                    <a:pt x="119" y="80"/>
                    <a:pt x="93" y="120"/>
                  </a:cubicBezTo>
                  <a:cubicBezTo>
                    <a:pt x="53" y="146"/>
                    <a:pt x="40" y="186"/>
                    <a:pt x="27" y="226"/>
                  </a:cubicBezTo>
                  <a:cubicBezTo>
                    <a:pt x="14" y="265"/>
                    <a:pt x="0" y="305"/>
                    <a:pt x="0" y="331"/>
                  </a:cubicBezTo>
                  <a:cubicBezTo>
                    <a:pt x="0" y="411"/>
                    <a:pt x="40" y="490"/>
                    <a:pt x="93" y="556"/>
                  </a:cubicBezTo>
                  <a:cubicBezTo>
                    <a:pt x="146" y="623"/>
                    <a:pt x="225" y="662"/>
                    <a:pt x="358" y="662"/>
                  </a:cubicBezTo>
                  <a:cubicBezTo>
                    <a:pt x="477" y="662"/>
                    <a:pt x="569" y="623"/>
                    <a:pt x="636" y="556"/>
                  </a:cubicBezTo>
                  <a:cubicBezTo>
                    <a:pt x="702" y="490"/>
                    <a:pt x="728" y="411"/>
                    <a:pt x="728" y="318"/>
                  </a:cubicBezTo>
                  <a:cubicBezTo>
                    <a:pt x="728" y="252"/>
                    <a:pt x="702" y="173"/>
                    <a:pt x="649" y="106"/>
                  </a:cubicBezTo>
                  <a:cubicBezTo>
                    <a:pt x="583" y="27"/>
                    <a:pt x="490" y="1"/>
                    <a:pt x="371" y="1"/>
                  </a:cubicBezTo>
                  <a:close/>
                  <a:moveTo>
                    <a:pt x="371" y="1867"/>
                  </a:moveTo>
                  <a:cubicBezTo>
                    <a:pt x="305" y="1867"/>
                    <a:pt x="252" y="1880"/>
                    <a:pt x="199" y="1906"/>
                  </a:cubicBezTo>
                  <a:cubicBezTo>
                    <a:pt x="159" y="1920"/>
                    <a:pt x="119" y="1946"/>
                    <a:pt x="93" y="1986"/>
                  </a:cubicBezTo>
                  <a:cubicBezTo>
                    <a:pt x="53" y="2012"/>
                    <a:pt x="40" y="2052"/>
                    <a:pt x="27" y="2092"/>
                  </a:cubicBezTo>
                  <a:cubicBezTo>
                    <a:pt x="14" y="2131"/>
                    <a:pt x="0" y="2171"/>
                    <a:pt x="0" y="2211"/>
                  </a:cubicBezTo>
                  <a:cubicBezTo>
                    <a:pt x="0" y="2277"/>
                    <a:pt x="40" y="2356"/>
                    <a:pt x="93" y="2423"/>
                  </a:cubicBezTo>
                  <a:cubicBezTo>
                    <a:pt x="146" y="2502"/>
                    <a:pt x="225" y="2529"/>
                    <a:pt x="358" y="2529"/>
                  </a:cubicBezTo>
                  <a:cubicBezTo>
                    <a:pt x="477" y="2529"/>
                    <a:pt x="569" y="2502"/>
                    <a:pt x="636" y="2423"/>
                  </a:cubicBezTo>
                  <a:cubicBezTo>
                    <a:pt x="702" y="2356"/>
                    <a:pt x="728" y="2277"/>
                    <a:pt x="728" y="2198"/>
                  </a:cubicBezTo>
                  <a:cubicBezTo>
                    <a:pt x="728" y="2118"/>
                    <a:pt x="702" y="2039"/>
                    <a:pt x="649" y="1973"/>
                  </a:cubicBezTo>
                  <a:cubicBezTo>
                    <a:pt x="583" y="1906"/>
                    <a:pt x="490" y="1867"/>
                    <a:pt x="371" y="1867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6771877" y="2701534"/>
              <a:ext cx="169789" cy="292655"/>
            </a:xfrm>
            <a:custGeom>
              <a:avLst/>
              <a:gdLst/>
              <a:ahLst/>
              <a:cxnLst/>
              <a:rect l="l" t="t" r="r" b="b"/>
              <a:pathLst>
                <a:path w="3072" h="5295" extrusionOk="0">
                  <a:moveTo>
                    <a:pt x="1642" y="371"/>
                  </a:moveTo>
                  <a:cubicBezTo>
                    <a:pt x="1814" y="371"/>
                    <a:pt x="1960" y="411"/>
                    <a:pt x="2079" y="477"/>
                  </a:cubicBezTo>
                  <a:cubicBezTo>
                    <a:pt x="2198" y="543"/>
                    <a:pt x="2304" y="636"/>
                    <a:pt x="2383" y="742"/>
                  </a:cubicBezTo>
                  <a:cubicBezTo>
                    <a:pt x="2463" y="848"/>
                    <a:pt x="2529" y="954"/>
                    <a:pt x="2555" y="1086"/>
                  </a:cubicBezTo>
                  <a:cubicBezTo>
                    <a:pt x="2595" y="1218"/>
                    <a:pt x="2621" y="1337"/>
                    <a:pt x="2621" y="1443"/>
                  </a:cubicBezTo>
                  <a:cubicBezTo>
                    <a:pt x="2621" y="1562"/>
                    <a:pt x="2595" y="1682"/>
                    <a:pt x="2542" y="1814"/>
                  </a:cubicBezTo>
                  <a:cubicBezTo>
                    <a:pt x="2502" y="1946"/>
                    <a:pt x="2436" y="2065"/>
                    <a:pt x="2343" y="2184"/>
                  </a:cubicBezTo>
                  <a:cubicBezTo>
                    <a:pt x="2238" y="2304"/>
                    <a:pt x="2118" y="2409"/>
                    <a:pt x="1973" y="2489"/>
                  </a:cubicBezTo>
                  <a:cubicBezTo>
                    <a:pt x="1841" y="2582"/>
                    <a:pt x="1668" y="2621"/>
                    <a:pt x="1457" y="2621"/>
                  </a:cubicBezTo>
                  <a:cubicBezTo>
                    <a:pt x="1311" y="2621"/>
                    <a:pt x="1179" y="2595"/>
                    <a:pt x="1060" y="2542"/>
                  </a:cubicBezTo>
                  <a:cubicBezTo>
                    <a:pt x="941" y="2489"/>
                    <a:pt x="835" y="2409"/>
                    <a:pt x="742" y="2317"/>
                  </a:cubicBezTo>
                  <a:cubicBezTo>
                    <a:pt x="663" y="2224"/>
                    <a:pt x="596" y="2105"/>
                    <a:pt x="543" y="1986"/>
                  </a:cubicBezTo>
                  <a:cubicBezTo>
                    <a:pt x="491" y="1854"/>
                    <a:pt x="464" y="1721"/>
                    <a:pt x="464" y="1562"/>
                  </a:cubicBezTo>
                  <a:cubicBezTo>
                    <a:pt x="464" y="1351"/>
                    <a:pt x="504" y="1179"/>
                    <a:pt x="557" y="1033"/>
                  </a:cubicBezTo>
                  <a:cubicBezTo>
                    <a:pt x="623" y="874"/>
                    <a:pt x="716" y="755"/>
                    <a:pt x="821" y="662"/>
                  </a:cubicBezTo>
                  <a:cubicBezTo>
                    <a:pt x="927" y="557"/>
                    <a:pt x="1046" y="490"/>
                    <a:pt x="1192" y="437"/>
                  </a:cubicBezTo>
                  <a:cubicBezTo>
                    <a:pt x="1338" y="398"/>
                    <a:pt x="1483" y="371"/>
                    <a:pt x="1642" y="371"/>
                  </a:cubicBezTo>
                  <a:close/>
                  <a:moveTo>
                    <a:pt x="1589" y="1"/>
                  </a:moveTo>
                  <a:cubicBezTo>
                    <a:pt x="1298" y="1"/>
                    <a:pt x="1060" y="40"/>
                    <a:pt x="861" y="146"/>
                  </a:cubicBezTo>
                  <a:cubicBezTo>
                    <a:pt x="663" y="239"/>
                    <a:pt x="491" y="358"/>
                    <a:pt x="371" y="504"/>
                  </a:cubicBezTo>
                  <a:cubicBezTo>
                    <a:pt x="239" y="649"/>
                    <a:pt x="146" y="821"/>
                    <a:pt x="93" y="1007"/>
                  </a:cubicBezTo>
                  <a:cubicBezTo>
                    <a:pt x="27" y="1192"/>
                    <a:pt x="1" y="1364"/>
                    <a:pt x="1" y="1536"/>
                  </a:cubicBezTo>
                  <a:cubicBezTo>
                    <a:pt x="1" y="1761"/>
                    <a:pt x="41" y="1959"/>
                    <a:pt x="107" y="2145"/>
                  </a:cubicBezTo>
                  <a:cubicBezTo>
                    <a:pt x="186" y="2330"/>
                    <a:pt x="279" y="2489"/>
                    <a:pt x="398" y="2621"/>
                  </a:cubicBezTo>
                  <a:cubicBezTo>
                    <a:pt x="517" y="2754"/>
                    <a:pt x="663" y="2846"/>
                    <a:pt x="821" y="2926"/>
                  </a:cubicBezTo>
                  <a:cubicBezTo>
                    <a:pt x="980" y="2992"/>
                    <a:pt x="1152" y="3031"/>
                    <a:pt x="1338" y="3031"/>
                  </a:cubicBezTo>
                  <a:cubicBezTo>
                    <a:pt x="1430" y="3031"/>
                    <a:pt x="1536" y="3018"/>
                    <a:pt x="1655" y="2992"/>
                  </a:cubicBezTo>
                  <a:cubicBezTo>
                    <a:pt x="1761" y="2965"/>
                    <a:pt x="1880" y="2926"/>
                    <a:pt x="1986" y="2886"/>
                  </a:cubicBezTo>
                  <a:cubicBezTo>
                    <a:pt x="2092" y="2833"/>
                    <a:pt x="2198" y="2767"/>
                    <a:pt x="2291" y="2701"/>
                  </a:cubicBezTo>
                  <a:cubicBezTo>
                    <a:pt x="2396" y="2621"/>
                    <a:pt x="2476" y="2529"/>
                    <a:pt x="2555" y="2423"/>
                  </a:cubicBezTo>
                  <a:lnTo>
                    <a:pt x="2555" y="2423"/>
                  </a:lnTo>
                  <a:cubicBezTo>
                    <a:pt x="2516" y="2648"/>
                    <a:pt x="2436" y="2886"/>
                    <a:pt x="2343" y="3124"/>
                  </a:cubicBezTo>
                  <a:cubicBezTo>
                    <a:pt x="2251" y="3362"/>
                    <a:pt x="2132" y="3601"/>
                    <a:pt x="1986" y="3839"/>
                  </a:cubicBezTo>
                  <a:cubicBezTo>
                    <a:pt x="1841" y="4064"/>
                    <a:pt x="1695" y="4276"/>
                    <a:pt x="1523" y="4474"/>
                  </a:cubicBezTo>
                  <a:cubicBezTo>
                    <a:pt x="1351" y="4659"/>
                    <a:pt x="1166" y="4818"/>
                    <a:pt x="967" y="4951"/>
                  </a:cubicBezTo>
                  <a:cubicBezTo>
                    <a:pt x="927" y="4977"/>
                    <a:pt x="888" y="5017"/>
                    <a:pt x="874" y="5030"/>
                  </a:cubicBezTo>
                  <a:cubicBezTo>
                    <a:pt x="848" y="5056"/>
                    <a:pt x="835" y="5096"/>
                    <a:pt x="835" y="5136"/>
                  </a:cubicBezTo>
                  <a:cubicBezTo>
                    <a:pt x="835" y="5202"/>
                    <a:pt x="848" y="5242"/>
                    <a:pt x="901" y="5255"/>
                  </a:cubicBezTo>
                  <a:cubicBezTo>
                    <a:pt x="941" y="5281"/>
                    <a:pt x="980" y="5295"/>
                    <a:pt x="1020" y="5295"/>
                  </a:cubicBezTo>
                  <a:cubicBezTo>
                    <a:pt x="1073" y="5295"/>
                    <a:pt x="1126" y="5281"/>
                    <a:pt x="1166" y="5268"/>
                  </a:cubicBezTo>
                  <a:cubicBezTo>
                    <a:pt x="1218" y="5242"/>
                    <a:pt x="1258" y="5215"/>
                    <a:pt x="1311" y="5176"/>
                  </a:cubicBezTo>
                  <a:cubicBezTo>
                    <a:pt x="1470" y="5043"/>
                    <a:pt x="1642" y="4871"/>
                    <a:pt x="1854" y="4659"/>
                  </a:cubicBezTo>
                  <a:cubicBezTo>
                    <a:pt x="2052" y="4434"/>
                    <a:pt x="2251" y="4143"/>
                    <a:pt x="2449" y="3786"/>
                  </a:cubicBezTo>
                  <a:cubicBezTo>
                    <a:pt x="2529" y="3640"/>
                    <a:pt x="2608" y="3468"/>
                    <a:pt x="2688" y="3283"/>
                  </a:cubicBezTo>
                  <a:cubicBezTo>
                    <a:pt x="2754" y="3111"/>
                    <a:pt x="2820" y="2912"/>
                    <a:pt x="2886" y="2714"/>
                  </a:cubicBezTo>
                  <a:cubicBezTo>
                    <a:pt x="2939" y="2515"/>
                    <a:pt x="2979" y="2304"/>
                    <a:pt x="3018" y="2092"/>
                  </a:cubicBezTo>
                  <a:cubicBezTo>
                    <a:pt x="3058" y="1893"/>
                    <a:pt x="3071" y="1682"/>
                    <a:pt x="3071" y="1470"/>
                  </a:cubicBezTo>
                  <a:cubicBezTo>
                    <a:pt x="3071" y="1337"/>
                    <a:pt x="3045" y="1179"/>
                    <a:pt x="3005" y="1007"/>
                  </a:cubicBezTo>
                  <a:cubicBezTo>
                    <a:pt x="2966" y="834"/>
                    <a:pt x="2899" y="676"/>
                    <a:pt x="2780" y="530"/>
                  </a:cubicBezTo>
                  <a:cubicBezTo>
                    <a:pt x="2674" y="371"/>
                    <a:pt x="2529" y="252"/>
                    <a:pt x="2330" y="159"/>
                  </a:cubicBezTo>
                  <a:cubicBezTo>
                    <a:pt x="2132" y="54"/>
                    <a:pt x="1893" y="1"/>
                    <a:pt x="1589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6" name="Google Shape;306;p17"/>
          <p:cNvSpPr/>
          <p:nvPr/>
        </p:nvSpPr>
        <p:spPr>
          <a:xfrm>
            <a:off x="397340" y="1144336"/>
            <a:ext cx="113267" cy="24467"/>
          </a:xfrm>
          <a:custGeom>
            <a:avLst/>
            <a:gdLst/>
            <a:ahLst/>
            <a:cxnLst/>
            <a:rect l="l" t="t" r="r" b="b"/>
            <a:pathLst>
              <a:path w="1537" h="332" extrusionOk="0">
                <a:moveTo>
                  <a:pt x="1" y="1"/>
                </a:moveTo>
                <a:lnTo>
                  <a:pt x="1" y="332"/>
                </a:lnTo>
                <a:lnTo>
                  <a:pt x="1536" y="332"/>
                </a:lnTo>
                <a:lnTo>
                  <a:pt x="15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14517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>
            <a:spLocks noGrp="1"/>
          </p:cNvSpPr>
          <p:nvPr>
            <p:ph type="title"/>
          </p:nvPr>
        </p:nvSpPr>
        <p:spPr>
          <a:xfrm>
            <a:off x="2742336" y="2056200"/>
            <a:ext cx="28528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9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subTitle" idx="1"/>
          </p:nvPr>
        </p:nvSpPr>
        <p:spPr>
          <a:xfrm>
            <a:off x="2742336" y="2551733"/>
            <a:ext cx="2852800" cy="9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0" name="Google Shape;310;p18"/>
          <p:cNvSpPr txBox="1">
            <a:spLocks noGrp="1"/>
          </p:cNvSpPr>
          <p:nvPr>
            <p:ph type="title" idx="2"/>
          </p:nvPr>
        </p:nvSpPr>
        <p:spPr>
          <a:xfrm>
            <a:off x="7735629" y="2056200"/>
            <a:ext cx="28528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9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11" name="Google Shape;311;p18"/>
          <p:cNvSpPr txBox="1">
            <a:spLocks noGrp="1"/>
          </p:cNvSpPr>
          <p:nvPr>
            <p:ph type="subTitle" idx="3"/>
          </p:nvPr>
        </p:nvSpPr>
        <p:spPr>
          <a:xfrm>
            <a:off x="7735608" y="2551733"/>
            <a:ext cx="2852800" cy="9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2" name="Google Shape;312;p18"/>
          <p:cNvSpPr txBox="1">
            <a:spLocks noGrp="1"/>
          </p:cNvSpPr>
          <p:nvPr>
            <p:ph type="title" idx="4"/>
          </p:nvPr>
        </p:nvSpPr>
        <p:spPr>
          <a:xfrm>
            <a:off x="2742336" y="4299900"/>
            <a:ext cx="28528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9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subTitle" idx="5"/>
          </p:nvPr>
        </p:nvSpPr>
        <p:spPr>
          <a:xfrm>
            <a:off x="2742336" y="4795433"/>
            <a:ext cx="2852800" cy="9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4" name="Google Shape;314;p18"/>
          <p:cNvSpPr txBox="1">
            <a:spLocks noGrp="1"/>
          </p:cNvSpPr>
          <p:nvPr>
            <p:ph type="title" idx="6"/>
          </p:nvPr>
        </p:nvSpPr>
        <p:spPr>
          <a:xfrm>
            <a:off x="7735629" y="4299900"/>
            <a:ext cx="28528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9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helsea Market"/>
              <a:buNone/>
              <a:defRPr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15" name="Google Shape;315;p18"/>
          <p:cNvSpPr txBox="1">
            <a:spLocks noGrp="1"/>
          </p:cNvSpPr>
          <p:nvPr>
            <p:ph type="subTitle" idx="7"/>
          </p:nvPr>
        </p:nvSpPr>
        <p:spPr>
          <a:xfrm>
            <a:off x="7735608" y="4795433"/>
            <a:ext cx="2852800" cy="9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400"/>
              <a:buFont typeface="Mukta Light"/>
              <a:buNone/>
              <a:defRPr>
                <a:solidFill>
                  <a:srgbClr val="434343"/>
                </a:solidFill>
                <a:latin typeface="Mukta Light"/>
                <a:ea typeface="Mukta Light"/>
                <a:cs typeface="Mukta Light"/>
                <a:sym typeface="Mukta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6" name="Google Shape;316;p18"/>
          <p:cNvSpPr txBox="1">
            <a:spLocks noGrp="1"/>
          </p:cNvSpPr>
          <p:nvPr>
            <p:ph type="title" idx="8"/>
          </p:nvPr>
        </p:nvSpPr>
        <p:spPr>
          <a:xfrm>
            <a:off x="960000" y="5425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17" name="Google Shape;317;p18"/>
          <p:cNvSpPr/>
          <p:nvPr/>
        </p:nvSpPr>
        <p:spPr>
          <a:xfrm rot="-1315996">
            <a:off x="438924" y="4475395"/>
            <a:ext cx="279005" cy="278048"/>
          </a:xfrm>
          <a:custGeom>
            <a:avLst/>
            <a:gdLst/>
            <a:ahLst/>
            <a:cxnLst/>
            <a:rect l="l" t="t" r="r" b="b"/>
            <a:pathLst>
              <a:path w="3786" h="3773" extrusionOk="0">
                <a:moveTo>
                  <a:pt x="371" y="1"/>
                </a:moveTo>
                <a:cubicBezTo>
                  <a:pt x="279" y="1"/>
                  <a:pt x="186" y="14"/>
                  <a:pt x="107" y="54"/>
                </a:cubicBezTo>
                <a:cubicBezTo>
                  <a:pt x="27" y="80"/>
                  <a:pt x="1" y="133"/>
                  <a:pt x="1" y="199"/>
                </a:cubicBezTo>
                <a:cubicBezTo>
                  <a:pt x="1" y="279"/>
                  <a:pt x="40" y="318"/>
                  <a:pt x="120" y="332"/>
                </a:cubicBezTo>
                <a:cubicBezTo>
                  <a:pt x="199" y="345"/>
                  <a:pt x="318" y="358"/>
                  <a:pt x="477" y="358"/>
                </a:cubicBezTo>
                <a:lnTo>
                  <a:pt x="596" y="358"/>
                </a:lnTo>
                <a:cubicBezTo>
                  <a:pt x="636" y="371"/>
                  <a:pt x="662" y="371"/>
                  <a:pt x="689" y="385"/>
                </a:cubicBezTo>
                <a:cubicBezTo>
                  <a:pt x="715" y="398"/>
                  <a:pt x="729" y="411"/>
                  <a:pt x="755" y="437"/>
                </a:cubicBezTo>
                <a:cubicBezTo>
                  <a:pt x="768" y="464"/>
                  <a:pt x="795" y="490"/>
                  <a:pt x="808" y="530"/>
                </a:cubicBezTo>
                <a:lnTo>
                  <a:pt x="2012" y="2714"/>
                </a:lnTo>
                <a:cubicBezTo>
                  <a:pt x="1959" y="2833"/>
                  <a:pt x="1907" y="2939"/>
                  <a:pt x="1854" y="3032"/>
                </a:cubicBezTo>
                <a:cubicBezTo>
                  <a:pt x="1801" y="3124"/>
                  <a:pt x="1748" y="3190"/>
                  <a:pt x="1682" y="3257"/>
                </a:cubicBezTo>
                <a:cubicBezTo>
                  <a:pt x="1629" y="3296"/>
                  <a:pt x="1562" y="3349"/>
                  <a:pt x="1496" y="3376"/>
                </a:cubicBezTo>
                <a:cubicBezTo>
                  <a:pt x="1430" y="3415"/>
                  <a:pt x="1351" y="3429"/>
                  <a:pt x="1284" y="3429"/>
                </a:cubicBezTo>
                <a:cubicBezTo>
                  <a:pt x="1165" y="3429"/>
                  <a:pt x="1073" y="3402"/>
                  <a:pt x="993" y="3349"/>
                </a:cubicBezTo>
                <a:cubicBezTo>
                  <a:pt x="914" y="3296"/>
                  <a:pt x="874" y="3230"/>
                  <a:pt x="874" y="3164"/>
                </a:cubicBezTo>
                <a:cubicBezTo>
                  <a:pt x="874" y="3137"/>
                  <a:pt x="887" y="3098"/>
                  <a:pt x="901" y="3071"/>
                </a:cubicBezTo>
                <a:cubicBezTo>
                  <a:pt x="927" y="3045"/>
                  <a:pt x="954" y="3018"/>
                  <a:pt x="993" y="3018"/>
                </a:cubicBezTo>
                <a:cubicBezTo>
                  <a:pt x="1020" y="3018"/>
                  <a:pt x="1033" y="3018"/>
                  <a:pt x="1059" y="3005"/>
                </a:cubicBezTo>
                <a:cubicBezTo>
                  <a:pt x="1099" y="3005"/>
                  <a:pt x="1126" y="2992"/>
                  <a:pt x="1139" y="2979"/>
                </a:cubicBezTo>
                <a:cubicBezTo>
                  <a:pt x="1165" y="2965"/>
                  <a:pt x="1192" y="2939"/>
                  <a:pt x="1205" y="2912"/>
                </a:cubicBezTo>
                <a:cubicBezTo>
                  <a:pt x="1218" y="2899"/>
                  <a:pt x="1232" y="2859"/>
                  <a:pt x="1232" y="2820"/>
                </a:cubicBezTo>
                <a:cubicBezTo>
                  <a:pt x="1232" y="2754"/>
                  <a:pt x="1205" y="2701"/>
                  <a:pt x="1152" y="2674"/>
                </a:cubicBezTo>
                <a:cubicBezTo>
                  <a:pt x="1112" y="2648"/>
                  <a:pt x="1059" y="2634"/>
                  <a:pt x="1007" y="2634"/>
                </a:cubicBezTo>
                <a:cubicBezTo>
                  <a:pt x="954" y="2634"/>
                  <a:pt x="901" y="2634"/>
                  <a:pt x="848" y="2661"/>
                </a:cubicBezTo>
                <a:cubicBezTo>
                  <a:pt x="782" y="2687"/>
                  <a:pt x="742" y="2714"/>
                  <a:pt x="689" y="2754"/>
                </a:cubicBezTo>
                <a:cubicBezTo>
                  <a:pt x="649" y="2807"/>
                  <a:pt x="623" y="2859"/>
                  <a:pt x="583" y="2926"/>
                </a:cubicBezTo>
                <a:cubicBezTo>
                  <a:pt x="570" y="2992"/>
                  <a:pt x="557" y="3071"/>
                  <a:pt x="557" y="3164"/>
                </a:cubicBezTo>
                <a:cubicBezTo>
                  <a:pt x="557" y="3257"/>
                  <a:pt x="570" y="3349"/>
                  <a:pt x="609" y="3415"/>
                </a:cubicBezTo>
                <a:cubicBezTo>
                  <a:pt x="649" y="3495"/>
                  <a:pt x="689" y="3561"/>
                  <a:pt x="755" y="3614"/>
                </a:cubicBezTo>
                <a:cubicBezTo>
                  <a:pt x="821" y="3667"/>
                  <a:pt x="887" y="3707"/>
                  <a:pt x="967" y="3733"/>
                </a:cubicBezTo>
                <a:cubicBezTo>
                  <a:pt x="1046" y="3759"/>
                  <a:pt x="1126" y="3773"/>
                  <a:pt x="1218" y="3773"/>
                </a:cubicBezTo>
                <a:cubicBezTo>
                  <a:pt x="1377" y="3773"/>
                  <a:pt x="1536" y="3733"/>
                  <a:pt x="1668" y="3667"/>
                </a:cubicBezTo>
                <a:cubicBezTo>
                  <a:pt x="1801" y="3614"/>
                  <a:pt x="1920" y="3508"/>
                  <a:pt x="2039" y="3376"/>
                </a:cubicBezTo>
                <a:cubicBezTo>
                  <a:pt x="2132" y="3257"/>
                  <a:pt x="2224" y="3111"/>
                  <a:pt x="2304" y="2952"/>
                </a:cubicBezTo>
                <a:cubicBezTo>
                  <a:pt x="2383" y="2780"/>
                  <a:pt x="2449" y="2595"/>
                  <a:pt x="2529" y="2370"/>
                </a:cubicBezTo>
                <a:lnTo>
                  <a:pt x="3164" y="596"/>
                </a:lnTo>
                <a:cubicBezTo>
                  <a:pt x="3190" y="530"/>
                  <a:pt x="3217" y="490"/>
                  <a:pt x="3243" y="477"/>
                </a:cubicBezTo>
                <a:cubicBezTo>
                  <a:pt x="3283" y="464"/>
                  <a:pt x="3349" y="451"/>
                  <a:pt x="3442" y="451"/>
                </a:cubicBezTo>
                <a:cubicBezTo>
                  <a:pt x="3534" y="451"/>
                  <a:pt x="3601" y="437"/>
                  <a:pt x="3680" y="411"/>
                </a:cubicBezTo>
                <a:cubicBezTo>
                  <a:pt x="3746" y="398"/>
                  <a:pt x="3786" y="345"/>
                  <a:pt x="3786" y="279"/>
                </a:cubicBezTo>
                <a:cubicBezTo>
                  <a:pt x="3786" y="212"/>
                  <a:pt x="3746" y="160"/>
                  <a:pt x="3680" y="146"/>
                </a:cubicBezTo>
                <a:cubicBezTo>
                  <a:pt x="3614" y="120"/>
                  <a:pt x="3534" y="107"/>
                  <a:pt x="3442" y="107"/>
                </a:cubicBezTo>
                <a:lnTo>
                  <a:pt x="2409" y="107"/>
                </a:lnTo>
                <a:cubicBezTo>
                  <a:pt x="2317" y="107"/>
                  <a:pt x="2251" y="120"/>
                  <a:pt x="2224" y="146"/>
                </a:cubicBezTo>
                <a:cubicBezTo>
                  <a:pt x="2198" y="160"/>
                  <a:pt x="2184" y="212"/>
                  <a:pt x="2184" y="279"/>
                </a:cubicBezTo>
                <a:cubicBezTo>
                  <a:pt x="2184" y="318"/>
                  <a:pt x="2211" y="358"/>
                  <a:pt x="2251" y="398"/>
                </a:cubicBezTo>
                <a:cubicBezTo>
                  <a:pt x="2290" y="437"/>
                  <a:pt x="2370" y="451"/>
                  <a:pt x="2462" y="451"/>
                </a:cubicBezTo>
                <a:cubicBezTo>
                  <a:pt x="2568" y="451"/>
                  <a:pt x="2621" y="464"/>
                  <a:pt x="2648" y="477"/>
                </a:cubicBezTo>
                <a:cubicBezTo>
                  <a:pt x="2674" y="504"/>
                  <a:pt x="2687" y="517"/>
                  <a:pt x="2687" y="557"/>
                </a:cubicBezTo>
                <a:cubicBezTo>
                  <a:pt x="2687" y="623"/>
                  <a:pt x="2674" y="689"/>
                  <a:pt x="2648" y="795"/>
                </a:cubicBezTo>
                <a:lnTo>
                  <a:pt x="2184" y="2224"/>
                </a:lnTo>
                <a:lnTo>
                  <a:pt x="1324" y="623"/>
                </a:lnTo>
                <a:cubicBezTo>
                  <a:pt x="1311" y="583"/>
                  <a:pt x="1298" y="543"/>
                  <a:pt x="1284" y="504"/>
                </a:cubicBezTo>
                <a:cubicBezTo>
                  <a:pt x="1271" y="464"/>
                  <a:pt x="1271" y="437"/>
                  <a:pt x="1271" y="424"/>
                </a:cubicBezTo>
                <a:cubicBezTo>
                  <a:pt x="1271" y="385"/>
                  <a:pt x="1284" y="358"/>
                  <a:pt x="1298" y="358"/>
                </a:cubicBezTo>
                <a:cubicBezTo>
                  <a:pt x="1311" y="345"/>
                  <a:pt x="1324" y="345"/>
                  <a:pt x="1351" y="345"/>
                </a:cubicBezTo>
                <a:cubicBezTo>
                  <a:pt x="1430" y="345"/>
                  <a:pt x="1483" y="332"/>
                  <a:pt x="1509" y="292"/>
                </a:cubicBezTo>
                <a:cubicBezTo>
                  <a:pt x="1549" y="252"/>
                  <a:pt x="1562" y="212"/>
                  <a:pt x="1562" y="160"/>
                </a:cubicBezTo>
                <a:cubicBezTo>
                  <a:pt x="1562" y="120"/>
                  <a:pt x="1536" y="80"/>
                  <a:pt x="1509" y="54"/>
                </a:cubicBezTo>
                <a:cubicBezTo>
                  <a:pt x="1483" y="14"/>
                  <a:pt x="1417" y="1"/>
                  <a:pt x="13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18"/>
          <p:cNvSpPr/>
          <p:nvPr/>
        </p:nvSpPr>
        <p:spPr>
          <a:xfrm>
            <a:off x="538791" y="3791529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9" name="Google Shape;319;p18"/>
          <p:cNvGrpSpPr/>
          <p:nvPr/>
        </p:nvGrpSpPr>
        <p:grpSpPr>
          <a:xfrm>
            <a:off x="284424" y="5248965"/>
            <a:ext cx="1347711" cy="1389900"/>
            <a:chOff x="213318" y="3936723"/>
            <a:chExt cx="1010783" cy="1042425"/>
          </a:xfrm>
        </p:grpSpPr>
        <p:grpSp>
          <p:nvGrpSpPr>
            <p:cNvPr id="320" name="Google Shape;320;p18"/>
            <p:cNvGrpSpPr/>
            <p:nvPr/>
          </p:nvGrpSpPr>
          <p:grpSpPr>
            <a:xfrm>
              <a:off x="213318" y="3936723"/>
              <a:ext cx="882102" cy="1042425"/>
              <a:chOff x="4385705" y="3356597"/>
              <a:chExt cx="1127287" cy="1332173"/>
            </a:xfrm>
          </p:grpSpPr>
          <p:sp>
            <p:nvSpPr>
              <p:cNvPr id="321" name="Google Shape;321;p18"/>
              <p:cNvSpPr/>
              <p:nvPr/>
            </p:nvSpPr>
            <p:spPr>
              <a:xfrm>
                <a:off x="4513711" y="4188355"/>
                <a:ext cx="30067" cy="292655"/>
              </a:xfrm>
              <a:custGeom>
                <a:avLst/>
                <a:gdLst/>
                <a:ahLst/>
                <a:cxnLst/>
                <a:rect l="l" t="t" r="r" b="b"/>
                <a:pathLst>
                  <a:path w="544" h="5295" extrusionOk="0">
                    <a:moveTo>
                      <a:pt x="0" y="0"/>
                    </a:moveTo>
                    <a:lnTo>
                      <a:pt x="0" y="5294"/>
                    </a:lnTo>
                    <a:lnTo>
                      <a:pt x="543" y="5294"/>
                    </a:lnTo>
                    <a:lnTo>
                      <a:pt x="543" y="3150"/>
                    </a:lnTo>
                    <a:lnTo>
                      <a:pt x="278" y="3150"/>
                    </a:lnTo>
                    <a:cubicBezTo>
                      <a:pt x="212" y="3150"/>
                      <a:pt x="159" y="3097"/>
                      <a:pt x="159" y="3044"/>
                    </a:cubicBezTo>
                    <a:cubicBezTo>
                      <a:pt x="159" y="2978"/>
                      <a:pt x="212" y="2978"/>
                      <a:pt x="278" y="2978"/>
                    </a:cubicBezTo>
                    <a:lnTo>
                      <a:pt x="543" y="2978"/>
                    </a:lnTo>
                    <a:lnTo>
                      <a:pt x="543" y="66"/>
                    </a:lnTo>
                    <a:cubicBezTo>
                      <a:pt x="331" y="66"/>
                      <a:pt x="159" y="66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22" name="Google Shape;322;p18"/>
              <p:cNvGrpSpPr/>
              <p:nvPr/>
            </p:nvGrpSpPr>
            <p:grpSpPr>
              <a:xfrm>
                <a:off x="4385705" y="3356597"/>
                <a:ext cx="1127287" cy="1332173"/>
                <a:chOff x="4385705" y="3127997"/>
                <a:chExt cx="1127287" cy="1332173"/>
              </a:xfrm>
            </p:grpSpPr>
            <p:sp>
              <p:nvSpPr>
                <p:cNvPr id="323" name="Google Shape;323;p18"/>
                <p:cNvSpPr/>
                <p:nvPr/>
              </p:nvSpPr>
              <p:spPr>
                <a:xfrm>
                  <a:off x="4513711" y="3396499"/>
                  <a:ext cx="30067" cy="566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10258" extrusionOk="0">
                      <a:moveTo>
                        <a:pt x="0" y="0"/>
                      </a:moveTo>
                      <a:lnTo>
                        <a:pt x="0" y="10191"/>
                      </a:lnTo>
                      <a:cubicBezTo>
                        <a:pt x="159" y="10257"/>
                        <a:pt x="331" y="10257"/>
                        <a:pt x="543" y="10257"/>
                      </a:cubicBezTo>
                      <a:lnTo>
                        <a:pt x="543" y="3137"/>
                      </a:lnTo>
                      <a:lnTo>
                        <a:pt x="278" y="3137"/>
                      </a:lnTo>
                      <a:cubicBezTo>
                        <a:pt x="212" y="3137"/>
                        <a:pt x="159" y="3084"/>
                        <a:pt x="159" y="3084"/>
                      </a:cubicBezTo>
                      <a:cubicBezTo>
                        <a:pt x="159" y="3031"/>
                        <a:pt x="212" y="2978"/>
                        <a:pt x="278" y="2978"/>
                      </a:cubicBezTo>
                      <a:lnTo>
                        <a:pt x="543" y="2978"/>
                      </a:lnTo>
                      <a:lnTo>
                        <a:pt x="5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4" name="Google Shape;324;p18"/>
                <p:cNvSpPr/>
                <p:nvPr/>
              </p:nvSpPr>
              <p:spPr>
                <a:xfrm>
                  <a:off x="4385705" y="4252355"/>
                  <a:ext cx="1127287" cy="30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96" h="557" extrusionOk="0">
                      <a:moveTo>
                        <a:pt x="278" y="0"/>
                      </a:moveTo>
                      <a:cubicBezTo>
                        <a:pt x="106" y="0"/>
                        <a:pt x="0" y="172"/>
                        <a:pt x="0" y="278"/>
                      </a:cubicBezTo>
                      <a:cubicBezTo>
                        <a:pt x="0" y="450"/>
                        <a:pt x="106" y="556"/>
                        <a:pt x="278" y="556"/>
                      </a:cubicBezTo>
                      <a:lnTo>
                        <a:pt x="20396" y="556"/>
                      </a:lnTo>
                      <a:lnTo>
                        <a:pt x="20396" y="0"/>
                      </a:lnTo>
                      <a:lnTo>
                        <a:pt x="15049" y="0"/>
                      </a:lnTo>
                      <a:lnTo>
                        <a:pt x="15049" y="278"/>
                      </a:lnTo>
                      <a:cubicBezTo>
                        <a:pt x="15049" y="331"/>
                        <a:pt x="14996" y="397"/>
                        <a:pt x="14943" y="397"/>
                      </a:cubicBezTo>
                      <a:cubicBezTo>
                        <a:pt x="14890" y="397"/>
                        <a:pt x="14837" y="331"/>
                        <a:pt x="14837" y="278"/>
                      </a:cubicBezTo>
                      <a:lnTo>
                        <a:pt x="14837" y="0"/>
                      </a:lnTo>
                      <a:lnTo>
                        <a:pt x="5572" y="0"/>
                      </a:lnTo>
                      <a:lnTo>
                        <a:pt x="5572" y="278"/>
                      </a:lnTo>
                      <a:cubicBezTo>
                        <a:pt x="5572" y="331"/>
                        <a:pt x="5506" y="397"/>
                        <a:pt x="5506" y="397"/>
                      </a:cubicBezTo>
                      <a:cubicBezTo>
                        <a:pt x="5453" y="397"/>
                        <a:pt x="5400" y="331"/>
                        <a:pt x="5400" y="278"/>
                      </a:cubicBezTo>
                      <a:lnTo>
                        <a:pt x="54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5" name="Google Shape;325;p18"/>
                <p:cNvSpPr/>
                <p:nvPr/>
              </p:nvSpPr>
              <p:spPr>
                <a:xfrm>
                  <a:off x="4467616" y="3261861"/>
                  <a:ext cx="122202" cy="134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1" h="2437" extrusionOk="0">
                      <a:moveTo>
                        <a:pt x="1112" y="1"/>
                      </a:moveTo>
                      <a:lnTo>
                        <a:pt x="1" y="2436"/>
                      </a:lnTo>
                      <a:lnTo>
                        <a:pt x="2211" y="2436"/>
                      </a:lnTo>
                      <a:lnTo>
                        <a:pt x="11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18"/>
                <p:cNvSpPr/>
                <p:nvPr/>
              </p:nvSpPr>
              <p:spPr>
                <a:xfrm>
                  <a:off x="4836322" y="3945109"/>
                  <a:ext cx="615984" cy="22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5" h="4025" extrusionOk="0">
                      <a:moveTo>
                        <a:pt x="6843" y="3243"/>
                      </a:moveTo>
                      <a:cubicBezTo>
                        <a:pt x="6896" y="3243"/>
                        <a:pt x="6896" y="3309"/>
                        <a:pt x="6896" y="3309"/>
                      </a:cubicBezTo>
                      <a:cubicBezTo>
                        <a:pt x="6896" y="3362"/>
                        <a:pt x="6843" y="3415"/>
                        <a:pt x="6790" y="3415"/>
                      </a:cubicBezTo>
                      <a:lnTo>
                        <a:pt x="6075" y="3415"/>
                      </a:lnTo>
                      <a:cubicBezTo>
                        <a:pt x="6022" y="3415"/>
                        <a:pt x="5956" y="3362"/>
                        <a:pt x="5956" y="3309"/>
                      </a:cubicBezTo>
                      <a:cubicBezTo>
                        <a:pt x="5956" y="3243"/>
                        <a:pt x="6022" y="3243"/>
                        <a:pt x="6075" y="3243"/>
                      </a:cubicBezTo>
                      <a:close/>
                      <a:moveTo>
                        <a:pt x="728" y="1"/>
                      </a:moveTo>
                      <a:cubicBezTo>
                        <a:pt x="503" y="1"/>
                        <a:pt x="225" y="53"/>
                        <a:pt x="0" y="53"/>
                      </a:cubicBezTo>
                      <a:cubicBezTo>
                        <a:pt x="887" y="993"/>
                        <a:pt x="1986" y="1814"/>
                        <a:pt x="3428" y="2528"/>
                      </a:cubicBezTo>
                      <a:cubicBezTo>
                        <a:pt x="4037" y="2806"/>
                        <a:pt x="4633" y="3031"/>
                        <a:pt x="5294" y="3243"/>
                      </a:cubicBezTo>
                      <a:lnTo>
                        <a:pt x="5413" y="3243"/>
                      </a:lnTo>
                      <a:cubicBezTo>
                        <a:pt x="6949" y="3693"/>
                        <a:pt x="8722" y="4024"/>
                        <a:pt x="10866" y="4024"/>
                      </a:cubicBezTo>
                      <a:cubicBezTo>
                        <a:pt x="11038" y="4024"/>
                        <a:pt x="11144" y="3905"/>
                        <a:pt x="11144" y="3799"/>
                      </a:cubicBezTo>
                      <a:cubicBezTo>
                        <a:pt x="11144" y="3640"/>
                        <a:pt x="11038" y="3521"/>
                        <a:pt x="10866" y="3468"/>
                      </a:cubicBezTo>
                      <a:cubicBezTo>
                        <a:pt x="7836" y="3415"/>
                        <a:pt x="5466" y="2859"/>
                        <a:pt x="3706" y="2039"/>
                      </a:cubicBezTo>
                      <a:cubicBezTo>
                        <a:pt x="2436" y="1430"/>
                        <a:pt x="1496" y="768"/>
                        <a:pt x="7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7" name="Google Shape;327;p18"/>
                <p:cNvSpPr/>
                <p:nvPr/>
              </p:nvSpPr>
              <p:spPr>
                <a:xfrm>
                  <a:off x="4675376" y="3423526"/>
                  <a:ext cx="201238" cy="524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" h="9491" extrusionOk="0">
                      <a:moveTo>
                        <a:pt x="331" y="1"/>
                      </a:moveTo>
                      <a:cubicBezTo>
                        <a:pt x="212" y="1"/>
                        <a:pt x="106" y="107"/>
                        <a:pt x="53" y="279"/>
                      </a:cubicBezTo>
                      <a:cubicBezTo>
                        <a:pt x="53" y="279"/>
                        <a:pt x="0" y="715"/>
                        <a:pt x="0" y="1496"/>
                      </a:cubicBezTo>
                      <a:cubicBezTo>
                        <a:pt x="0" y="1827"/>
                        <a:pt x="0" y="2092"/>
                        <a:pt x="53" y="2489"/>
                      </a:cubicBezTo>
                      <a:lnTo>
                        <a:pt x="331" y="2489"/>
                      </a:lnTo>
                      <a:lnTo>
                        <a:pt x="331" y="2595"/>
                      </a:lnTo>
                      <a:lnTo>
                        <a:pt x="331" y="2926"/>
                      </a:lnTo>
                      <a:cubicBezTo>
                        <a:pt x="331" y="2979"/>
                        <a:pt x="265" y="3032"/>
                        <a:pt x="265" y="3032"/>
                      </a:cubicBezTo>
                      <a:cubicBezTo>
                        <a:pt x="212" y="3032"/>
                        <a:pt x="159" y="2979"/>
                        <a:pt x="159" y="2926"/>
                      </a:cubicBezTo>
                      <a:lnTo>
                        <a:pt x="159" y="2648"/>
                      </a:lnTo>
                      <a:lnTo>
                        <a:pt x="53" y="2648"/>
                      </a:lnTo>
                      <a:cubicBezTo>
                        <a:pt x="53" y="2979"/>
                        <a:pt x="106" y="3257"/>
                        <a:pt x="159" y="3588"/>
                      </a:cubicBezTo>
                      <a:cubicBezTo>
                        <a:pt x="159" y="3588"/>
                        <a:pt x="212" y="3535"/>
                        <a:pt x="265" y="3535"/>
                      </a:cubicBezTo>
                      <a:cubicBezTo>
                        <a:pt x="265" y="3535"/>
                        <a:pt x="331" y="3588"/>
                        <a:pt x="331" y="3640"/>
                      </a:cubicBezTo>
                      <a:lnTo>
                        <a:pt x="331" y="4355"/>
                      </a:lnTo>
                      <a:lnTo>
                        <a:pt x="331" y="4408"/>
                      </a:lnTo>
                      <a:cubicBezTo>
                        <a:pt x="596" y="5732"/>
                        <a:pt x="1152" y="7227"/>
                        <a:pt x="2198" y="8604"/>
                      </a:cubicBezTo>
                      <a:cubicBezTo>
                        <a:pt x="2423" y="8882"/>
                        <a:pt x="2648" y="9213"/>
                        <a:pt x="2912" y="9490"/>
                      </a:cubicBezTo>
                      <a:cubicBezTo>
                        <a:pt x="3137" y="9490"/>
                        <a:pt x="3415" y="9438"/>
                        <a:pt x="3640" y="9438"/>
                      </a:cubicBezTo>
                      <a:cubicBezTo>
                        <a:pt x="2648" y="8498"/>
                        <a:pt x="1986" y="7452"/>
                        <a:pt x="1536" y="6393"/>
                      </a:cubicBezTo>
                      <a:cubicBezTo>
                        <a:pt x="715" y="4527"/>
                        <a:pt x="543" y="2648"/>
                        <a:pt x="543" y="1496"/>
                      </a:cubicBezTo>
                      <a:cubicBezTo>
                        <a:pt x="543" y="1165"/>
                        <a:pt x="543" y="835"/>
                        <a:pt x="596" y="663"/>
                      </a:cubicBezTo>
                      <a:lnTo>
                        <a:pt x="596" y="385"/>
                      </a:lnTo>
                      <a:lnTo>
                        <a:pt x="596" y="332"/>
                      </a:lnTo>
                      <a:cubicBezTo>
                        <a:pt x="662" y="173"/>
                        <a:pt x="543" y="54"/>
                        <a:pt x="3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8" name="Google Shape;328;p18"/>
                <p:cNvSpPr/>
                <p:nvPr/>
              </p:nvSpPr>
              <p:spPr>
                <a:xfrm>
                  <a:off x="4583959" y="3561093"/>
                  <a:ext cx="48306" cy="8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" h="159" extrusionOk="0">
                      <a:moveTo>
                        <a:pt x="106" y="0"/>
                      </a:moveTo>
                      <a:cubicBezTo>
                        <a:pt x="53" y="0"/>
                        <a:pt x="0" y="53"/>
                        <a:pt x="0" y="106"/>
                      </a:cubicBezTo>
                      <a:cubicBezTo>
                        <a:pt x="0" y="106"/>
                        <a:pt x="53" y="159"/>
                        <a:pt x="106" y="159"/>
                      </a:cubicBezTo>
                      <a:lnTo>
                        <a:pt x="821" y="159"/>
                      </a:lnTo>
                      <a:cubicBezTo>
                        <a:pt x="874" y="159"/>
                        <a:pt x="874" y="106"/>
                        <a:pt x="874" y="106"/>
                      </a:cubicBezTo>
                      <a:cubicBezTo>
                        <a:pt x="874" y="53"/>
                        <a:pt x="874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18"/>
                <p:cNvSpPr/>
                <p:nvPr/>
              </p:nvSpPr>
              <p:spPr>
                <a:xfrm>
                  <a:off x="4684163" y="3618850"/>
                  <a:ext cx="9562" cy="28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5123" extrusionOk="0">
                      <a:moveTo>
                        <a:pt x="106" y="1"/>
                      </a:moveTo>
                      <a:cubicBezTo>
                        <a:pt x="53" y="1"/>
                        <a:pt x="0" y="54"/>
                        <a:pt x="0" y="54"/>
                      </a:cubicBezTo>
                      <a:lnTo>
                        <a:pt x="0" y="106"/>
                      </a:lnTo>
                      <a:lnTo>
                        <a:pt x="0" y="821"/>
                      </a:lnTo>
                      <a:cubicBezTo>
                        <a:pt x="0" y="874"/>
                        <a:pt x="53" y="874"/>
                        <a:pt x="106" y="874"/>
                      </a:cubicBezTo>
                      <a:lnTo>
                        <a:pt x="172" y="874"/>
                      </a:lnTo>
                      <a:lnTo>
                        <a:pt x="172" y="821"/>
                      </a:lnTo>
                      <a:lnTo>
                        <a:pt x="172" y="106"/>
                      </a:lnTo>
                      <a:cubicBezTo>
                        <a:pt x="172" y="54"/>
                        <a:pt x="106" y="1"/>
                        <a:pt x="106" y="1"/>
                      </a:cubicBezTo>
                      <a:close/>
                      <a:moveTo>
                        <a:pt x="106" y="1430"/>
                      </a:moveTo>
                      <a:cubicBezTo>
                        <a:pt x="53" y="1430"/>
                        <a:pt x="0" y="1483"/>
                        <a:pt x="0" y="1536"/>
                      </a:cubicBezTo>
                      <a:lnTo>
                        <a:pt x="0" y="2198"/>
                      </a:lnTo>
                      <a:cubicBezTo>
                        <a:pt x="0" y="2264"/>
                        <a:pt x="53" y="2317"/>
                        <a:pt x="106" y="2317"/>
                      </a:cubicBezTo>
                      <a:cubicBezTo>
                        <a:pt x="106" y="2317"/>
                        <a:pt x="172" y="2264"/>
                        <a:pt x="172" y="2198"/>
                      </a:cubicBezTo>
                      <a:lnTo>
                        <a:pt x="172" y="1536"/>
                      </a:lnTo>
                      <a:cubicBezTo>
                        <a:pt x="172" y="1483"/>
                        <a:pt x="106" y="1430"/>
                        <a:pt x="106" y="1430"/>
                      </a:cubicBezTo>
                      <a:close/>
                      <a:moveTo>
                        <a:pt x="106" y="2806"/>
                      </a:moveTo>
                      <a:cubicBezTo>
                        <a:pt x="53" y="2806"/>
                        <a:pt x="0" y="2859"/>
                        <a:pt x="0" y="2926"/>
                      </a:cubicBezTo>
                      <a:lnTo>
                        <a:pt x="0" y="3640"/>
                      </a:lnTo>
                      <a:cubicBezTo>
                        <a:pt x="0" y="3693"/>
                        <a:pt x="53" y="3746"/>
                        <a:pt x="106" y="3746"/>
                      </a:cubicBezTo>
                      <a:cubicBezTo>
                        <a:pt x="106" y="3746"/>
                        <a:pt x="172" y="3693"/>
                        <a:pt x="172" y="3640"/>
                      </a:cubicBezTo>
                      <a:lnTo>
                        <a:pt x="172" y="2926"/>
                      </a:lnTo>
                      <a:cubicBezTo>
                        <a:pt x="172" y="2859"/>
                        <a:pt x="106" y="2806"/>
                        <a:pt x="106" y="2806"/>
                      </a:cubicBezTo>
                      <a:close/>
                      <a:moveTo>
                        <a:pt x="106" y="4249"/>
                      </a:moveTo>
                      <a:cubicBezTo>
                        <a:pt x="53" y="4249"/>
                        <a:pt x="0" y="4302"/>
                        <a:pt x="0" y="4355"/>
                      </a:cubicBezTo>
                      <a:lnTo>
                        <a:pt x="0" y="5070"/>
                      </a:lnTo>
                      <a:cubicBezTo>
                        <a:pt x="0" y="5070"/>
                        <a:pt x="53" y="5123"/>
                        <a:pt x="106" y="5123"/>
                      </a:cubicBezTo>
                      <a:lnTo>
                        <a:pt x="172" y="5070"/>
                      </a:lnTo>
                      <a:lnTo>
                        <a:pt x="172" y="4355"/>
                      </a:lnTo>
                      <a:cubicBezTo>
                        <a:pt x="172" y="4302"/>
                        <a:pt x="106" y="4249"/>
                        <a:pt x="106" y="4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18"/>
                <p:cNvSpPr/>
                <p:nvPr/>
              </p:nvSpPr>
              <p:spPr>
                <a:xfrm>
                  <a:off x="4684163" y="3932673"/>
                  <a:ext cx="9562" cy="27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491" extrusionOk="0">
                      <a:moveTo>
                        <a:pt x="106" y="1"/>
                      </a:moveTo>
                      <a:cubicBezTo>
                        <a:pt x="53" y="1"/>
                        <a:pt x="0" y="1"/>
                        <a:pt x="0" y="53"/>
                      </a:cubicBezTo>
                      <a:lnTo>
                        <a:pt x="0" y="490"/>
                      </a:lnTo>
                      <a:lnTo>
                        <a:pt x="172" y="490"/>
                      </a:lnTo>
                      <a:lnTo>
                        <a:pt x="172" y="53"/>
                      </a:lnTo>
                      <a:cubicBezTo>
                        <a:pt x="172" y="1"/>
                        <a:pt x="106" y="1"/>
                        <a:pt x="1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1" name="Google Shape;331;p18"/>
                <p:cNvSpPr/>
                <p:nvPr/>
              </p:nvSpPr>
              <p:spPr>
                <a:xfrm>
                  <a:off x="4684163" y="4008725"/>
                  <a:ext cx="9562" cy="207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3747" extrusionOk="0">
                      <a:moveTo>
                        <a:pt x="106" y="1"/>
                      </a:moveTo>
                      <a:cubicBezTo>
                        <a:pt x="53" y="1"/>
                        <a:pt x="0" y="54"/>
                        <a:pt x="0" y="107"/>
                      </a:cubicBezTo>
                      <a:lnTo>
                        <a:pt x="0" y="835"/>
                      </a:lnTo>
                      <a:cubicBezTo>
                        <a:pt x="0" y="888"/>
                        <a:pt x="53" y="888"/>
                        <a:pt x="106" y="888"/>
                      </a:cubicBezTo>
                      <a:cubicBezTo>
                        <a:pt x="106" y="888"/>
                        <a:pt x="172" y="888"/>
                        <a:pt x="172" y="835"/>
                      </a:cubicBezTo>
                      <a:lnTo>
                        <a:pt x="172" y="107"/>
                      </a:lnTo>
                      <a:cubicBezTo>
                        <a:pt x="172" y="54"/>
                        <a:pt x="106" y="1"/>
                        <a:pt x="106" y="1"/>
                      </a:cubicBezTo>
                      <a:close/>
                      <a:moveTo>
                        <a:pt x="106" y="1430"/>
                      </a:moveTo>
                      <a:cubicBezTo>
                        <a:pt x="53" y="1430"/>
                        <a:pt x="0" y="1497"/>
                        <a:pt x="0" y="1549"/>
                      </a:cubicBezTo>
                      <a:lnTo>
                        <a:pt x="0" y="2158"/>
                      </a:lnTo>
                      <a:cubicBezTo>
                        <a:pt x="0" y="2092"/>
                        <a:pt x="53" y="2092"/>
                        <a:pt x="106" y="2092"/>
                      </a:cubicBezTo>
                      <a:lnTo>
                        <a:pt x="172" y="2092"/>
                      </a:lnTo>
                      <a:lnTo>
                        <a:pt x="172" y="1549"/>
                      </a:lnTo>
                      <a:cubicBezTo>
                        <a:pt x="172" y="1497"/>
                        <a:pt x="106" y="1430"/>
                        <a:pt x="106" y="1430"/>
                      </a:cubicBezTo>
                      <a:close/>
                      <a:moveTo>
                        <a:pt x="0" y="2158"/>
                      </a:moveTo>
                      <a:lnTo>
                        <a:pt x="0" y="2211"/>
                      </a:lnTo>
                      <a:cubicBezTo>
                        <a:pt x="0" y="2264"/>
                        <a:pt x="53" y="2317"/>
                        <a:pt x="106" y="2317"/>
                      </a:cubicBezTo>
                      <a:cubicBezTo>
                        <a:pt x="106" y="2317"/>
                        <a:pt x="172" y="2317"/>
                        <a:pt x="172" y="2264"/>
                      </a:cubicBezTo>
                      <a:lnTo>
                        <a:pt x="106" y="2264"/>
                      </a:lnTo>
                      <a:cubicBezTo>
                        <a:pt x="53" y="2264"/>
                        <a:pt x="0" y="2211"/>
                        <a:pt x="0" y="2158"/>
                      </a:cubicBezTo>
                      <a:close/>
                      <a:moveTo>
                        <a:pt x="106" y="2873"/>
                      </a:moveTo>
                      <a:cubicBezTo>
                        <a:pt x="53" y="2873"/>
                        <a:pt x="0" y="2873"/>
                        <a:pt x="0" y="2926"/>
                      </a:cubicBezTo>
                      <a:lnTo>
                        <a:pt x="0" y="3641"/>
                      </a:lnTo>
                      <a:cubicBezTo>
                        <a:pt x="0" y="3694"/>
                        <a:pt x="53" y="3747"/>
                        <a:pt x="106" y="3747"/>
                      </a:cubicBezTo>
                      <a:cubicBezTo>
                        <a:pt x="106" y="3747"/>
                        <a:pt x="172" y="3694"/>
                        <a:pt x="172" y="3641"/>
                      </a:cubicBezTo>
                      <a:lnTo>
                        <a:pt x="172" y="2926"/>
                      </a:lnTo>
                      <a:cubicBezTo>
                        <a:pt x="172" y="2873"/>
                        <a:pt x="106" y="2873"/>
                        <a:pt x="106" y="28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2" name="Google Shape;332;p18"/>
                <p:cNvSpPr/>
                <p:nvPr/>
              </p:nvSpPr>
              <p:spPr>
                <a:xfrm>
                  <a:off x="4522499" y="4124349"/>
                  <a:ext cx="694965" cy="150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4" h="2714" extrusionOk="0">
                      <a:moveTo>
                        <a:pt x="119" y="0"/>
                      </a:moveTo>
                      <a:cubicBezTo>
                        <a:pt x="53" y="0"/>
                        <a:pt x="0" y="0"/>
                        <a:pt x="0" y="66"/>
                      </a:cubicBezTo>
                      <a:cubicBezTo>
                        <a:pt x="0" y="119"/>
                        <a:pt x="53" y="172"/>
                        <a:pt x="119" y="172"/>
                      </a:cubicBezTo>
                      <a:lnTo>
                        <a:pt x="834" y="172"/>
                      </a:lnTo>
                      <a:cubicBezTo>
                        <a:pt x="887" y="172"/>
                        <a:pt x="940" y="119"/>
                        <a:pt x="940" y="66"/>
                      </a:cubicBezTo>
                      <a:cubicBezTo>
                        <a:pt x="940" y="0"/>
                        <a:pt x="887" y="0"/>
                        <a:pt x="834" y="0"/>
                      </a:cubicBezTo>
                      <a:close/>
                      <a:moveTo>
                        <a:pt x="1549" y="0"/>
                      </a:moveTo>
                      <a:cubicBezTo>
                        <a:pt x="1496" y="0"/>
                        <a:pt x="1443" y="0"/>
                        <a:pt x="1443" y="66"/>
                      </a:cubicBezTo>
                      <a:cubicBezTo>
                        <a:pt x="1443" y="119"/>
                        <a:pt x="1496" y="172"/>
                        <a:pt x="1549" y="172"/>
                      </a:cubicBezTo>
                      <a:lnTo>
                        <a:pt x="2264" y="172"/>
                      </a:lnTo>
                      <a:cubicBezTo>
                        <a:pt x="2316" y="172"/>
                        <a:pt x="2369" y="119"/>
                        <a:pt x="2369" y="66"/>
                      </a:cubicBezTo>
                      <a:cubicBezTo>
                        <a:pt x="2369" y="0"/>
                        <a:pt x="2316" y="0"/>
                        <a:pt x="2264" y="0"/>
                      </a:cubicBezTo>
                      <a:close/>
                      <a:moveTo>
                        <a:pt x="3031" y="0"/>
                      </a:moveTo>
                      <a:cubicBezTo>
                        <a:pt x="2978" y="0"/>
                        <a:pt x="2925" y="0"/>
                        <a:pt x="2925" y="66"/>
                      </a:cubicBezTo>
                      <a:cubicBezTo>
                        <a:pt x="2925" y="119"/>
                        <a:pt x="2978" y="172"/>
                        <a:pt x="3031" y="172"/>
                      </a:cubicBezTo>
                      <a:lnTo>
                        <a:pt x="3759" y="172"/>
                      </a:lnTo>
                      <a:cubicBezTo>
                        <a:pt x="3812" y="172"/>
                        <a:pt x="3812" y="119"/>
                        <a:pt x="3812" y="66"/>
                      </a:cubicBezTo>
                      <a:cubicBezTo>
                        <a:pt x="3812" y="0"/>
                        <a:pt x="3812" y="0"/>
                        <a:pt x="3759" y="0"/>
                      </a:cubicBezTo>
                      <a:close/>
                      <a:moveTo>
                        <a:pt x="4474" y="0"/>
                      </a:moveTo>
                      <a:cubicBezTo>
                        <a:pt x="4421" y="0"/>
                        <a:pt x="4355" y="0"/>
                        <a:pt x="4355" y="66"/>
                      </a:cubicBezTo>
                      <a:cubicBezTo>
                        <a:pt x="4355" y="119"/>
                        <a:pt x="4421" y="172"/>
                        <a:pt x="4474" y="172"/>
                      </a:cubicBezTo>
                      <a:lnTo>
                        <a:pt x="5189" y="172"/>
                      </a:lnTo>
                      <a:cubicBezTo>
                        <a:pt x="5241" y="172"/>
                        <a:pt x="5294" y="119"/>
                        <a:pt x="5294" y="66"/>
                      </a:cubicBezTo>
                      <a:cubicBezTo>
                        <a:pt x="5294" y="0"/>
                        <a:pt x="5241" y="0"/>
                        <a:pt x="5189" y="0"/>
                      </a:cubicBezTo>
                      <a:close/>
                      <a:moveTo>
                        <a:pt x="5903" y="0"/>
                      </a:moveTo>
                      <a:cubicBezTo>
                        <a:pt x="5850" y="0"/>
                        <a:pt x="5850" y="0"/>
                        <a:pt x="5850" y="66"/>
                      </a:cubicBezTo>
                      <a:cubicBezTo>
                        <a:pt x="5850" y="119"/>
                        <a:pt x="5850" y="172"/>
                        <a:pt x="5903" y="172"/>
                      </a:cubicBezTo>
                      <a:lnTo>
                        <a:pt x="6618" y="172"/>
                      </a:lnTo>
                      <a:cubicBezTo>
                        <a:pt x="6671" y="172"/>
                        <a:pt x="6737" y="119"/>
                        <a:pt x="6737" y="66"/>
                      </a:cubicBezTo>
                      <a:cubicBezTo>
                        <a:pt x="6737" y="0"/>
                        <a:pt x="6671" y="0"/>
                        <a:pt x="6618" y="0"/>
                      </a:cubicBezTo>
                      <a:close/>
                      <a:moveTo>
                        <a:pt x="7399" y="0"/>
                      </a:moveTo>
                      <a:cubicBezTo>
                        <a:pt x="7333" y="0"/>
                        <a:pt x="7280" y="0"/>
                        <a:pt x="7280" y="66"/>
                      </a:cubicBezTo>
                      <a:cubicBezTo>
                        <a:pt x="7280" y="119"/>
                        <a:pt x="7333" y="172"/>
                        <a:pt x="7399" y="172"/>
                      </a:cubicBezTo>
                      <a:lnTo>
                        <a:pt x="8114" y="172"/>
                      </a:lnTo>
                      <a:cubicBezTo>
                        <a:pt x="8166" y="172"/>
                        <a:pt x="8219" y="119"/>
                        <a:pt x="8219" y="66"/>
                      </a:cubicBezTo>
                      <a:cubicBezTo>
                        <a:pt x="8219" y="0"/>
                        <a:pt x="8166" y="0"/>
                        <a:pt x="8114" y="0"/>
                      </a:cubicBezTo>
                      <a:close/>
                      <a:moveTo>
                        <a:pt x="8828" y="0"/>
                      </a:moveTo>
                      <a:cubicBezTo>
                        <a:pt x="8775" y="0"/>
                        <a:pt x="8722" y="0"/>
                        <a:pt x="8722" y="66"/>
                      </a:cubicBezTo>
                      <a:cubicBezTo>
                        <a:pt x="8722" y="119"/>
                        <a:pt x="8775" y="172"/>
                        <a:pt x="8828" y="172"/>
                      </a:cubicBezTo>
                      <a:lnTo>
                        <a:pt x="9543" y="172"/>
                      </a:lnTo>
                      <a:cubicBezTo>
                        <a:pt x="9596" y="172"/>
                        <a:pt x="9649" y="119"/>
                        <a:pt x="9649" y="66"/>
                      </a:cubicBezTo>
                      <a:cubicBezTo>
                        <a:pt x="9649" y="0"/>
                        <a:pt x="9596" y="0"/>
                        <a:pt x="9543" y="0"/>
                      </a:cubicBezTo>
                      <a:close/>
                      <a:moveTo>
                        <a:pt x="10258" y="0"/>
                      </a:moveTo>
                      <a:cubicBezTo>
                        <a:pt x="10258" y="0"/>
                        <a:pt x="10205" y="0"/>
                        <a:pt x="10205" y="66"/>
                      </a:cubicBezTo>
                      <a:cubicBezTo>
                        <a:pt x="10205" y="119"/>
                        <a:pt x="10258" y="172"/>
                        <a:pt x="10258" y="172"/>
                      </a:cubicBezTo>
                      <a:lnTo>
                        <a:pt x="11039" y="172"/>
                      </a:lnTo>
                      <a:cubicBezTo>
                        <a:pt x="11091" y="172"/>
                        <a:pt x="11091" y="119"/>
                        <a:pt x="11091" y="66"/>
                      </a:cubicBezTo>
                      <a:lnTo>
                        <a:pt x="11091" y="0"/>
                      </a:lnTo>
                      <a:close/>
                      <a:moveTo>
                        <a:pt x="11753" y="0"/>
                      </a:moveTo>
                      <a:cubicBezTo>
                        <a:pt x="11700" y="0"/>
                        <a:pt x="11634" y="0"/>
                        <a:pt x="11634" y="66"/>
                      </a:cubicBezTo>
                      <a:cubicBezTo>
                        <a:pt x="11634" y="119"/>
                        <a:pt x="11700" y="172"/>
                        <a:pt x="11753" y="172"/>
                      </a:cubicBezTo>
                      <a:lnTo>
                        <a:pt x="12468" y="172"/>
                      </a:lnTo>
                      <a:cubicBezTo>
                        <a:pt x="12521" y="172"/>
                        <a:pt x="12574" y="119"/>
                        <a:pt x="12574" y="66"/>
                      </a:cubicBezTo>
                      <a:cubicBezTo>
                        <a:pt x="12574" y="66"/>
                        <a:pt x="12574" y="0"/>
                        <a:pt x="12521" y="0"/>
                      </a:cubicBezTo>
                      <a:close/>
                      <a:moveTo>
                        <a:pt x="12468" y="728"/>
                      </a:moveTo>
                      <a:cubicBezTo>
                        <a:pt x="12415" y="728"/>
                        <a:pt x="12362" y="728"/>
                        <a:pt x="12362" y="781"/>
                      </a:cubicBezTo>
                      <a:lnTo>
                        <a:pt x="12362" y="1549"/>
                      </a:lnTo>
                      <a:cubicBezTo>
                        <a:pt x="12362" y="1602"/>
                        <a:pt x="12415" y="1602"/>
                        <a:pt x="12468" y="1602"/>
                      </a:cubicBezTo>
                      <a:cubicBezTo>
                        <a:pt x="12521" y="1602"/>
                        <a:pt x="12574" y="1602"/>
                        <a:pt x="12574" y="1549"/>
                      </a:cubicBezTo>
                      <a:lnTo>
                        <a:pt x="12574" y="781"/>
                      </a:lnTo>
                      <a:cubicBezTo>
                        <a:pt x="12574" y="728"/>
                        <a:pt x="12521" y="728"/>
                        <a:pt x="12468" y="728"/>
                      </a:cubicBezTo>
                      <a:close/>
                      <a:moveTo>
                        <a:pt x="12468" y="2157"/>
                      </a:moveTo>
                      <a:cubicBezTo>
                        <a:pt x="12415" y="2157"/>
                        <a:pt x="12362" y="2210"/>
                        <a:pt x="12362" y="2263"/>
                      </a:cubicBezTo>
                      <a:lnTo>
                        <a:pt x="12362" y="2316"/>
                      </a:lnTo>
                      <a:lnTo>
                        <a:pt x="12362" y="2594"/>
                      </a:lnTo>
                      <a:cubicBezTo>
                        <a:pt x="12362" y="2647"/>
                        <a:pt x="12415" y="2713"/>
                        <a:pt x="12468" y="2713"/>
                      </a:cubicBezTo>
                      <a:cubicBezTo>
                        <a:pt x="12521" y="2713"/>
                        <a:pt x="12574" y="2647"/>
                        <a:pt x="12574" y="2594"/>
                      </a:cubicBezTo>
                      <a:lnTo>
                        <a:pt x="12574" y="2316"/>
                      </a:lnTo>
                      <a:lnTo>
                        <a:pt x="12574" y="2263"/>
                      </a:lnTo>
                      <a:cubicBezTo>
                        <a:pt x="12574" y="2210"/>
                        <a:pt x="12521" y="2157"/>
                        <a:pt x="12468" y="215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3" name="Google Shape;333;p18"/>
                <p:cNvSpPr/>
                <p:nvPr/>
              </p:nvSpPr>
              <p:spPr>
                <a:xfrm>
                  <a:off x="4395212" y="4313815"/>
                  <a:ext cx="87824" cy="14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9" h="2648" extrusionOk="0">
                      <a:moveTo>
                        <a:pt x="808" y="185"/>
                      </a:moveTo>
                      <a:cubicBezTo>
                        <a:pt x="887" y="185"/>
                        <a:pt x="953" y="212"/>
                        <a:pt x="1019" y="252"/>
                      </a:cubicBezTo>
                      <a:cubicBezTo>
                        <a:pt x="1072" y="278"/>
                        <a:pt x="1125" y="331"/>
                        <a:pt x="1165" y="397"/>
                      </a:cubicBezTo>
                      <a:cubicBezTo>
                        <a:pt x="1205" y="463"/>
                        <a:pt x="1231" y="529"/>
                        <a:pt x="1258" y="609"/>
                      </a:cubicBezTo>
                      <a:cubicBezTo>
                        <a:pt x="1284" y="688"/>
                        <a:pt x="1311" y="768"/>
                        <a:pt x="1311" y="860"/>
                      </a:cubicBezTo>
                      <a:cubicBezTo>
                        <a:pt x="1337" y="940"/>
                        <a:pt x="1337" y="1032"/>
                        <a:pt x="1350" y="1112"/>
                      </a:cubicBezTo>
                      <a:cubicBezTo>
                        <a:pt x="1350" y="1191"/>
                        <a:pt x="1350" y="1271"/>
                        <a:pt x="1350" y="1350"/>
                      </a:cubicBezTo>
                      <a:cubicBezTo>
                        <a:pt x="1350" y="1549"/>
                        <a:pt x="1337" y="1721"/>
                        <a:pt x="1297" y="1866"/>
                      </a:cubicBezTo>
                      <a:cubicBezTo>
                        <a:pt x="1258" y="1999"/>
                        <a:pt x="1218" y="2118"/>
                        <a:pt x="1165" y="2210"/>
                      </a:cubicBezTo>
                      <a:cubicBezTo>
                        <a:pt x="1099" y="2290"/>
                        <a:pt x="1033" y="2356"/>
                        <a:pt x="967" y="2396"/>
                      </a:cubicBezTo>
                      <a:cubicBezTo>
                        <a:pt x="900" y="2435"/>
                        <a:pt x="834" y="2462"/>
                        <a:pt x="768" y="2462"/>
                      </a:cubicBezTo>
                      <a:cubicBezTo>
                        <a:pt x="662" y="2462"/>
                        <a:pt x="569" y="2422"/>
                        <a:pt x="503" y="2356"/>
                      </a:cubicBezTo>
                      <a:cubicBezTo>
                        <a:pt x="437" y="2290"/>
                        <a:pt x="384" y="2197"/>
                        <a:pt x="344" y="2104"/>
                      </a:cubicBezTo>
                      <a:cubicBezTo>
                        <a:pt x="305" y="1999"/>
                        <a:pt x="278" y="1879"/>
                        <a:pt x="252" y="1760"/>
                      </a:cubicBezTo>
                      <a:cubicBezTo>
                        <a:pt x="239" y="1628"/>
                        <a:pt x="239" y="1509"/>
                        <a:pt x="239" y="1403"/>
                      </a:cubicBezTo>
                      <a:cubicBezTo>
                        <a:pt x="239" y="1257"/>
                        <a:pt x="252" y="1112"/>
                        <a:pt x="265" y="979"/>
                      </a:cubicBezTo>
                      <a:cubicBezTo>
                        <a:pt x="292" y="834"/>
                        <a:pt x="331" y="702"/>
                        <a:pt x="371" y="582"/>
                      </a:cubicBezTo>
                      <a:cubicBezTo>
                        <a:pt x="424" y="463"/>
                        <a:pt x="477" y="371"/>
                        <a:pt x="556" y="304"/>
                      </a:cubicBezTo>
                      <a:cubicBezTo>
                        <a:pt x="622" y="225"/>
                        <a:pt x="715" y="185"/>
                        <a:pt x="808" y="185"/>
                      </a:cubicBezTo>
                      <a:close/>
                      <a:moveTo>
                        <a:pt x="821" y="0"/>
                      </a:moveTo>
                      <a:cubicBezTo>
                        <a:pt x="662" y="0"/>
                        <a:pt x="530" y="40"/>
                        <a:pt x="424" y="132"/>
                      </a:cubicBezTo>
                      <a:cubicBezTo>
                        <a:pt x="318" y="225"/>
                        <a:pt x="239" y="344"/>
                        <a:pt x="172" y="477"/>
                      </a:cubicBezTo>
                      <a:cubicBezTo>
                        <a:pt x="119" y="622"/>
                        <a:pt x="67" y="781"/>
                        <a:pt x="40" y="953"/>
                      </a:cubicBezTo>
                      <a:cubicBezTo>
                        <a:pt x="14" y="1125"/>
                        <a:pt x="0" y="1297"/>
                        <a:pt x="0" y="1456"/>
                      </a:cubicBezTo>
                      <a:cubicBezTo>
                        <a:pt x="0" y="1681"/>
                        <a:pt x="27" y="1879"/>
                        <a:pt x="67" y="2025"/>
                      </a:cubicBezTo>
                      <a:cubicBezTo>
                        <a:pt x="119" y="2184"/>
                        <a:pt x="172" y="2303"/>
                        <a:pt x="239" y="2396"/>
                      </a:cubicBezTo>
                      <a:cubicBezTo>
                        <a:pt x="318" y="2488"/>
                        <a:pt x="397" y="2554"/>
                        <a:pt x="490" y="2594"/>
                      </a:cubicBezTo>
                      <a:cubicBezTo>
                        <a:pt x="569" y="2634"/>
                        <a:pt x="662" y="2647"/>
                        <a:pt x="755" y="2647"/>
                      </a:cubicBezTo>
                      <a:cubicBezTo>
                        <a:pt x="834" y="2647"/>
                        <a:pt x="927" y="2634"/>
                        <a:pt x="1033" y="2594"/>
                      </a:cubicBezTo>
                      <a:cubicBezTo>
                        <a:pt x="1125" y="2541"/>
                        <a:pt x="1218" y="2475"/>
                        <a:pt x="1297" y="2369"/>
                      </a:cubicBezTo>
                      <a:cubicBezTo>
                        <a:pt x="1390" y="2277"/>
                        <a:pt x="1456" y="2144"/>
                        <a:pt x="1509" y="1972"/>
                      </a:cubicBezTo>
                      <a:cubicBezTo>
                        <a:pt x="1562" y="1813"/>
                        <a:pt x="1589" y="1602"/>
                        <a:pt x="1589" y="1350"/>
                      </a:cubicBezTo>
                      <a:cubicBezTo>
                        <a:pt x="1589" y="1257"/>
                        <a:pt x="1575" y="1165"/>
                        <a:pt x="1575" y="1059"/>
                      </a:cubicBezTo>
                      <a:cubicBezTo>
                        <a:pt x="1562" y="953"/>
                        <a:pt x="1549" y="860"/>
                        <a:pt x="1536" y="754"/>
                      </a:cubicBezTo>
                      <a:cubicBezTo>
                        <a:pt x="1509" y="649"/>
                        <a:pt x="1483" y="556"/>
                        <a:pt x="1443" y="463"/>
                      </a:cubicBezTo>
                      <a:cubicBezTo>
                        <a:pt x="1403" y="371"/>
                        <a:pt x="1364" y="291"/>
                        <a:pt x="1297" y="225"/>
                      </a:cubicBezTo>
                      <a:cubicBezTo>
                        <a:pt x="1244" y="159"/>
                        <a:pt x="1178" y="106"/>
                        <a:pt x="1099" y="53"/>
                      </a:cubicBezTo>
                      <a:cubicBezTo>
                        <a:pt x="1019" y="13"/>
                        <a:pt x="927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4" name="Google Shape;334;p18"/>
                <p:cNvSpPr/>
                <p:nvPr/>
              </p:nvSpPr>
              <p:spPr>
                <a:xfrm>
                  <a:off x="4452969" y="3127997"/>
                  <a:ext cx="105400" cy="104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" h="1894" extrusionOk="0">
                      <a:moveTo>
                        <a:pt x="186" y="1"/>
                      </a:moveTo>
                      <a:cubicBezTo>
                        <a:pt x="147" y="1"/>
                        <a:pt x="94" y="1"/>
                        <a:pt x="54" y="27"/>
                      </a:cubicBezTo>
                      <a:cubicBezTo>
                        <a:pt x="27" y="40"/>
                        <a:pt x="1" y="67"/>
                        <a:pt x="1" y="107"/>
                      </a:cubicBezTo>
                      <a:cubicBezTo>
                        <a:pt x="1" y="133"/>
                        <a:pt x="27" y="160"/>
                        <a:pt x="67" y="160"/>
                      </a:cubicBezTo>
                      <a:cubicBezTo>
                        <a:pt x="107" y="173"/>
                        <a:pt x="173" y="173"/>
                        <a:pt x="239" y="173"/>
                      </a:cubicBezTo>
                      <a:cubicBezTo>
                        <a:pt x="266" y="173"/>
                        <a:pt x="292" y="173"/>
                        <a:pt x="305" y="186"/>
                      </a:cubicBezTo>
                      <a:cubicBezTo>
                        <a:pt x="319" y="186"/>
                        <a:pt x="332" y="186"/>
                        <a:pt x="345" y="199"/>
                      </a:cubicBezTo>
                      <a:cubicBezTo>
                        <a:pt x="358" y="199"/>
                        <a:pt x="372" y="213"/>
                        <a:pt x="385" y="213"/>
                      </a:cubicBezTo>
                      <a:cubicBezTo>
                        <a:pt x="398" y="226"/>
                        <a:pt x="398" y="239"/>
                        <a:pt x="411" y="265"/>
                      </a:cubicBezTo>
                      <a:lnTo>
                        <a:pt x="1020" y="1364"/>
                      </a:lnTo>
                      <a:cubicBezTo>
                        <a:pt x="994" y="1417"/>
                        <a:pt x="967" y="1470"/>
                        <a:pt x="941" y="1523"/>
                      </a:cubicBezTo>
                      <a:cubicBezTo>
                        <a:pt x="914" y="1563"/>
                        <a:pt x="874" y="1602"/>
                        <a:pt x="848" y="1629"/>
                      </a:cubicBezTo>
                      <a:cubicBezTo>
                        <a:pt x="822" y="1655"/>
                        <a:pt x="795" y="1668"/>
                        <a:pt x="755" y="1695"/>
                      </a:cubicBezTo>
                      <a:cubicBezTo>
                        <a:pt x="716" y="1708"/>
                        <a:pt x="689" y="1721"/>
                        <a:pt x="649" y="1721"/>
                      </a:cubicBezTo>
                      <a:cubicBezTo>
                        <a:pt x="597" y="1721"/>
                        <a:pt x="544" y="1708"/>
                        <a:pt x="504" y="1668"/>
                      </a:cubicBezTo>
                      <a:cubicBezTo>
                        <a:pt x="464" y="1642"/>
                        <a:pt x="451" y="1615"/>
                        <a:pt x="451" y="1576"/>
                      </a:cubicBezTo>
                      <a:cubicBezTo>
                        <a:pt x="451" y="1563"/>
                        <a:pt x="451" y="1549"/>
                        <a:pt x="464" y="1536"/>
                      </a:cubicBezTo>
                      <a:cubicBezTo>
                        <a:pt x="464" y="1523"/>
                        <a:pt x="477" y="1510"/>
                        <a:pt x="504" y="1510"/>
                      </a:cubicBezTo>
                      <a:lnTo>
                        <a:pt x="544" y="1510"/>
                      </a:lnTo>
                      <a:cubicBezTo>
                        <a:pt x="557" y="1496"/>
                        <a:pt x="570" y="1496"/>
                        <a:pt x="583" y="1483"/>
                      </a:cubicBezTo>
                      <a:cubicBezTo>
                        <a:pt x="597" y="1483"/>
                        <a:pt x="597" y="1470"/>
                        <a:pt x="610" y="1457"/>
                      </a:cubicBezTo>
                      <a:cubicBezTo>
                        <a:pt x="623" y="1443"/>
                        <a:pt x="623" y="1430"/>
                        <a:pt x="623" y="1404"/>
                      </a:cubicBezTo>
                      <a:cubicBezTo>
                        <a:pt x="623" y="1377"/>
                        <a:pt x="610" y="1351"/>
                        <a:pt x="583" y="1338"/>
                      </a:cubicBezTo>
                      <a:cubicBezTo>
                        <a:pt x="557" y="1324"/>
                        <a:pt x="544" y="1311"/>
                        <a:pt x="517" y="1311"/>
                      </a:cubicBezTo>
                      <a:cubicBezTo>
                        <a:pt x="491" y="1311"/>
                        <a:pt x="451" y="1324"/>
                        <a:pt x="424" y="1338"/>
                      </a:cubicBezTo>
                      <a:cubicBezTo>
                        <a:pt x="398" y="1338"/>
                        <a:pt x="372" y="1364"/>
                        <a:pt x="358" y="1377"/>
                      </a:cubicBezTo>
                      <a:cubicBezTo>
                        <a:pt x="332" y="1404"/>
                        <a:pt x="319" y="1430"/>
                        <a:pt x="305" y="1470"/>
                      </a:cubicBezTo>
                      <a:cubicBezTo>
                        <a:pt x="292" y="1496"/>
                        <a:pt x="279" y="1536"/>
                        <a:pt x="279" y="1576"/>
                      </a:cubicBezTo>
                      <a:cubicBezTo>
                        <a:pt x="279" y="1629"/>
                        <a:pt x="292" y="1668"/>
                        <a:pt x="305" y="1708"/>
                      </a:cubicBezTo>
                      <a:cubicBezTo>
                        <a:pt x="332" y="1748"/>
                        <a:pt x="358" y="1774"/>
                        <a:pt x="385" y="1814"/>
                      </a:cubicBezTo>
                      <a:cubicBezTo>
                        <a:pt x="411" y="1840"/>
                        <a:pt x="451" y="1854"/>
                        <a:pt x="491" y="1867"/>
                      </a:cubicBezTo>
                      <a:cubicBezTo>
                        <a:pt x="530" y="1880"/>
                        <a:pt x="570" y="1893"/>
                        <a:pt x="610" y="1893"/>
                      </a:cubicBezTo>
                      <a:cubicBezTo>
                        <a:pt x="702" y="1893"/>
                        <a:pt x="769" y="1867"/>
                        <a:pt x="835" y="1840"/>
                      </a:cubicBezTo>
                      <a:cubicBezTo>
                        <a:pt x="901" y="1814"/>
                        <a:pt x="967" y="1761"/>
                        <a:pt x="1033" y="1682"/>
                      </a:cubicBezTo>
                      <a:cubicBezTo>
                        <a:pt x="1073" y="1629"/>
                        <a:pt x="1126" y="1563"/>
                        <a:pt x="1152" y="1483"/>
                      </a:cubicBezTo>
                      <a:cubicBezTo>
                        <a:pt x="1192" y="1390"/>
                        <a:pt x="1232" y="1298"/>
                        <a:pt x="1272" y="1192"/>
                      </a:cubicBezTo>
                      <a:lnTo>
                        <a:pt x="1589" y="305"/>
                      </a:lnTo>
                      <a:cubicBezTo>
                        <a:pt x="1602" y="265"/>
                        <a:pt x="1616" y="252"/>
                        <a:pt x="1629" y="239"/>
                      </a:cubicBezTo>
                      <a:cubicBezTo>
                        <a:pt x="1655" y="226"/>
                        <a:pt x="1682" y="226"/>
                        <a:pt x="1735" y="226"/>
                      </a:cubicBezTo>
                      <a:cubicBezTo>
                        <a:pt x="1774" y="226"/>
                        <a:pt x="1814" y="213"/>
                        <a:pt x="1841" y="213"/>
                      </a:cubicBezTo>
                      <a:cubicBezTo>
                        <a:pt x="1880" y="199"/>
                        <a:pt x="1907" y="173"/>
                        <a:pt x="1907" y="133"/>
                      </a:cubicBezTo>
                      <a:cubicBezTo>
                        <a:pt x="1907" y="107"/>
                        <a:pt x="1880" y="80"/>
                        <a:pt x="1854" y="67"/>
                      </a:cubicBezTo>
                      <a:cubicBezTo>
                        <a:pt x="1814" y="54"/>
                        <a:pt x="1774" y="54"/>
                        <a:pt x="1735" y="54"/>
                      </a:cubicBezTo>
                      <a:lnTo>
                        <a:pt x="1219" y="54"/>
                      </a:lnTo>
                      <a:cubicBezTo>
                        <a:pt x="1166" y="54"/>
                        <a:pt x="1139" y="54"/>
                        <a:pt x="1126" y="67"/>
                      </a:cubicBezTo>
                      <a:cubicBezTo>
                        <a:pt x="1113" y="80"/>
                        <a:pt x="1099" y="107"/>
                        <a:pt x="1099" y="133"/>
                      </a:cubicBezTo>
                      <a:cubicBezTo>
                        <a:pt x="1099" y="160"/>
                        <a:pt x="1113" y="186"/>
                        <a:pt x="1126" y="199"/>
                      </a:cubicBezTo>
                      <a:cubicBezTo>
                        <a:pt x="1152" y="213"/>
                        <a:pt x="1192" y="226"/>
                        <a:pt x="1245" y="226"/>
                      </a:cubicBezTo>
                      <a:cubicBezTo>
                        <a:pt x="1285" y="226"/>
                        <a:pt x="1324" y="226"/>
                        <a:pt x="1338" y="239"/>
                      </a:cubicBezTo>
                      <a:cubicBezTo>
                        <a:pt x="1351" y="252"/>
                        <a:pt x="1351" y="265"/>
                        <a:pt x="1351" y="279"/>
                      </a:cubicBezTo>
                      <a:cubicBezTo>
                        <a:pt x="1351" y="305"/>
                        <a:pt x="1351" y="345"/>
                        <a:pt x="1324" y="398"/>
                      </a:cubicBezTo>
                      <a:lnTo>
                        <a:pt x="1099" y="1113"/>
                      </a:lnTo>
                      <a:lnTo>
                        <a:pt x="676" y="305"/>
                      </a:lnTo>
                      <a:cubicBezTo>
                        <a:pt x="663" y="292"/>
                        <a:pt x="649" y="265"/>
                        <a:pt x="649" y="252"/>
                      </a:cubicBezTo>
                      <a:cubicBezTo>
                        <a:pt x="649" y="226"/>
                        <a:pt x="649" y="213"/>
                        <a:pt x="649" y="213"/>
                      </a:cubicBezTo>
                      <a:cubicBezTo>
                        <a:pt x="649" y="186"/>
                        <a:pt x="649" y="186"/>
                        <a:pt x="649" y="173"/>
                      </a:cubicBezTo>
                      <a:lnTo>
                        <a:pt x="676" y="173"/>
                      </a:lnTo>
                      <a:cubicBezTo>
                        <a:pt x="729" y="173"/>
                        <a:pt x="755" y="160"/>
                        <a:pt x="769" y="146"/>
                      </a:cubicBezTo>
                      <a:cubicBezTo>
                        <a:pt x="782" y="120"/>
                        <a:pt x="782" y="107"/>
                        <a:pt x="782" y="80"/>
                      </a:cubicBezTo>
                      <a:cubicBezTo>
                        <a:pt x="782" y="54"/>
                        <a:pt x="782" y="40"/>
                        <a:pt x="755" y="27"/>
                      </a:cubicBezTo>
                      <a:cubicBezTo>
                        <a:pt x="742" y="1"/>
                        <a:pt x="716" y="1"/>
                        <a:pt x="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335" name="Google Shape;335;p18"/>
            <p:cNvSpPr/>
            <p:nvPr/>
          </p:nvSpPr>
          <p:spPr>
            <a:xfrm>
              <a:off x="1147048" y="4807395"/>
              <a:ext cx="77053" cy="66983"/>
            </a:xfrm>
            <a:custGeom>
              <a:avLst/>
              <a:gdLst/>
              <a:ahLst/>
              <a:cxnLst/>
              <a:rect l="l" t="t" r="r" b="b"/>
              <a:pathLst>
                <a:path w="3336" h="2900" extrusionOk="0">
                  <a:moveTo>
                    <a:pt x="477" y="1"/>
                  </a:moveTo>
                  <a:cubicBezTo>
                    <a:pt x="278" y="1"/>
                    <a:pt x="146" y="14"/>
                    <a:pt x="93" y="40"/>
                  </a:cubicBezTo>
                  <a:cubicBezTo>
                    <a:pt x="27" y="67"/>
                    <a:pt x="0" y="107"/>
                    <a:pt x="0" y="173"/>
                  </a:cubicBezTo>
                  <a:cubicBezTo>
                    <a:pt x="0" y="239"/>
                    <a:pt x="27" y="279"/>
                    <a:pt x="80" y="305"/>
                  </a:cubicBezTo>
                  <a:cubicBezTo>
                    <a:pt x="146" y="332"/>
                    <a:pt x="239" y="345"/>
                    <a:pt x="358" y="345"/>
                  </a:cubicBezTo>
                  <a:cubicBezTo>
                    <a:pt x="450" y="358"/>
                    <a:pt x="517" y="371"/>
                    <a:pt x="569" y="398"/>
                  </a:cubicBezTo>
                  <a:cubicBezTo>
                    <a:pt x="609" y="424"/>
                    <a:pt x="675" y="477"/>
                    <a:pt x="742" y="570"/>
                  </a:cubicBezTo>
                  <a:lnTo>
                    <a:pt x="1364" y="1457"/>
                  </a:lnTo>
                  <a:lnTo>
                    <a:pt x="1271" y="1576"/>
                  </a:lnTo>
                  <a:lnTo>
                    <a:pt x="1178" y="1695"/>
                  </a:lnTo>
                  <a:lnTo>
                    <a:pt x="1033" y="1893"/>
                  </a:lnTo>
                  <a:cubicBezTo>
                    <a:pt x="967" y="1973"/>
                    <a:pt x="887" y="2092"/>
                    <a:pt x="781" y="2238"/>
                  </a:cubicBezTo>
                  <a:cubicBezTo>
                    <a:pt x="742" y="2277"/>
                    <a:pt x="702" y="2304"/>
                    <a:pt x="662" y="2330"/>
                  </a:cubicBezTo>
                  <a:cubicBezTo>
                    <a:pt x="622" y="2343"/>
                    <a:pt x="569" y="2357"/>
                    <a:pt x="517" y="2370"/>
                  </a:cubicBezTo>
                  <a:cubicBezTo>
                    <a:pt x="424" y="2370"/>
                    <a:pt x="344" y="2396"/>
                    <a:pt x="265" y="2423"/>
                  </a:cubicBezTo>
                  <a:cubicBezTo>
                    <a:pt x="186" y="2436"/>
                    <a:pt x="133" y="2489"/>
                    <a:pt x="133" y="2555"/>
                  </a:cubicBezTo>
                  <a:cubicBezTo>
                    <a:pt x="133" y="2595"/>
                    <a:pt x="146" y="2621"/>
                    <a:pt x="159" y="2648"/>
                  </a:cubicBezTo>
                  <a:cubicBezTo>
                    <a:pt x="186" y="2674"/>
                    <a:pt x="212" y="2688"/>
                    <a:pt x="225" y="2701"/>
                  </a:cubicBezTo>
                  <a:cubicBezTo>
                    <a:pt x="265" y="2714"/>
                    <a:pt x="292" y="2727"/>
                    <a:pt x="318" y="2727"/>
                  </a:cubicBezTo>
                  <a:lnTo>
                    <a:pt x="609" y="2727"/>
                  </a:lnTo>
                  <a:cubicBezTo>
                    <a:pt x="702" y="2727"/>
                    <a:pt x="794" y="2714"/>
                    <a:pt x="874" y="2714"/>
                  </a:cubicBezTo>
                  <a:cubicBezTo>
                    <a:pt x="927" y="2714"/>
                    <a:pt x="967" y="2727"/>
                    <a:pt x="1006" y="2727"/>
                  </a:cubicBezTo>
                  <a:lnTo>
                    <a:pt x="1337" y="2727"/>
                  </a:lnTo>
                  <a:cubicBezTo>
                    <a:pt x="1390" y="2727"/>
                    <a:pt x="1443" y="2727"/>
                    <a:pt x="1509" y="2701"/>
                  </a:cubicBezTo>
                  <a:cubicBezTo>
                    <a:pt x="1562" y="2688"/>
                    <a:pt x="1602" y="2635"/>
                    <a:pt x="1602" y="2568"/>
                  </a:cubicBezTo>
                  <a:cubicBezTo>
                    <a:pt x="1602" y="2542"/>
                    <a:pt x="1575" y="2515"/>
                    <a:pt x="1549" y="2476"/>
                  </a:cubicBezTo>
                  <a:cubicBezTo>
                    <a:pt x="1509" y="2436"/>
                    <a:pt x="1430" y="2410"/>
                    <a:pt x="1311" y="2410"/>
                  </a:cubicBezTo>
                  <a:cubicBezTo>
                    <a:pt x="1258" y="2410"/>
                    <a:pt x="1218" y="2410"/>
                    <a:pt x="1205" y="2396"/>
                  </a:cubicBezTo>
                  <a:cubicBezTo>
                    <a:pt x="1205" y="2383"/>
                    <a:pt x="1192" y="2370"/>
                    <a:pt x="1192" y="2343"/>
                  </a:cubicBezTo>
                  <a:cubicBezTo>
                    <a:pt x="1192" y="2330"/>
                    <a:pt x="1205" y="2304"/>
                    <a:pt x="1244" y="2251"/>
                  </a:cubicBezTo>
                  <a:cubicBezTo>
                    <a:pt x="1271" y="2211"/>
                    <a:pt x="1297" y="2171"/>
                    <a:pt x="1324" y="2145"/>
                  </a:cubicBezTo>
                  <a:cubicBezTo>
                    <a:pt x="1364" y="2092"/>
                    <a:pt x="1403" y="2039"/>
                    <a:pt x="1443" y="1986"/>
                  </a:cubicBezTo>
                  <a:cubicBezTo>
                    <a:pt x="1483" y="1933"/>
                    <a:pt x="1536" y="1867"/>
                    <a:pt x="1602" y="1774"/>
                  </a:cubicBezTo>
                  <a:cubicBezTo>
                    <a:pt x="1655" y="1840"/>
                    <a:pt x="1708" y="1907"/>
                    <a:pt x="1761" y="1986"/>
                  </a:cubicBezTo>
                  <a:cubicBezTo>
                    <a:pt x="1827" y="2065"/>
                    <a:pt x="1867" y="2132"/>
                    <a:pt x="1919" y="2198"/>
                  </a:cubicBezTo>
                  <a:cubicBezTo>
                    <a:pt x="1959" y="2264"/>
                    <a:pt x="1999" y="2330"/>
                    <a:pt x="2025" y="2383"/>
                  </a:cubicBezTo>
                  <a:cubicBezTo>
                    <a:pt x="2065" y="2423"/>
                    <a:pt x="2078" y="2463"/>
                    <a:pt x="2078" y="2476"/>
                  </a:cubicBezTo>
                  <a:cubicBezTo>
                    <a:pt x="2078" y="2515"/>
                    <a:pt x="2065" y="2542"/>
                    <a:pt x="2052" y="2542"/>
                  </a:cubicBezTo>
                  <a:lnTo>
                    <a:pt x="1972" y="2568"/>
                  </a:lnTo>
                  <a:cubicBezTo>
                    <a:pt x="1933" y="2568"/>
                    <a:pt x="1906" y="2595"/>
                    <a:pt x="1893" y="2635"/>
                  </a:cubicBezTo>
                  <a:cubicBezTo>
                    <a:pt x="1880" y="2661"/>
                    <a:pt x="1880" y="2701"/>
                    <a:pt x="1880" y="2714"/>
                  </a:cubicBezTo>
                  <a:cubicBezTo>
                    <a:pt x="1880" y="2754"/>
                    <a:pt x="1893" y="2793"/>
                    <a:pt x="1933" y="2833"/>
                  </a:cubicBezTo>
                  <a:cubicBezTo>
                    <a:pt x="1986" y="2886"/>
                    <a:pt x="2052" y="2899"/>
                    <a:pt x="2158" y="2899"/>
                  </a:cubicBezTo>
                  <a:lnTo>
                    <a:pt x="3071" y="2899"/>
                  </a:lnTo>
                  <a:cubicBezTo>
                    <a:pt x="3124" y="2899"/>
                    <a:pt x="3190" y="2899"/>
                    <a:pt x="3243" y="2886"/>
                  </a:cubicBezTo>
                  <a:cubicBezTo>
                    <a:pt x="3296" y="2873"/>
                    <a:pt x="3336" y="2820"/>
                    <a:pt x="3336" y="2740"/>
                  </a:cubicBezTo>
                  <a:cubicBezTo>
                    <a:pt x="3336" y="2688"/>
                    <a:pt x="3309" y="2648"/>
                    <a:pt x="3256" y="2635"/>
                  </a:cubicBezTo>
                  <a:cubicBezTo>
                    <a:pt x="3217" y="2608"/>
                    <a:pt x="3150" y="2595"/>
                    <a:pt x="3084" y="2595"/>
                  </a:cubicBezTo>
                  <a:cubicBezTo>
                    <a:pt x="3018" y="2582"/>
                    <a:pt x="2952" y="2582"/>
                    <a:pt x="2899" y="2582"/>
                  </a:cubicBezTo>
                  <a:cubicBezTo>
                    <a:pt x="2846" y="2568"/>
                    <a:pt x="2793" y="2555"/>
                    <a:pt x="2727" y="2529"/>
                  </a:cubicBezTo>
                  <a:cubicBezTo>
                    <a:pt x="2700" y="2529"/>
                    <a:pt x="2674" y="2502"/>
                    <a:pt x="2634" y="2476"/>
                  </a:cubicBezTo>
                  <a:cubicBezTo>
                    <a:pt x="2594" y="2449"/>
                    <a:pt x="2555" y="2396"/>
                    <a:pt x="2489" y="2317"/>
                  </a:cubicBezTo>
                  <a:cubicBezTo>
                    <a:pt x="2422" y="2238"/>
                    <a:pt x="2330" y="2132"/>
                    <a:pt x="2237" y="1986"/>
                  </a:cubicBezTo>
                  <a:cubicBezTo>
                    <a:pt x="2131" y="1854"/>
                    <a:pt x="1999" y="1668"/>
                    <a:pt x="1840" y="1443"/>
                  </a:cubicBezTo>
                  <a:cubicBezTo>
                    <a:pt x="1919" y="1324"/>
                    <a:pt x="1999" y="1218"/>
                    <a:pt x="2065" y="1113"/>
                  </a:cubicBezTo>
                  <a:cubicBezTo>
                    <a:pt x="2144" y="993"/>
                    <a:pt x="2224" y="888"/>
                    <a:pt x="2330" y="768"/>
                  </a:cubicBezTo>
                  <a:cubicBezTo>
                    <a:pt x="2396" y="676"/>
                    <a:pt x="2475" y="623"/>
                    <a:pt x="2542" y="596"/>
                  </a:cubicBezTo>
                  <a:cubicBezTo>
                    <a:pt x="2581" y="583"/>
                    <a:pt x="2661" y="570"/>
                    <a:pt x="2753" y="570"/>
                  </a:cubicBezTo>
                  <a:cubicBezTo>
                    <a:pt x="2859" y="557"/>
                    <a:pt x="2992" y="557"/>
                    <a:pt x="3177" y="557"/>
                  </a:cubicBezTo>
                  <a:cubicBezTo>
                    <a:pt x="3217" y="557"/>
                    <a:pt x="3243" y="543"/>
                    <a:pt x="3269" y="504"/>
                  </a:cubicBezTo>
                  <a:cubicBezTo>
                    <a:pt x="3296" y="477"/>
                    <a:pt x="3309" y="438"/>
                    <a:pt x="3309" y="411"/>
                  </a:cubicBezTo>
                  <a:cubicBezTo>
                    <a:pt x="3309" y="279"/>
                    <a:pt x="3256" y="226"/>
                    <a:pt x="3164" y="226"/>
                  </a:cubicBezTo>
                  <a:lnTo>
                    <a:pt x="2025" y="226"/>
                  </a:lnTo>
                  <a:cubicBezTo>
                    <a:pt x="1946" y="226"/>
                    <a:pt x="1880" y="239"/>
                    <a:pt x="1827" y="265"/>
                  </a:cubicBezTo>
                  <a:cubicBezTo>
                    <a:pt x="1787" y="292"/>
                    <a:pt x="1761" y="332"/>
                    <a:pt x="1761" y="398"/>
                  </a:cubicBezTo>
                  <a:cubicBezTo>
                    <a:pt x="1761" y="451"/>
                    <a:pt x="1774" y="490"/>
                    <a:pt x="1800" y="504"/>
                  </a:cubicBezTo>
                  <a:cubicBezTo>
                    <a:pt x="1840" y="530"/>
                    <a:pt x="1867" y="543"/>
                    <a:pt x="1880" y="557"/>
                  </a:cubicBezTo>
                  <a:cubicBezTo>
                    <a:pt x="1906" y="570"/>
                    <a:pt x="1919" y="583"/>
                    <a:pt x="1919" y="583"/>
                  </a:cubicBezTo>
                  <a:cubicBezTo>
                    <a:pt x="1919" y="610"/>
                    <a:pt x="1906" y="649"/>
                    <a:pt x="1867" y="702"/>
                  </a:cubicBezTo>
                  <a:cubicBezTo>
                    <a:pt x="1840" y="755"/>
                    <a:pt x="1800" y="808"/>
                    <a:pt x="1747" y="888"/>
                  </a:cubicBezTo>
                  <a:lnTo>
                    <a:pt x="1602" y="1126"/>
                  </a:lnTo>
                  <a:cubicBezTo>
                    <a:pt x="1536" y="1033"/>
                    <a:pt x="1469" y="954"/>
                    <a:pt x="1417" y="874"/>
                  </a:cubicBezTo>
                  <a:cubicBezTo>
                    <a:pt x="1364" y="795"/>
                    <a:pt x="1311" y="715"/>
                    <a:pt x="1271" y="663"/>
                  </a:cubicBezTo>
                  <a:cubicBezTo>
                    <a:pt x="1231" y="596"/>
                    <a:pt x="1192" y="543"/>
                    <a:pt x="1165" y="504"/>
                  </a:cubicBezTo>
                  <a:cubicBezTo>
                    <a:pt x="1152" y="464"/>
                    <a:pt x="1139" y="424"/>
                    <a:pt x="1139" y="411"/>
                  </a:cubicBezTo>
                  <a:cubicBezTo>
                    <a:pt x="1139" y="385"/>
                    <a:pt x="1152" y="371"/>
                    <a:pt x="1178" y="371"/>
                  </a:cubicBezTo>
                  <a:cubicBezTo>
                    <a:pt x="1218" y="358"/>
                    <a:pt x="1271" y="358"/>
                    <a:pt x="1324" y="358"/>
                  </a:cubicBezTo>
                  <a:cubicBezTo>
                    <a:pt x="1390" y="358"/>
                    <a:pt x="1443" y="345"/>
                    <a:pt x="1469" y="305"/>
                  </a:cubicBezTo>
                  <a:cubicBezTo>
                    <a:pt x="1509" y="265"/>
                    <a:pt x="1522" y="226"/>
                    <a:pt x="1522" y="199"/>
                  </a:cubicBezTo>
                  <a:cubicBezTo>
                    <a:pt x="1522" y="173"/>
                    <a:pt x="1522" y="146"/>
                    <a:pt x="1522" y="133"/>
                  </a:cubicBezTo>
                  <a:cubicBezTo>
                    <a:pt x="1522" y="107"/>
                    <a:pt x="1509" y="80"/>
                    <a:pt x="1483" y="67"/>
                  </a:cubicBezTo>
                  <a:cubicBezTo>
                    <a:pt x="1456" y="40"/>
                    <a:pt x="1430" y="27"/>
                    <a:pt x="1377" y="14"/>
                  </a:cubicBezTo>
                  <a:cubicBezTo>
                    <a:pt x="1337" y="1"/>
                    <a:pt x="1271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6" name="Google Shape;336;p18"/>
          <p:cNvGrpSpPr/>
          <p:nvPr/>
        </p:nvGrpSpPr>
        <p:grpSpPr>
          <a:xfrm>
            <a:off x="10591672" y="550927"/>
            <a:ext cx="961368" cy="336813"/>
            <a:chOff x="2109963" y="768908"/>
            <a:chExt cx="818604" cy="286796"/>
          </a:xfrm>
        </p:grpSpPr>
        <p:sp>
          <p:nvSpPr>
            <p:cNvPr id="337" name="Google Shape;337;p18"/>
            <p:cNvSpPr/>
            <p:nvPr/>
          </p:nvSpPr>
          <p:spPr>
            <a:xfrm>
              <a:off x="2109963" y="768908"/>
              <a:ext cx="177804" cy="286796"/>
            </a:xfrm>
            <a:custGeom>
              <a:avLst/>
              <a:gdLst/>
              <a:ahLst/>
              <a:cxnLst/>
              <a:rect l="l" t="t" r="r" b="b"/>
              <a:pathLst>
                <a:path w="3217" h="5189" extrusionOk="0">
                  <a:moveTo>
                    <a:pt x="1668" y="0"/>
                  </a:moveTo>
                  <a:cubicBezTo>
                    <a:pt x="1416" y="0"/>
                    <a:pt x="1191" y="53"/>
                    <a:pt x="1006" y="146"/>
                  </a:cubicBezTo>
                  <a:cubicBezTo>
                    <a:pt x="808" y="252"/>
                    <a:pt x="649" y="371"/>
                    <a:pt x="516" y="516"/>
                  </a:cubicBezTo>
                  <a:cubicBezTo>
                    <a:pt x="384" y="649"/>
                    <a:pt x="278" y="808"/>
                    <a:pt x="212" y="953"/>
                  </a:cubicBezTo>
                  <a:cubicBezTo>
                    <a:pt x="146" y="1099"/>
                    <a:pt x="106" y="1231"/>
                    <a:pt x="106" y="1324"/>
                  </a:cubicBezTo>
                  <a:cubicBezTo>
                    <a:pt x="106" y="1337"/>
                    <a:pt x="119" y="1363"/>
                    <a:pt x="119" y="1416"/>
                  </a:cubicBezTo>
                  <a:cubicBezTo>
                    <a:pt x="119" y="1456"/>
                    <a:pt x="133" y="1496"/>
                    <a:pt x="146" y="1535"/>
                  </a:cubicBezTo>
                  <a:cubicBezTo>
                    <a:pt x="172" y="1575"/>
                    <a:pt x="199" y="1615"/>
                    <a:pt x="239" y="1655"/>
                  </a:cubicBezTo>
                  <a:cubicBezTo>
                    <a:pt x="278" y="1681"/>
                    <a:pt x="331" y="1694"/>
                    <a:pt x="397" y="1694"/>
                  </a:cubicBezTo>
                  <a:cubicBezTo>
                    <a:pt x="503" y="1694"/>
                    <a:pt x="583" y="1668"/>
                    <a:pt x="649" y="1615"/>
                  </a:cubicBezTo>
                  <a:cubicBezTo>
                    <a:pt x="715" y="1562"/>
                    <a:pt x="741" y="1496"/>
                    <a:pt x="741" y="1416"/>
                  </a:cubicBezTo>
                  <a:cubicBezTo>
                    <a:pt x="741" y="1377"/>
                    <a:pt x="728" y="1337"/>
                    <a:pt x="715" y="1324"/>
                  </a:cubicBezTo>
                  <a:cubicBezTo>
                    <a:pt x="702" y="1284"/>
                    <a:pt x="689" y="1271"/>
                    <a:pt x="662" y="1244"/>
                  </a:cubicBezTo>
                  <a:lnTo>
                    <a:pt x="622" y="1178"/>
                  </a:lnTo>
                  <a:cubicBezTo>
                    <a:pt x="609" y="1152"/>
                    <a:pt x="596" y="1125"/>
                    <a:pt x="596" y="1099"/>
                  </a:cubicBezTo>
                  <a:cubicBezTo>
                    <a:pt x="596" y="1072"/>
                    <a:pt x="622" y="1019"/>
                    <a:pt x="662" y="940"/>
                  </a:cubicBezTo>
                  <a:cubicBezTo>
                    <a:pt x="715" y="847"/>
                    <a:pt x="781" y="768"/>
                    <a:pt x="874" y="688"/>
                  </a:cubicBezTo>
                  <a:cubicBezTo>
                    <a:pt x="953" y="609"/>
                    <a:pt x="1059" y="530"/>
                    <a:pt x="1191" y="477"/>
                  </a:cubicBezTo>
                  <a:cubicBezTo>
                    <a:pt x="1311" y="410"/>
                    <a:pt x="1456" y="371"/>
                    <a:pt x="1602" y="371"/>
                  </a:cubicBezTo>
                  <a:cubicBezTo>
                    <a:pt x="1761" y="371"/>
                    <a:pt x="1906" y="397"/>
                    <a:pt x="2012" y="463"/>
                  </a:cubicBezTo>
                  <a:cubicBezTo>
                    <a:pt x="2131" y="516"/>
                    <a:pt x="2224" y="583"/>
                    <a:pt x="2290" y="675"/>
                  </a:cubicBezTo>
                  <a:cubicBezTo>
                    <a:pt x="2356" y="755"/>
                    <a:pt x="2409" y="847"/>
                    <a:pt x="2436" y="953"/>
                  </a:cubicBezTo>
                  <a:cubicBezTo>
                    <a:pt x="2462" y="1059"/>
                    <a:pt x="2489" y="1152"/>
                    <a:pt x="2489" y="1244"/>
                  </a:cubicBezTo>
                  <a:cubicBezTo>
                    <a:pt x="2489" y="1456"/>
                    <a:pt x="2449" y="1668"/>
                    <a:pt x="2369" y="1893"/>
                  </a:cubicBezTo>
                  <a:cubicBezTo>
                    <a:pt x="2290" y="2131"/>
                    <a:pt x="2184" y="2356"/>
                    <a:pt x="2065" y="2594"/>
                  </a:cubicBezTo>
                  <a:cubicBezTo>
                    <a:pt x="1946" y="2819"/>
                    <a:pt x="1800" y="3044"/>
                    <a:pt x="1628" y="3283"/>
                  </a:cubicBezTo>
                  <a:cubicBezTo>
                    <a:pt x="1469" y="3508"/>
                    <a:pt x="1297" y="3719"/>
                    <a:pt x="1125" y="3918"/>
                  </a:cubicBezTo>
                  <a:cubicBezTo>
                    <a:pt x="953" y="4116"/>
                    <a:pt x="781" y="4302"/>
                    <a:pt x="609" y="4474"/>
                  </a:cubicBezTo>
                  <a:cubicBezTo>
                    <a:pt x="437" y="4633"/>
                    <a:pt x="278" y="4778"/>
                    <a:pt x="133" y="4884"/>
                  </a:cubicBezTo>
                  <a:cubicBezTo>
                    <a:pt x="93" y="4910"/>
                    <a:pt x="66" y="4937"/>
                    <a:pt x="40" y="4963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69"/>
                    <a:pt x="14" y="5109"/>
                    <a:pt x="40" y="5135"/>
                  </a:cubicBezTo>
                  <a:cubicBezTo>
                    <a:pt x="66" y="5175"/>
                    <a:pt x="119" y="5188"/>
                    <a:pt x="186" y="5188"/>
                  </a:cubicBezTo>
                  <a:cubicBezTo>
                    <a:pt x="239" y="5188"/>
                    <a:pt x="291" y="5188"/>
                    <a:pt x="344" y="5162"/>
                  </a:cubicBezTo>
                  <a:cubicBezTo>
                    <a:pt x="384" y="5149"/>
                    <a:pt x="424" y="5122"/>
                    <a:pt x="437" y="5109"/>
                  </a:cubicBezTo>
                  <a:lnTo>
                    <a:pt x="1509" y="5109"/>
                  </a:lnTo>
                  <a:cubicBezTo>
                    <a:pt x="1641" y="5109"/>
                    <a:pt x="1761" y="5122"/>
                    <a:pt x="1893" y="5122"/>
                  </a:cubicBezTo>
                  <a:lnTo>
                    <a:pt x="2674" y="5122"/>
                  </a:lnTo>
                  <a:cubicBezTo>
                    <a:pt x="2700" y="5122"/>
                    <a:pt x="2727" y="5122"/>
                    <a:pt x="2766" y="5096"/>
                  </a:cubicBezTo>
                  <a:cubicBezTo>
                    <a:pt x="2806" y="5069"/>
                    <a:pt x="2833" y="5043"/>
                    <a:pt x="2859" y="4990"/>
                  </a:cubicBezTo>
                  <a:cubicBezTo>
                    <a:pt x="2978" y="4791"/>
                    <a:pt x="3058" y="4646"/>
                    <a:pt x="3124" y="4553"/>
                  </a:cubicBezTo>
                  <a:cubicBezTo>
                    <a:pt x="3177" y="4460"/>
                    <a:pt x="3216" y="4394"/>
                    <a:pt x="3216" y="4355"/>
                  </a:cubicBezTo>
                  <a:cubicBezTo>
                    <a:pt x="3216" y="4302"/>
                    <a:pt x="3190" y="4262"/>
                    <a:pt x="3150" y="4249"/>
                  </a:cubicBezTo>
                  <a:cubicBezTo>
                    <a:pt x="3111" y="4235"/>
                    <a:pt x="3071" y="4222"/>
                    <a:pt x="3031" y="4222"/>
                  </a:cubicBezTo>
                  <a:cubicBezTo>
                    <a:pt x="2965" y="4222"/>
                    <a:pt x="2925" y="4235"/>
                    <a:pt x="2899" y="4275"/>
                  </a:cubicBezTo>
                  <a:cubicBezTo>
                    <a:pt x="2872" y="4302"/>
                    <a:pt x="2846" y="4328"/>
                    <a:pt x="2819" y="4355"/>
                  </a:cubicBezTo>
                  <a:lnTo>
                    <a:pt x="2661" y="4619"/>
                  </a:lnTo>
                  <a:cubicBezTo>
                    <a:pt x="2621" y="4659"/>
                    <a:pt x="2594" y="4699"/>
                    <a:pt x="2568" y="4712"/>
                  </a:cubicBezTo>
                  <a:cubicBezTo>
                    <a:pt x="2555" y="4725"/>
                    <a:pt x="2528" y="4738"/>
                    <a:pt x="2489" y="4738"/>
                  </a:cubicBezTo>
                  <a:lnTo>
                    <a:pt x="2250" y="4738"/>
                  </a:lnTo>
                  <a:cubicBezTo>
                    <a:pt x="2131" y="4738"/>
                    <a:pt x="1972" y="4738"/>
                    <a:pt x="1800" y="4725"/>
                  </a:cubicBezTo>
                  <a:lnTo>
                    <a:pt x="1284" y="4725"/>
                  </a:lnTo>
                  <a:cubicBezTo>
                    <a:pt x="1099" y="4725"/>
                    <a:pt x="953" y="4712"/>
                    <a:pt x="821" y="4712"/>
                  </a:cubicBezTo>
                  <a:cubicBezTo>
                    <a:pt x="940" y="4593"/>
                    <a:pt x="1072" y="4460"/>
                    <a:pt x="1231" y="4302"/>
                  </a:cubicBezTo>
                  <a:cubicBezTo>
                    <a:pt x="1377" y="4143"/>
                    <a:pt x="1536" y="3971"/>
                    <a:pt x="1694" y="3785"/>
                  </a:cubicBezTo>
                  <a:cubicBezTo>
                    <a:pt x="1853" y="3600"/>
                    <a:pt x="1999" y="3402"/>
                    <a:pt x="2144" y="3190"/>
                  </a:cubicBezTo>
                  <a:cubicBezTo>
                    <a:pt x="2303" y="2978"/>
                    <a:pt x="2436" y="2766"/>
                    <a:pt x="2555" y="2555"/>
                  </a:cubicBezTo>
                  <a:cubicBezTo>
                    <a:pt x="2674" y="2343"/>
                    <a:pt x="2766" y="2118"/>
                    <a:pt x="2833" y="1906"/>
                  </a:cubicBezTo>
                  <a:cubicBezTo>
                    <a:pt x="2912" y="1681"/>
                    <a:pt x="2952" y="1469"/>
                    <a:pt x="2952" y="1258"/>
                  </a:cubicBezTo>
                  <a:cubicBezTo>
                    <a:pt x="2952" y="1085"/>
                    <a:pt x="2925" y="927"/>
                    <a:pt x="2872" y="781"/>
                  </a:cubicBezTo>
                  <a:cubicBezTo>
                    <a:pt x="2833" y="622"/>
                    <a:pt x="2753" y="490"/>
                    <a:pt x="2661" y="371"/>
                  </a:cubicBezTo>
                  <a:cubicBezTo>
                    <a:pt x="2555" y="252"/>
                    <a:pt x="2422" y="172"/>
                    <a:pt x="2264" y="106"/>
                  </a:cubicBezTo>
                  <a:cubicBezTo>
                    <a:pt x="2105" y="27"/>
                    <a:pt x="1906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2304514" y="857395"/>
              <a:ext cx="109821" cy="109766"/>
            </a:xfrm>
            <a:custGeom>
              <a:avLst/>
              <a:gdLst/>
              <a:ahLst/>
              <a:cxnLst/>
              <a:rect l="l" t="t" r="r" b="b"/>
              <a:pathLst>
                <a:path w="1987" h="1986" extrusionOk="0">
                  <a:moveTo>
                    <a:pt x="994" y="1"/>
                  </a:moveTo>
                  <a:cubicBezTo>
                    <a:pt x="927" y="1"/>
                    <a:pt x="888" y="27"/>
                    <a:pt x="848" y="67"/>
                  </a:cubicBezTo>
                  <a:cubicBezTo>
                    <a:pt x="808" y="93"/>
                    <a:pt x="795" y="146"/>
                    <a:pt x="795" y="186"/>
                  </a:cubicBezTo>
                  <a:cubicBezTo>
                    <a:pt x="795" y="252"/>
                    <a:pt x="795" y="345"/>
                    <a:pt x="795" y="451"/>
                  </a:cubicBezTo>
                  <a:cubicBezTo>
                    <a:pt x="808" y="557"/>
                    <a:pt x="808" y="676"/>
                    <a:pt x="808" y="808"/>
                  </a:cubicBezTo>
                  <a:lnTo>
                    <a:pt x="173" y="808"/>
                  </a:lnTo>
                  <a:cubicBezTo>
                    <a:pt x="133" y="808"/>
                    <a:pt x="94" y="821"/>
                    <a:pt x="67" y="861"/>
                  </a:cubicBezTo>
                  <a:cubicBezTo>
                    <a:pt x="27" y="887"/>
                    <a:pt x="1" y="940"/>
                    <a:pt x="1" y="1007"/>
                  </a:cubicBezTo>
                  <a:cubicBezTo>
                    <a:pt x="1" y="1073"/>
                    <a:pt x="27" y="1126"/>
                    <a:pt x="67" y="1165"/>
                  </a:cubicBezTo>
                  <a:cubicBezTo>
                    <a:pt x="107" y="1192"/>
                    <a:pt x="133" y="1205"/>
                    <a:pt x="173" y="1205"/>
                  </a:cubicBezTo>
                  <a:cubicBezTo>
                    <a:pt x="226" y="1205"/>
                    <a:pt x="305" y="1205"/>
                    <a:pt x="424" y="1192"/>
                  </a:cubicBezTo>
                  <a:lnTo>
                    <a:pt x="795" y="1192"/>
                  </a:lnTo>
                  <a:cubicBezTo>
                    <a:pt x="795" y="1298"/>
                    <a:pt x="782" y="1417"/>
                    <a:pt x="782" y="1536"/>
                  </a:cubicBezTo>
                  <a:cubicBezTo>
                    <a:pt x="782" y="1655"/>
                    <a:pt x="782" y="1761"/>
                    <a:pt x="782" y="1827"/>
                  </a:cubicBezTo>
                  <a:cubicBezTo>
                    <a:pt x="782" y="1854"/>
                    <a:pt x="795" y="1893"/>
                    <a:pt x="821" y="1933"/>
                  </a:cubicBezTo>
                  <a:cubicBezTo>
                    <a:pt x="861" y="1959"/>
                    <a:pt x="914" y="1986"/>
                    <a:pt x="980" y="1986"/>
                  </a:cubicBezTo>
                  <a:cubicBezTo>
                    <a:pt x="1060" y="1986"/>
                    <a:pt x="1113" y="1959"/>
                    <a:pt x="1139" y="1933"/>
                  </a:cubicBezTo>
                  <a:cubicBezTo>
                    <a:pt x="1179" y="1880"/>
                    <a:pt x="1192" y="1854"/>
                    <a:pt x="1192" y="1827"/>
                  </a:cubicBezTo>
                  <a:lnTo>
                    <a:pt x="1192" y="1192"/>
                  </a:lnTo>
                  <a:lnTo>
                    <a:pt x="1801" y="1192"/>
                  </a:lnTo>
                  <a:cubicBezTo>
                    <a:pt x="1854" y="1192"/>
                    <a:pt x="1894" y="1165"/>
                    <a:pt x="1920" y="1139"/>
                  </a:cubicBezTo>
                  <a:cubicBezTo>
                    <a:pt x="1960" y="1099"/>
                    <a:pt x="1986" y="1046"/>
                    <a:pt x="1986" y="980"/>
                  </a:cubicBezTo>
                  <a:cubicBezTo>
                    <a:pt x="1986" y="901"/>
                    <a:pt x="1973" y="848"/>
                    <a:pt x="1933" y="821"/>
                  </a:cubicBezTo>
                  <a:cubicBezTo>
                    <a:pt x="1907" y="795"/>
                    <a:pt x="1880" y="782"/>
                    <a:pt x="1854" y="782"/>
                  </a:cubicBezTo>
                  <a:cubicBezTo>
                    <a:pt x="1774" y="782"/>
                    <a:pt x="1669" y="782"/>
                    <a:pt x="1563" y="795"/>
                  </a:cubicBezTo>
                  <a:cubicBezTo>
                    <a:pt x="1457" y="808"/>
                    <a:pt x="1338" y="808"/>
                    <a:pt x="1192" y="808"/>
                  </a:cubicBezTo>
                  <a:lnTo>
                    <a:pt x="1192" y="464"/>
                  </a:lnTo>
                  <a:cubicBezTo>
                    <a:pt x="1205" y="345"/>
                    <a:pt x="1205" y="252"/>
                    <a:pt x="1205" y="186"/>
                  </a:cubicBezTo>
                  <a:cubicBezTo>
                    <a:pt x="1205" y="146"/>
                    <a:pt x="1179" y="93"/>
                    <a:pt x="1152" y="67"/>
                  </a:cubicBezTo>
                  <a:cubicBezTo>
                    <a:pt x="1113" y="27"/>
                    <a:pt x="1060" y="1"/>
                    <a:pt x="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2428871" y="768908"/>
              <a:ext cx="177085" cy="286796"/>
            </a:xfrm>
            <a:custGeom>
              <a:avLst/>
              <a:gdLst/>
              <a:ahLst/>
              <a:cxnLst/>
              <a:rect l="l" t="t" r="r" b="b"/>
              <a:pathLst>
                <a:path w="3204" h="5189" extrusionOk="0">
                  <a:moveTo>
                    <a:pt x="1669" y="0"/>
                  </a:moveTo>
                  <a:cubicBezTo>
                    <a:pt x="1417" y="0"/>
                    <a:pt x="1192" y="53"/>
                    <a:pt x="994" y="146"/>
                  </a:cubicBezTo>
                  <a:cubicBezTo>
                    <a:pt x="808" y="252"/>
                    <a:pt x="636" y="371"/>
                    <a:pt x="504" y="516"/>
                  </a:cubicBezTo>
                  <a:cubicBezTo>
                    <a:pt x="371" y="649"/>
                    <a:pt x="279" y="808"/>
                    <a:pt x="213" y="953"/>
                  </a:cubicBezTo>
                  <a:cubicBezTo>
                    <a:pt x="146" y="1099"/>
                    <a:pt x="107" y="1231"/>
                    <a:pt x="107" y="1324"/>
                  </a:cubicBezTo>
                  <a:cubicBezTo>
                    <a:pt x="107" y="1337"/>
                    <a:pt x="107" y="1363"/>
                    <a:pt x="120" y="1416"/>
                  </a:cubicBezTo>
                  <a:cubicBezTo>
                    <a:pt x="120" y="1456"/>
                    <a:pt x="133" y="1496"/>
                    <a:pt x="146" y="1535"/>
                  </a:cubicBezTo>
                  <a:cubicBezTo>
                    <a:pt x="160" y="1575"/>
                    <a:pt x="199" y="1615"/>
                    <a:pt x="226" y="1655"/>
                  </a:cubicBezTo>
                  <a:cubicBezTo>
                    <a:pt x="279" y="1681"/>
                    <a:pt x="332" y="1694"/>
                    <a:pt x="398" y="1694"/>
                  </a:cubicBezTo>
                  <a:cubicBezTo>
                    <a:pt x="504" y="1694"/>
                    <a:pt x="583" y="1668"/>
                    <a:pt x="649" y="1615"/>
                  </a:cubicBezTo>
                  <a:cubicBezTo>
                    <a:pt x="702" y="1562"/>
                    <a:pt x="742" y="1496"/>
                    <a:pt x="742" y="1416"/>
                  </a:cubicBezTo>
                  <a:cubicBezTo>
                    <a:pt x="742" y="1377"/>
                    <a:pt x="729" y="1337"/>
                    <a:pt x="716" y="1324"/>
                  </a:cubicBezTo>
                  <a:cubicBezTo>
                    <a:pt x="702" y="1284"/>
                    <a:pt x="689" y="1271"/>
                    <a:pt x="663" y="1244"/>
                  </a:cubicBezTo>
                  <a:lnTo>
                    <a:pt x="610" y="1178"/>
                  </a:lnTo>
                  <a:cubicBezTo>
                    <a:pt x="596" y="1152"/>
                    <a:pt x="596" y="1125"/>
                    <a:pt x="596" y="1099"/>
                  </a:cubicBezTo>
                  <a:cubicBezTo>
                    <a:pt x="596" y="1072"/>
                    <a:pt x="623" y="1019"/>
                    <a:pt x="663" y="940"/>
                  </a:cubicBezTo>
                  <a:cubicBezTo>
                    <a:pt x="716" y="847"/>
                    <a:pt x="782" y="768"/>
                    <a:pt x="861" y="688"/>
                  </a:cubicBezTo>
                  <a:cubicBezTo>
                    <a:pt x="954" y="609"/>
                    <a:pt x="1060" y="530"/>
                    <a:pt x="1179" y="477"/>
                  </a:cubicBezTo>
                  <a:cubicBezTo>
                    <a:pt x="1311" y="410"/>
                    <a:pt x="1444" y="371"/>
                    <a:pt x="1602" y="371"/>
                  </a:cubicBezTo>
                  <a:cubicBezTo>
                    <a:pt x="1761" y="371"/>
                    <a:pt x="1894" y="397"/>
                    <a:pt x="2013" y="463"/>
                  </a:cubicBezTo>
                  <a:cubicBezTo>
                    <a:pt x="2119" y="516"/>
                    <a:pt x="2211" y="583"/>
                    <a:pt x="2277" y="675"/>
                  </a:cubicBezTo>
                  <a:cubicBezTo>
                    <a:pt x="2357" y="755"/>
                    <a:pt x="2396" y="847"/>
                    <a:pt x="2423" y="953"/>
                  </a:cubicBezTo>
                  <a:cubicBezTo>
                    <a:pt x="2463" y="1059"/>
                    <a:pt x="2476" y="1152"/>
                    <a:pt x="2476" y="1244"/>
                  </a:cubicBezTo>
                  <a:cubicBezTo>
                    <a:pt x="2476" y="1456"/>
                    <a:pt x="2436" y="1668"/>
                    <a:pt x="2357" y="1893"/>
                  </a:cubicBezTo>
                  <a:cubicBezTo>
                    <a:pt x="2291" y="2131"/>
                    <a:pt x="2185" y="2356"/>
                    <a:pt x="2052" y="2594"/>
                  </a:cubicBezTo>
                  <a:cubicBezTo>
                    <a:pt x="1933" y="2819"/>
                    <a:pt x="1788" y="3044"/>
                    <a:pt x="1629" y="3283"/>
                  </a:cubicBezTo>
                  <a:cubicBezTo>
                    <a:pt x="1470" y="3508"/>
                    <a:pt x="1298" y="3719"/>
                    <a:pt x="1126" y="3918"/>
                  </a:cubicBezTo>
                  <a:cubicBezTo>
                    <a:pt x="954" y="4116"/>
                    <a:pt x="769" y="4302"/>
                    <a:pt x="596" y="4474"/>
                  </a:cubicBezTo>
                  <a:cubicBezTo>
                    <a:pt x="424" y="4633"/>
                    <a:pt x="266" y="4778"/>
                    <a:pt x="120" y="4884"/>
                  </a:cubicBezTo>
                  <a:cubicBezTo>
                    <a:pt x="94" y="4910"/>
                    <a:pt x="67" y="4937"/>
                    <a:pt x="27" y="4963"/>
                  </a:cubicBezTo>
                  <a:cubicBezTo>
                    <a:pt x="14" y="4977"/>
                    <a:pt x="1" y="5003"/>
                    <a:pt x="1" y="5043"/>
                  </a:cubicBezTo>
                  <a:cubicBezTo>
                    <a:pt x="1" y="5069"/>
                    <a:pt x="14" y="5109"/>
                    <a:pt x="27" y="5135"/>
                  </a:cubicBezTo>
                  <a:cubicBezTo>
                    <a:pt x="67" y="5175"/>
                    <a:pt x="107" y="5188"/>
                    <a:pt x="173" y="5188"/>
                  </a:cubicBezTo>
                  <a:cubicBezTo>
                    <a:pt x="239" y="5188"/>
                    <a:pt x="292" y="5188"/>
                    <a:pt x="332" y="5162"/>
                  </a:cubicBezTo>
                  <a:cubicBezTo>
                    <a:pt x="385" y="5149"/>
                    <a:pt x="424" y="5122"/>
                    <a:pt x="438" y="5109"/>
                  </a:cubicBezTo>
                  <a:lnTo>
                    <a:pt x="1510" y="5109"/>
                  </a:lnTo>
                  <a:cubicBezTo>
                    <a:pt x="1642" y="5109"/>
                    <a:pt x="1761" y="5122"/>
                    <a:pt x="1880" y="5122"/>
                  </a:cubicBezTo>
                  <a:lnTo>
                    <a:pt x="2674" y="5122"/>
                  </a:lnTo>
                  <a:cubicBezTo>
                    <a:pt x="2688" y="5122"/>
                    <a:pt x="2714" y="5122"/>
                    <a:pt x="2754" y="5096"/>
                  </a:cubicBezTo>
                  <a:cubicBezTo>
                    <a:pt x="2794" y="5069"/>
                    <a:pt x="2833" y="5043"/>
                    <a:pt x="2860" y="4990"/>
                  </a:cubicBezTo>
                  <a:cubicBezTo>
                    <a:pt x="2966" y="4791"/>
                    <a:pt x="3058" y="4646"/>
                    <a:pt x="3111" y="4553"/>
                  </a:cubicBezTo>
                  <a:cubicBezTo>
                    <a:pt x="3177" y="4460"/>
                    <a:pt x="3204" y="4394"/>
                    <a:pt x="3204" y="4355"/>
                  </a:cubicBezTo>
                  <a:cubicBezTo>
                    <a:pt x="3204" y="4302"/>
                    <a:pt x="3191" y="4262"/>
                    <a:pt x="3151" y="4249"/>
                  </a:cubicBezTo>
                  <a:cubicBezTo>
                    <a:pt x="3111" y="4235"/>
                    <a:pt x="3071" y="4222"/>
                    <a:pt x="3019" y="4222"/>
                  </a:cubicBezTo>
                  <a:cubicBezTo>
                    <a:pt x="2966" y="4222"/>
                    <a:pt x="2926" y="4235"/>
                    <a:pt x="2886" y="4275"/>
                  </a:cubicBezTo>
                  <a:cubicBezTo>
                    <a:pt x="2860" y="4302"/>
                    <a:pt x="2833" y="4328"/>
                    <a:pt x="2820" y="4355"/>
                  </a:cubicBezTo>
                  <a:lnTo>
                    <a:pt x="2648" y="4619"/>
                  </a:lnTo>
                  <a:cubicBezTo>
                    <a:pt x="2621" y="4659"/>
                    <a:pt x="2595" y="4699"/>
                    <a:pt x="2569" y="4712"/>
                  </a:cubicBezTo>
                  <a:cubicBezTo>
                    <a:pt x="2542" y="4725"/>
                    <a:pt x="2516" y="4738"/>
                    <a:pt x="2489" y="4738"/>
                  </a:cubicBezTo>
                  <a:lnTo>
                    <a:pt x="2251" y="4738"/>
                  </a:lnTo>
                  <a:cubicBezTo>
                    <a:pt x="2119" y="4738"/>
                    <a:pt x="1973" y="4738"/>
                    <a:pt x="1801" y="4725"/>
                  </a:cubicBezTo>
                  <a:lnTo>
                    <a:pt x="1271" y="4725"/>
                  </a:lnTo>
                  <a:cubicBezTo>
                    <a:pt x="1099" y="4725"/>
                    <a:pt x="941" y="4712"/>
                    <a:pt x="821" y="4712"/>
                  </a:cubicBezTo>
                  <a:cubicBezTo>
                    <a:pt x="941" y="4593"/>
                    <a:pt x="1073" y="4460"/>
                    <a:pt x="1232" y="4302"/>
                  </a:cubicBezTo>
                  <a:cubicBezTo>
                    <a:pt x="1377" y="4143"/>
                    <a:pt x="1536" y="3971"/>
                    <a:pt x="1682" y="3785"/>
                  </a:cubicBezTo>
                  <a:cubicBezTo>
                    <a:pt x="1841" y="3600"/>
                    <a:pt x="1999" y="3402"/>
                    <a:pt x="2145" y="3190"/>
                  </a:cubicBezTo>
                  <a:cubicBezTo>
                    <a:pt x="2291" y="2978"/>
                    <a:pt x="2436" y="2766"/>
                    <a:pt x="2542" y="2555"/>
                  </a:cubicBezTo>
                  <a:cubicBezTo>
                    <a:pt x="2661" y="2343"/>
                    <a:pt x="2754" y="2118"/>
                    <a:pt x="2833" y="1906"/>
                  </a:cubicBezTo>
                  <a:cubicBezTo>
                    <a:pt x="2899" y="1681"/>
                    <a:pt x="2939" y="1469"/>
                    <a:pt x="2939" y="1258"/>
                  </a:cubicBezTo>
                  <a:cubicBezTo>
                    <a:pt x="2939" y="1085"/>
                    <a:pt x="2913" y="927"/>
                    <a:pt x="2873" y="781"/>
                  </a:cubicBezTo>
                  <a:cubicBezTo>
                    <a:pt x="2833" y="622"/>
                    <a:pt x="2754" y="490"/>
                    <a:pt x="2648" y="371"/>
                  </a:cubicBezTo>
                  <a:cubicBezTo>
                    <a:pt x="2542" y="252"/>
                    <a:pt x="2423" y="172"/>
                    <a:pt x="2251" y="106"/>
                  </a:cubicBezTo>
                  <a:cubicBezTo>
                    <a:pt x="2092" y="27"/>
                    <a:pt x="1894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2632265" y="887407"/>
              <a:ext cx="93683" cy="78318"/>
            </a:xfrm>
            <a:custGeom>
              <a:avLst/>
              <a:gdLst/>
              <a:ahLst/>
              <a:cxnLst/>
              <a:rect l="l" t="t" r="r" b="b"/>
              <a:pathLst>
                <a:path w="1695" h="1417" extrusionOk="0">
                  <a:moveTo>
                    <a:pt x="159" y="0"/>
                  </a:moveTo>
                  <a:cubicBezTo>
                    <a:pt x="93" y="0"/>
                    <a:pt x="53" y="27"/>
                    <a:pt x="27" y="66"/>
                  </a:cubicBezTo>
                  <a:cubicBezTo>
                    <a:pt x="14" y="106"/>
                    <a:pt x="0" y="146"/>
                    <a:pt x="0" y="186"/>
                  </a:cubicBezTo>
                  <a:cubicBezTo>
                    <a:pt x="0" y="225"/>
                    <a:pt x="14" y="278"/>
                    <a:pt x="40" y="318"/>
                  </a:cubicBezTo>
                  <a:cubicBezTo>
                    <a:pt x="66" y="358"/>
                    <a:pt x="106" y="384"/>
                    <a:pt x="159" y="384"/>
                  </a:cubicBezTo>
                  <a:lnTo>
                    <a:pt x="821" y="384"/>
                  </a:lnTo>
                  <a:cubicBezTo>
                    <a:pt x="953" y="371"/>
                    <a:pt x="1086" y="371"/>
                    <a:pt x="1205" y="371"/>
                  </a:cubicBezTo>
                  <a:lnTo>
                    <a:pt x="1522" y="371"/>
                  </a:lnTo>
                  <a:cubicBezTo>
                    <a:pt x="1589" y="371"/>
                    <a:pt x="1641" y="344"/>
                    <a:pt x="1668" y="291"/>
                  </a:cubicBezTo>
                  <a:cubicBezTo>
                    <a:pt x="1681" y="239"/>
                    <a:pt x="1694" y="199"/>
                    <a:pt x="1694" y="172"/>
                  </a:cubicBezTo>
                  <a:cubicBezTo>
                    <a:pt x="1694" y="119"/>
                    <a:pt x="1681" y="80"/>
                    <a:pt x="1655" y="53"/>
                  </a:cubicBezTo>
                  <a:cubicBezTo>
                    <a:pt x="1628" y="14"/>
                    <a:pt x="1602" y="0"/>
                    <a:pt x="1575" y="0"/>
                  </a:cubicBezTo>
                  <a:cubicBezTo>
                    <a:pt x="1469" y="0"/>
                    <a:pt x="1364" y="0"/>
                    <a:pt x="1231" y="14"/>
                  </a:cubicBezTo>
                  <a:lnTo>
                    <a:pt x="278" y="14"/>
                  </a:lnTo>
                  <a:cubicBezTo>
                    <a:pt x="225" y="0"/>
                    <a:pt x="186" y="0"/>
                    <a:pt x="159" y="0"/>
                  </a:cubicBezTo>
                  <a:close/>
                  <a:moveTo>
                    <a:pt x="159" y="1033"/>
                  </a:moveTo>
                  <a:cubicBezTo>
                    <a:pt x="93" y="1033"/>
                    <a:pt x="53" y="1059"/>
                    <a:pt x="27" y="1099"/>
                  </a:cubicBezTo>
                  <a:cubicBezTo>
                    <a:pt x="14" y="1139"/>
                    <a:pt x="0" y="1178"/>
                    <a:pt x="0" y="1218"/>
                  </a:cubicBezTo>
                  <a:cubicBezTo>
                    <a:pt x="0" y="1271"/>
                    <a:pt x="14" y="1311"/>
                    <a:pt x="40" y="1350"/>
                  </a:cubicBezTo>
                  <a:cubicBezTo>
                    <a:pt x="66" y="1390"/>
                    <a:pt x="106" y="1416"/>
                    <a:pt x="159" y="1416"/>
                  </a:cubicBezTo>
                  <a:lnTo>
                    <a:pt x="821" y="1416"/>
                  </a:lnTo>
                  <a:cubicBezTo>
                    <a:pt x="953" y="1416"/>
                    <a:pt x="1086" y="1403"/>
                    <a:pt x="1205" y="1403"/>
                  </a:cubicBezTo>
                  <a:lnTo>
                    <a:pt x="1522" y="1403"/>
                  </a:lnTo>
                  <a:cubicBezTo>
                    <a:pt x="1589" y="1403"/>
                    <a:pt x="1641" y="1390"/>
                    <a:pt x="1668" y="1337"/>
                  </a:cubicBezTo>
                  <a:cubicBezTo>
                    <a:pt x="1681" y="1284"/>
                    <a:pt x="1694" y="1231"/>
                    <a:pt x="1694" y="1205"/>
                  </a:cubicBezTo>
                  <a:cubicBezTo>
                    <a:pt x="1694" y="1165"/>
                    <a:pt x="1681" y="1125"/>
                    <a:pt x="1655" y="1086"/>
                  </a:cubicBezTo>
                  <a:cubicBezTo>
                    <a:pt x="1628" y="1046"/>
                    <a:pt x="1602" y="1033"/>
                    <a:pt x="1575" y="1033"/>
                  </a:cubicBezTo>
                  <a:cubicBezTo>
                    <a:pt x="1469" y="1033"/>
                    <a:pt x="1364" y="1033"/>
                    <a:pt x="1231" y="1046"/>
                  </a:cubicBezTo>
                  <a:lnTo>
                    <a:pt x="278" y="1046"/>
                  </a:lnTo>
                  <a:cubicBezTo>
                    <a:pt x="225" y="1046"/>
                    <a:pt x="186" y="1033"/>
                    <a:pt x="159" y="10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2740539" y="770345"/>
              <a:ext cx="188029" cy="281711"/>
            </a:xfrm>
            <a:custGeom>
              <a:avLst/>
              <a:gdLst/>
              <a:ahLst/>
              <a:cxnLst/>
              <a:rect l="l" t="t" r="r" b="b"/>
              <a:pathLst>
                <a:path w="3402" h="5097" extrusionOk="0">
                  <a:moveTo>
                    <a:pt x="2528" y="609"/>
                  </a:moveTo>
                  <a:lnTo>
                    <a:pt x="2356" y="3190"/>
                  </a:lnTo>
                  <a:cubicBezTo>
                    <a:pt x="2210" y="3190"/>
                    <a:pt x="2038" y="3204"/>
                    <a:pt x="1853" y="3217"/>
                  </a:cubicBezTo>
                  <a:cubicBezTo>
                    <a:pt x="1668" y="3230"/>
                    <a:pt x="1496" y="3230"/>
                    <a:pt x="1324" y="3243"/>
                  </a:cubicBezTo>
                  <a:cubicBezTo>
                    <a:pt x="1165" y="3243"/>
                    <a:pt x="1019" y="3257"/>
                    <a:pt x="900" y="3257"/>
                  </a:cubicBezTo>
                  <a:lnTo>
                    <a:pt x="702" y="3257"/>
                  </a:lnTo>
                  <a:cubicBezTo>
                    <a:pt x="662" y="3257"/>
                    <a:pt x="635" y="3257"/>
                    <a:pt x="622" y="3243"/>
                  </a:cubicBezTo>
                  <a:cubicBezTo>
                    <a:pt x="622" y="3230"/>
                    <a:pt x="622" y="3230"/>
                    <a:pt x="622" y="3217"/>
                  </a:cubicBezTo>
                  <a:cubicBezTo>
                    <a:pt x="622" y="3190"/>
                    <a:pt x="622" y="3164"/>
                    <a:pt x="649" y="3137"/>
                  </a:cubicBezTo>
                  <a:cubicBezTo>
                    <a:pt x="675" y="3124"/>
                    <a:pt x="688" y="3098"/>
                    <a:pt x="688" y="3084"/>
                  </a:cubicBezTo>
                  <a:lnTo>
                    <a:pt x="2528" y="609"/>
                  </a:lnTo>
                  <a:close/>
                  <a:moveTo>
                    <a:pt x="2713" y="1"/>
                  </a:moveTo>
                  <a:cubicBezTo>
                    <a:pt x="2634" y="1"/>
                    <a:pt x="2581" y="27"/>
                    <a:pt x="2515" y="80"/>
                  </a:cubicBezTo>
                  <a:cubicBezTo>
                    <a:pt x="2462" y="120"/>
                    <a:pt x="2422" y="159"/>
                    <a:pt x="2409" y="173"/>
                  </a:cubicBezTo>
                  <a:cubicBezTo>
                    <a:pt x="2263" y="358"/>
                    <a:pt x="2131" y="530"/>
                    <a:pt x="2012" y="689"/>
                  </a:cubicBezTo>
                  <a:cubicBezTo>
                    <a:pt x="1893" y="834"/>
                    <a:pt x="1774" y="993"/>
                    <a:pt x="1668" y="1126"/>
                  </a:cubicBezTo>
                  <a:lnTo>
                    <a:pt x="1350" y="1562"/>
                  </a:lnTo>
                  <a:cubicBezTo>
                    <a:pt x="1244" y="1708"/>
                    <a:pt x="1125" y="1867"/>
                    <a:pt x="993" y="2039"/>
                  </a:cubicBezTo>
                  <a:cubicBezTo>
                    <a:pt x="874" y="2211"/>
                    <a:pt x="728" y="2396"/>
                    <a:pt x="582" y="2595"/>
                  </a:cubicBezTo>
                  <a:cubicBezTo>
                    <a:pt x="437" y="2807"/>
                    <a:pt x="265" y="3045"/>
                    <a:pt x="66" y="3309"/>
                  </a:cubicBezTo>
                  <a:cubicBezTo>
                    <a:pt x="40" y="3336"/>
                    <a:pt x="27" y="3362"/>
                    <a:pt x="13" y="3402"/>
                  </a:cubicBezTo>
                  <a:cubicBezTo>
                    <a:pt x="0" y="3415"/>
                    <a:pt x="0" y="3442"/>
                    <a:pt x="0" y="3468"/>
                  </a:cubicBezTo>
                  <a:cubicBezTo>
                    <a:pt x="0" y="3534"/>
                    <a:pt x="27" y="3574"/>
                    <a:pt x="80" y="3601"/>
                  </a:cubicBezTo>
                  <a:cubicBezTo>
                    <a:pt x="132" y="3640"/>
                    <a:pt x="185" y="3654"/>
                    <a:pt x="265" y="3654"/>
                  </a:cubicBezTo>
                  <a:cubicBezTo>
                    <a:pt x="344" y="3654"/>
                    <a:pt x="556" y="3654"/>
                    <a:pt x="900" y="3640"/>
                  </a:cubicBezTo>
                  <a:cubicBezTo>
                    <a:pt x="1231" y="3627"/>
                    <a:pt x="1721" y="3601"/>
                    <a:pt x="2343" y="3601"/>
                  </a:cubicBezTo>
                  <a:lnTo>
                    <a:pt x="2290" y="4554"/>
                  </a:lnTo>
                  <a:cubicBezTo>
                    <a:pt x="2290" y="4633"/>
                    <a:pt x="2263" y="4686"/>
                    <a:pt x="2197" y="4726"/>
                  </a:cubicBezTo>
                  <a:cubicBezTo>
                    <a:pt x="2144" y="4752"/>
                    <a:pt x="2078" y="4779"/>
                    <a:pt x="1985" y="4792"/>
                  </a:cubicBezTo>
                  <a:lnTo>
                    <a:pt x="1893" y="4792"/>
                  </a:lnTo>
                  <a:cubicBezTo>
                    <a:pt x="1853" y="4792"/>
                    <a:pt x="1800" y="4805"/>
                    <a:pt x="1747" y="4805"/>
                  </a:cubicBezTo>
                  <a:cubicBezTo>
                    <a:pt x="1694" y="4805"/>
                    <a:pt x="1641" y="4818"/>
                    <a:pt x="1575" y="4818"/>
                  </a:cubicBezTo>
                  <a:lnTo>
                    <a:pt x="1430" y="4818"/>
                  </a:lnTo>
                  <a:cubicBezTo>
                    <a:pt x="1390" y="4818"/>
                    <a:pt x="1350" y="4832"/>
                    <a:pt x="1310" y="4845"/>
                  </a:cubicBezTo>
                  <a:cubicBezTo>
                    <a:pt x="1271" y="4858"/>
                    <a:pt x="1244" y="4898"/>
                    <a:pt x="1244" y="4951"/>
                  </a:cubicBezTo>
                  <a:cubicBezTo>
                    <a:pt x="1244" y="5017"/>
                    <a:pt x="1271" y="5057"/>
                    <a:pt x="1324" y="5070"/>
                  </a:cubicBezTo>
                  <a:cubicBezTo>
                    <a:pt x="1377" y="5096"/>
                    <a:pt x="1416" y="5096"/>
                    <a:pt x="1456" y="5096"/>
                  </a:cubicBezTo>
                  <a:lnTo>
                    <a:pt x="2965" y="5096"/>
                  </a:lnTo>
                  <a:cubicBezTo>
                    <a:pt x="3044" y="5096"/>
                    <a:pt x="3110" y="5096"/>
                    <a:pt x="3163" y="5070"/>
                  </a:cubicBezTo>
                  <a:cubicBezTo>
                    <a:pt x="3216" y="5043"/>
                    <a:pt x="3230" y="5004"/>
                    <a:pt x="3230" y="4951"/>
                  </a:cubicBezTo>
                  <a:cubicBezTo>
                    <a:pt x="3230" y="4884"/>
                    <a:pt x="3216" y="4845"/>
                    <a:pt x="3163" y="4832"/>
                  </a:cubicBezTo>
                  <a:cubicBezTo>
                    <a:pt x="3124" y="4805"/>
                    <a:pt x="3057" y="4792"/>
                    <a:pt x="2965" y="4792"/>
                  </a:cubicBezTo>
                  <a:lnTo>
                    <a:pt x="2793" y="4792"/>
                  </a:lnTo>
                  <a:cubicBezTo>
                    <a:pt x="2740" y="4779"/>
                    <a:pt x="2713" y="4752"/>
                    <a:pt x="2713" y="4699"/>
                  </a:cubicBezTo>
                  <a:cubicBezTo>
                    <a:pt x="2713" y="4673"/>
                    <a:pt x="2713" y="4620"/>
                    <a:pt x="2713" y="4527"/>
                  </a:cubicBezTo>
                  <a:cubicBezTo>
                    <a:pt x="2727" y="4448"/>
                    <a:pt x="2727" y="4355"/>
                    <a:pt x="2727" y="4249"/>
                  </a:cubicBezTo>
                  <a:cubicBezTo>
                    <a:pt x="2740" y="4130"/>
                    <a:pt x="2740" y="4024"/>
                    <a:pt x="2753" y="3905"/>
                  </a:cubicBezTo>
                  <a:cubicBezTo>
                    <a:pt x="2753" y="3786"/>
                    <a:pt x="2766" y="3680"/>
                    <a:pt x="2766" y="3601"/>
                  </a:cubicBezTo>
                  <a:lnTo>
                    <a:pt x="3230" y="3601"/>
                  </a:lnTo>
                  <a:cubicBezTo>
                    <a:pt x="3256" y="3601"/>
                    <a:pt x="3296" y="3587"/>
                    <a:pt x="3335" y="3561"/>
                  </a:cubicBezTo>
                  <a:cubicBezTo>
                    <a:pt x="3388" y="3534"/>
                    <a:pt x="3402" y="3482"/>
                    <a:pt x="3402" y="3415"/>
                  </a:cubicBezTo>
                  <a:cubicBezTo>
                    <a:pt x="3402" y="3349"/>
                    <a:pt x="3388" y="3309"/>
                    <a:pt x="3349" y="3270"/>
                  </a:cubicBezTo>
                  <a:cubicBezTo>
                    <a:pt x="3309" y="3230"/>
                    <a:pt x="3256" y="3217"/>
                    <a:pt x="3190" y="3217"/>
                  </a:cubicBezTo>
                  <a:lnTo>
                    <a:pt x="2793" y="3190"/>
                  </a:lnTo>
                  <a:cubicBezTo>
                    <a:pt x="2793" y="3032"/>
                    <a:pt x="2793" y="2859"/>
                    <a:pt x="2806" y="2648"/>
                  </a:cubicBezTo>
                  <a:cubicBezTo>
                    <a:pt x="2806" y="2436"/>
                    <a:pt x="2819" y="2224"/>
                    <a:pt x="2832" y="1999"/>
                  </a:cubicBezTo>
                  <a:cubicBezTo>
                    <a:pt x="2846" y="1774"/>
                    <a:pt x="2859" y="1562"/>
                    <a:pt x="2872" y="1337"/>
                  </a:cubicBezTo>
                  <a:cubicBezTo>
                    <a:pt x="2899" y="1126"/>
                    <a:pt x="2912" y="927"/>
                    <a:pt x="2925" y="755"/>
                  </a:cubicBezTo>
                  <a:cubicBezTo>
                    <a:pt x="2938" y="583"/>
                    <a:pt x="2952" y="437"/>
                    <a:pt x="2952" y="318"/>
                  </a:cubicBezTo>
                  <a:cubicBezTo>
                    <a:pt x="2965" y="212"/>
                    <a:pt x="2965" y="146"/>
                    <a:pt x="2965" y="133"/>
                  </a:cubicBezTo>
                  <a:cubicBezTo>
                    <a:pt x="2965" y="93"/>
                    <a:pt x="2938" y="54"/>
                    <a:pt x="2899" y="40"/>
                  </a:cubicBezTo>
                  <a:cubicBezTo>
                    <a:pt x="2846" y="14"/>
                    <a:pt x="2780" y="1"/>
                    <a:pt x="2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55478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 txBox="1">
            <a:spLocks noGrp="1"/>
          </p:cNvSpPr>
          <p:nvPr>
            <p:ph type="title"/>
          </p:nvPr>
        </p:nvSpPr>
        <p:spPr>
          <a:xfrm>
            <a:off x="960000" y="5425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44" name="Google Shape;344;p19"/>
          <p:cNvSpPr txBox="1">
            <a:spLocks noGrp="1"/>
          </p:cNvSpPr>
          <p:nvPr>
            <p:ph type="title" idx="2"/>
          </p:nvPr>
        </p:nvSpPr>
        <p:spPr>
          <a:xfrm>
            <a:off x="1871663" y="2040600"/>
            <a:ext cx="224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45" name="Google Shape;345;p19"/>
          <p:cNvSpPr txBox="1">
            <a:spLocks noGrp="1"/>
          </p:cNvSpPr>
          <p:nvPr>
            <p:ph type="subTitle" idx="1"/>
          </p:nvPr>
        </p:nvSpPr>
        <p:spPr>
          <a:xfrm>
            <a:off x="1871663" y="2576436"/>
            <a:ext cx="2240400" cy="10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6" name="Google Shape;346;p19"/>
          <p:cNvSpPr txBox="1">
            <a:spLocks noGrp="1"/>
          </p:cNvSpPr>
          <p:nvPr>
            <p:ph type="title" idx="3"/>
          </p:nvPr>
        </p:nvSpPr>
        <p:spPr>
          <a:xfrm>
            <a:off x="5407188" y="2040600"/>
            <a:ext cx="224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47" name="Google Shape;347;p19"/>
          <p:cNvSpPr txBox="1">
            <a:spLocks noGrp="1"/>
          </p:cNvSpPr>
          <p:nvPr>
            <p:ph type="subTitle" idx="4"/>
          </p:nvPr>
        </p:nvSpPr>
        <p:spPr>
          <a:xfrm>
            <a:off x="5407196" y="2576436"/>
            <a:ext cx="2243200" cy="10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8" name="Google Shape;348;p19"/>
          <p:cNvSpPr txBox="1">
            <a:spLocks noGrp="1"/>
          </p:cNvSpPr>
          <p:nvPr>
            <p:ph type="title" idx="5"/>
          </p:nvPr>
        </p:nvSpPr>
        <p:spPr>
          <a:xfrm>
            <a:off x="1871663" y="4155000"/>
            <a:ext cx="2240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49" name="Google Shape;349;p19"/>
          <p:cNvSpPr txBox="1">
            <a:spLocks noGrp="1"/>
          </p:cNvSpPr>
          <p:nvPr>
            <p:ph type="subTitle" idx="6"/>
          </p:nvPr>
        </p:nvSpPr>
        <p:spPr>
          <a:xfrm>
            <a:off x="1871663" y="4690836"/>
            <a:ext cx="2240400" cy="10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0" name="Google Shape;350;p19"/>
          <p:cNvSpPr txBox="1">
            <a:spLocks noGrp="1"/>
          </p:cNvSpPr>
          <p:nvPr>
            <p:ph type="title" idx="7"/>
          </p:nvPr>
        </p:nvSpPr>
        <p:spPr>
          <a:xfrm>
            <a:off x="5407188" y="4155000"/>
            <a:ext cx="224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51" name="Google Shape;351;p19"/>
          <p:cNvSpPr txBox="1">
            <a:spLocks noGrp="1"/>
          </p:cNvSpPr>
          <p:nvPr>
            <p:ph type="subTitle" idx="8"/>
          </p:nvPr>
        </p:nvSpPr>
        <p:spPr>
          <a:xfrm>
            <a:off x="5407196" y="4690836"/>
            <a:ext cx="2243200" cy="10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9"/>
          </p:nvPr>
        </p:nvSpPr>
        <p:spPr>
          <a:xfrm>
            <a:off x="8942723" y="2040600"/>
            <a:ext cx="224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53" name="Google Shape;353;p19"/>
          <p:cNvSpPr txBox="1">
            <a:spLocks noGrp="1"/>
          </p:cNvSpPr>
          <p:nvPr>
            <p:ph type="subTitle" idx="13"/>
          </p:nvPr>
        </p:nvSpPr>
        <p:spPr>
          <a:xfrm>
            <a:off x="8942729" y="2576436"/>
            <a:ext cx="2243200" cy="10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14"/>
          </p:nvPr>
        </p:nvSpPr>
        <p:spPr>
          <a:xfrm>
            <a:off x="8942723" y="4155000"/>
            <a:ext cx="224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15"/>
          </p:nvPr>
        </p:nvSpPr>
        <p:spPr>
          <a:xfrm>
            <a:off x="8942729" y="4690836"/>
            <a:ext cx="2243200" cy="10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356" name="Google Shape;356;p19"/>
          <p:cNvGrpSpPr/>
          <p:nvPr/>
        </p:nvGrpSpPr>
        <p:grpSpPr>
          <a:xfrm>
            <a:off x="485992" y="468507"/>
            <a:ext cx="793839" cy="579963"/>
            <a:chOff x="570141" y="1610117"/>
            <a:chExt cx="675952" cy="493837"/>
          </a:xfrm>
        </p:grpSpPr>
        <p:sp>
          <p:nvSpPr>
            <p:cNvPr id="357" name="Google Shape;357;p19"/>
            <p:cNvSpPr/>
            <p:nvPr/>
          </p:nvSpPr>
          <p:spPr>
            <a:xfrm>
              <a:off x="954157" y="1808371"/>
              <a:ext cx="250207" cy="292655"/>
            </a:xfrm>
            <a:custGeom>
              <a:avLst/>
              <a:gdLst/>
              <a:ahLst/>
              <a:cxnLst/>
              <a:rect l="l" t="t" r="r" b="b"/>
              <a:pathLst>
                <a:path w="4527" h="5295" extrusionOk="0">
                  <a:moveTo>
                    <a:pt x="2701" y="0"/>
                  </a:moveTo>
                  <a:cubicBezTo>
                    <a:pt x="2608" y="0"/>
                    <a:pt x="2555" y="14"/>
                    <a:pt x="2528" y="40"/>
                  </a:cubicBezTo>
                  <a:cubicBezTo>
                    <a:pt x="2502" y="53"/>
                    <a:pt x="2489" y="93"/>
                    <a:pt x="2489" y="146"/>
                  </a:cubicBezTo>
                  <a:cubicBezTo>
                    <a:pt x="2489" y="199"/>
                    <a:pt x="2502" y="239"/>
                    <a:pt x="2542" y="265"/>
                  </a:cubicBezTo>
                  <a:cubicBezTo>
                    <a:pt x="2595" y="292"/>
                    <a:pt x="2634" y="305"/>
                    <a:pt x="2701" y="305"/>
                  </a:cubicBezTo>
                  <a:cubicBezTo>
                    <a:pt x="2793" y="305"/>
                    <a:pt x="2846" y="305"/>
                    <a:pt x="2873" y="318"/>
                  </a:cubicBezTo>
                  <a:cubicBezTo>
                    <a:pt x="2912" y="318"/>
                    <a:pt x="2926" y="358"/>
                    <a:pt x="2926" y="397"/>
                  </a:cubicBezTo>
                  <a:cubicBezTo>
                    <a:pt x="2926" y="424"/>
                    <a:pt x="2912" y="477"/>
                    <a:pt x="2873" y="543"/>
                  </a:cubicBezTo>
                  <a:cubicBezTo>
                    <a:pt x="2846" y="609"/>
                    <a:pt x="2806" y="702"/>
                    <a:pt x="2753" y="808"/>
                  </a:cubicBezTo>
                  <a:cubicBezTo>
                    <a:pt x="2701" y="900"/>
                    <a:pt x="2648" y="1020"/>
                    <a:pt x="2581" y="1139"/>
                  </a:cubicBezTo>
                  <a:cubicBezTo>
                    <a:pt x="2515" y="1258"/>
                    <a:pt x="2462" y="1377"/>
                    <a:pt x="2396" y="1483"/>
                  </a:cubicBezTo>
                  <a:cubicBezTo>
                    <a:pt x="2330" y="1602"/>
                    <a:pt x="2277" y="1721"/>
                    <a:pt x="2224" y="1827"/>
                  </a:cubicBezTo>
                  <a:cubicBezTo>
                    <a:pt x="2171" y="1920"/>
                    <a:pt x="2131" y="2012"/>
                    <a:pt x="2092" y="2078"/>
                  </a:cubicBezTo>
                  <a:cubicBezTo>
                    <a:pt x="1959" y="1814"/>
                    <a:pt x="1827" y="1575"/>
                    <a:pt x="1721" y="1350"/>
                  </a:cubicBezTo>
                  <a:lnTo>
                    <a:pt x="1589" y="1086"/>
                  </a:lnTo>
                  <a:cubicBezTo>
                    <a:pt x="1536" y="993"/>
                    <a:pt x="1496" y="900"/>
                    <a:pt x="1456" y="834"/>
                  </a:cubicBezTo>
                  <a:cubicBezTo>
                    <a:pt x="1430" y="755"/>
                    <a:pt x="1403" y="689"/>
                    <a:pt x="1377" y="649"/>
                  </a:cubicBezTo>
                  <a:cubicBezTo>
                    <a:pt x="1364" y="596"/>
                    <a:pt x="1351" y="556"/>
                    <a:pt x="1351" y="543"/>
                  </a:cubicBezTo>
                  <a:cubicBezTo>
                    <a:pt x="1351" y="503"/>
                    <a:pt x="1377" y="477"/>
                    <a:pt x="1443" y="464"/>
                  </a:cubicBezTo>
                  <a:cubicBezTo>
                    <a:pt x="1496" y="450"/>
                    <a:pt x="1562" y="437"/>
                    <a:pt x="1628" y="437"/>
                  </a:cubicBezTo>
                  <a:cubicBezTo>
                    <a:pt x="1708" y="424"/>
                    <a:pt x="1774" y="411"/>
                    <a:pt x="1827" y="384"/>
                  </a:cubicBezTo>
                  <a:cubicBezTo>
                    <a:pt x="1893" y="371"/>
                    <a:pt x="1920" y="331"/>
                    <a:pt x="1920" y="278"/>
                  </a:cubicBezTo>
                  <a:cubicBezTo>
                    <a:pt x="1920" y="225"/>
                    <a:pt x="1906" y="186"/>
                    <a:pt x="1880" y="172"/>
                  </a:cubicBezTo>
                  <a:cubicBezTo>
                    <a:pt x="1853" y="146"/>
                    <a:pt x="1801" y="133"/>
                    <a:pt x="1721" y="133"/>
                  </a:cubicBezTo>
                  <a:lnTo>
                    <a:pt x="345" y="133"/>
                  </a:lnTo>
                  <a:cubicBezTo>
                    <a:pt x="212" y="133"/>
                    <a:pt x="133" y="186"/>
                    <a:pt x="133" y="278"/>
                  </a:cubicBezTo>
                  <a:cubicBezTo>
                    <a:pt x="133" y="331"/>
                    <a:pt x="159" y="371"/>
                    <a:pt x="199" y="397"/>
                  </a:cubicBezTo>
                  <a:cubicBezTo>
                    <a:pt x="252" y="411"/>
                    <a:pt x="305" y="424"/>
                    <a:pt x="358" y="424"/>
                  </a:cubicBezTo>
                  <a:cubicBezTo>
                    <a:pt x="503" y="424"/>
                    <a:pt x="623" y="437"/>
                    <a:pt x="715" y="464"/>
                  </a:cubicBezTo>
                  <a:cubicBezTo>
                    <a:pt x="808" y="490"/>
                    <a:pt x="874" y="543"/>
                    <a:pt x="914" y="622"/>
                  </a:cubicBezTo>
                  <a:lnTo>
                    <a:pt x="1880" y="2515"/>
                  </a:lnTo>
                  <a:lnTo>
                    <a:pt x="887" y="4514"/>
                  </a:lnTo>
                  <a:cubicBezTo>
                    <a:pt x="848" y="4593"/>
                    <a:pt x="808" y="4646"/>
                    <a:pt x="781" y="4686"/>
                  </a:cubicBezTo>
                  <a:cubicBezTo>
                    <a:pt x="742" y="4725"/>
                    <a:pt x="676" y="4752"/>
                    <a:pt x="596" y="4752"/>
                  </a:cubicBezTo>
                  <a:cubicBezTo>
                    <a:pt x="583" y="4752"/>
                    <a:pt x="556" y="4752"/>
                    <a:pt x="530" y="4765"/>
                  </a:cubicBezTo>
                  <a:cubicBezTo>
                    <a:pt x="490" y="4765"/>
                    <a:pt x="451" y="4765"/>
                    <a:pt x="411" y="4778"/>
                  </a:cubicBezTo>
                  <a:cubicBezTo>
                    <a:pt x="371" y="4778"/>
                    <a:pt x="331" y="4778"/>
                    <a:pt x="292" y="4792"/>
                  </a:cubicBezTo>
                  <a:lnTo>
                    <a:pt x="186" y="4792"/>
                  </a:lnTo>
                  <a:cubicBezTo>
                    <a:pt x="146" y="4792"/>
                    <a:pt x="106" y="4805"/>
                    <a:pt x="67" y="4818"/>
                  </a:cubicBezTo>
                  <a:cubicBezTo>
                    <a:pt x="14" y="4845"/>
                    <a:pt x="1" y="4871"/>
                    <a:pt x="1" y="4924"/>
                  </a:cubicBezTo>
                  <a:cubicBezTo>
                    <a:pt x="1" y="4977"/>
                    <a:pt x="27" y="5017"/>
                    <a:pt x="67" y="5043"/>
                  </a:cubicBezTo>
                  <a:cubicBezTo>
                    <a:pt x="120" y="5056"/>
                    <a:pt x="159" y="5070"/>
                    <a:pt x="199" y="5070"/>
                  </a:cubicBezTo>
                  <a:lnTo>
                    <a:pt x="1708" y="5070"/>
                  </a:lnTo>
                  <a:cubicBezTo>
                    <a:pt x="1787" y="5070"/>
                    <a:pt x="1840" y="5056"/>
                    <a:pt x="1880" y="5030"/>
                  </a:cubicBezTo>
                  <a:cubicBezTo>
                    <a:pt x="1906" y="5003"/>
                    <a:pt x="1920" y="4964"/>
                    <a:pt x="1920" y="4911"/>
                  </a:cubicBezTo>
                  <a:cubicBezTo>
                    <a:pt x="1920" y="4858"/>
                    <a:pt x="1893" y="4818"/>
                    <a:pt x="1853" y="4805"/>
                  </a:cubicBezTo>
                  <a:cubicBezTo>
                    <a:pt x="1814" y="4778"/>
                    <a:pt x="1761" y="4765"/>
                    <a:pt x="1708" y="4765"/>
                  </a:cubicBezTo>
                  <a:lnTo>
                    <a:pt x="1562" y="4765"/>
                  </a:lnTo>
                  <a:cubicBezTo>
                    <a:pt x="1523" y="4765"/>
                    <a:pt x="1483" y="4765"/>
                    <a:pt x="1443" y="4752"/>
                  </a:cubicBezTo>
                  <a:cubicBezTo>
                    <a:pt x="1403" y="4752"/>
                    <a:pt x="1364" y="4739"/>
                    <a:pt x="1351" y="4725"/>
                  </a:cubicBezTo>
                  <a:cubicBezTo>
                    <a:pt x="1324" y="4712"/>
                    <a:pt x="1311" y="4699"/>
                    <a:pt x="1311" y="4672"/>
                  </a:cubicBezTo>
                  <a:cubicBezTo>
                    <a:pt x="1311" y="4646"/>
                    <a:pt x="1324" y="4593"/>
                    <a:pt x="1364" y="4514"/>
                  </a:cubicBezTo>
                  <a:cubicBezTo>
                    <a:pt x="1403" y="4421"/>
                    <a:pt x="1456" y="4315"/>
                    <a:pt x="1509" y="4183"/>
                  </a:cubicBezTo>
                  <a:cubicBezTo>
                    <a:pt x="1576" y="4064"/>
                    <a:pt x="1642" y="3931"/>
                    <a:pt x="1708" y="3786"/>
                  </a:cubicBezTo>
                  <a:cubicBezTo>
                    <a:pt x="1774" y="3640"/>
                    <a:pt x="1840" y="3508"/>
                    <a:pt x="1893" y="3389"/>
                  </a:cubicBezTo>
                  <a:cubicBezTo>
                    <a:pt x="1959" y="3270"/>
                    <a:pt x="1999" y="3164"/>
                    <a:pt x="2039" y="3084"/>
                  </a:cubicBezTo>
                  <a:cubicBezTo>
                    <a:pt x="2078" y="3005"/>
                    <a:pt x="2105" y="2965"/>
                    <a:pt x="2105" y="2965"/>
                  </a:cubicBezTo>
                  <a:cubicBezTo>
                    <a:pt x="2290" y="3309"/>
                    <a:pt x="2449" y="3627"/>
                    <a:pt x="2595" y="3905"/>
                  </a:cubicBezTo>
                  <a:cubicBezTo>
                    <a:pt x="2661" y="4024"/>
                    <a:pt x="2714" y="4143"/>
                    <a:pt x="2780" y="4249"/>
                  </a:cubicBezTo>
                  <a:cubicBezTo>
                    <a:pt x="2833" y="4368"/>
                    <a:pt x="2886" y="4474"/>
                    <a:pt x="2939" y="4580"/>
                  </a:cubicBezTo>
                  <a:cubicBezTo>
                    <a:pt x="2992" y="4672"/>
                    <a:pt x="3031" y="4752"/>
                    <a:pt x="3058" y="4818"/>
                  </a:cubicBezTo>
                  <a:cubicBezTo>
                    <a:pt x="3084" y="4884"/>
                    <a:pt x="3098" y="4911"/>
                    <a:pt x="3098" y="4937"/>
                  </a:cubicBezTo>
                  <a:cubicBezTo>
                    <a:pt x="3098" y="4964"/>
                    <a:pt x="3071" y="4977"/>
                    <a:pt x="3031" y="4977"/>
                  </a:cubicBezTo>
                  <a:cubicBezTo>
                    <a:pt x="2992" y="4990"/>
                    <a:pt x="2939" y="5003"/>
                    <a:pt x="2886" y="5003"/>
                  </a:cubicBezTo>
                  <a:cubicBezTo>
                    <a:pt x="2833" y="5017"/>
                    <a:pt x="2793" y="5030"/>
                    <a:pt x="2740" y="5056"/>
                  </a:cubicBezTo>
                  <a:cubicBezTo>
                    <a:pt x="2701" y="5070"/>
                    <a:pt x="2687" y="5109"/>
                    <a:pt x="2687" y="5162"/>
                  </a:cubicBezTo>
                  <a:cubicBezTo>
                    <a:pt x="2687" y="5215"/>
                    <a:pt x="2701" y="5242"/>
                    <a:pt x="2727" y="5268"/>
                  </a:cubicBezTo>
                  <a:cubicBezTo>
                    <a:pt x="2753" y="5281"/>
                    <a:pt x="2806" y="5295"/>
                    <a:pt x="2873" y="5295"/>
                  </a:cubicBezTo>
                  <a:lnTo>
                    <a:pt x="4276" y="5295"/>
                  </a:lnTo>
                  <a:cubicBezTo>
                    <a:pt x="4342" y="5295"/>
                    <a:pt x="4408" y="5281"/>
                    <a:pt x="4448" y="5268"/>
                  </a:cubicBezTo>
                  <a:cubicBezTo>
                    <a:pt x="4501" y="5255"/>
                    <a:pt x="4527" y="5215"/>
                    <a:pt x="4527" y="5162"/>
                  </a:cubicBezTo>
                  <a:cubicBezTo>
                    <a:pt x="4527" y="5109"/>
                    <a:pt x="4501" y="5070"/>
                    <a:pt x="4461" y="5043"/>
                  </a:cubicBezTo>
                  <a:cubicBezTo>
                    <a:pt x="4408" y="5030"/>
                    <a:pt x="4355" y="5017"/>
                    <a:pt x="4276" y="5017"/>
                  </a:cubicBezTo>
                  <a:cubicBezTo>
                    <a:pt x="4077" y="5017"/>
                    <a:pt x="3905" y="5003"/>
                    <a:pt x="3773" y="4977"/>
                  </a:cubicBezTo>
                  <a:cubicBezTo>
                    <a:pt x="3640" y="4950"/>
                    <a:pt x="3561" y="4897"/>
                    <a:pt x="3508" y="4818"/>
                  </a:cubicBezTo>
                  <a:lnTo>
                    <a:pt x="2303" y="2515"/>
                  </a:lnTo>
                  <a:lnTo>
                    <a:pt x="3336" y="556"/>
                  </a:lnTo>
                  <a:cubicBezTo>
                    <a:pt x="3376" y="477"/>
                    <a:pt x="3415" y="424"/>
                    <a:pt x="3455" y="384"/>
                  </a:cubicBezTo>
                  <a:cubicBezTo>
                    <a:pt x="3481" y="345"/>
                    <a:pt x="3548" y="318"/>
                    <a:pt x="3640" y="318"/>
                  </a:cubicBezTo>
                  <a:cubicBezTo>
                    <a:pt x="3680" y="318"/>
                    <a:pt x="3733" y="305"/>
                    <a:pt x="3826" y="305"/>
                  </a:cubicBezTo>
                  <a:cubicBezTo>
                    <a:pt x="3918" y="305"/>
                    <a:pt x="4011" y="292"/>
                    <a:pt x="4090" y="278"/>
                  </a:cubicBezTo>
                  <a:cubicBezTo>
                    <a:pt x="4143" y="265"/>
                    <a:pt x="4183" y="252"/>
                    <a:pt x="4209" y="239"/>
                  </a:cubicBezTo>
                  <a:cubicBezTo>
                    <a:pt x="4262" y="212"/>
                    <a:pt x="4276" y="186"/>
                    <a:pt x="4276" y="133"/>
                  </a:cubicBezTo>
                  <a:cubicBezTo>
                    <a:pt x="4276" y="80"/>
                    <a:pt x="4262" y="40"/>
                    <a:pt x="4209" y="27"/>
                  </a:cubicBezTo>
                  <a:cubicBezTo>
                    <a:pt x="4183" y="14"/>
                    <a:pt x="4130" y="0"/>
                    <a:pt x="4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570141" y="1610117"/>
              <a:ext cx="214337" cy="166142"/>
            </a:xfrm>
            <a:custGeom>
              <a:avLst/>
              <a:gdLst/>
              <a:ahLst/>
              <a:cxnLst/>
              <a:rect l="l" t="t" r="r" b="b"/>
              <a:pathLst>
                <a:path w="3878" h="3006" extrusionOk="0">
                  <a:moveTo>
                    <a:pt x="2263" y="1"/>
                  </a:moveTo>
                  <a:cubicBezTo>
                    <a:pt x="2065" y="1"/>
                    <a:pt x="1866" y="54"/>
                    <a:pt x="1681" y="160"/>
                  </a:cubicBezTo>
                  <a:cubicBezTo>
                    <a:pt x="1509" y="265"/>
                    <a:pt x="1363" y="411"/>
                    <a:pt x="1271" y="610"/>
                  </a:cubicBezTo>
                  <a:lnTo>
                    <a:pt x="1257" y="226"/>
                  </a:lnTo>
                  <a:cubicBezTo>
                    <a:pt x="1257" y="146"/>
                    <a:pt x="1244" y="93"/>
                    <a:pt x="1218" y="67"/>
                  </a:cubicBezTo>
                  <a:cubicBezTo>
                    <a:pt x="1191" y="40"/>
                    <a:pt x="1125" y="27"/>
                    <a:pt x="1019" y="27"/>
                  </a:cubicBezTo>
                  <a:cubicBezTo>
                    <a:pt x="821" y="27"/>
                    <a:pt x="649" y="27"/>
                    <a:pt x="529" y="40"/>
                  </a:cubicBezTo>
                  <a:cubicBezTo>
                    <a:pt x="397" y="40"/>
                    <a:pt x="291" y="54"/>
                    <a:pt x="212" y="67"/>
                  </a:cubicBezTo>
                  <a:cubicBezTo>
                    <a:pt x="132" y="80"/>
                    <a:pt x="79" y="107"/>
                    <a:pt x="53" y="133"/>
                  </a:cubicBezTo>
                  <a:cubicBezTo>
                    <a:pt x="13" y="160"/>
                    <a:pt x="0" y="199"/>
                    <a:pt x="0" y="239"/>
                  </a:cubicBezTo>
                  <a:cubicBezTo>
                    <a:pt x="0" y="265"/>
                    <a:pt x="13" y="279"/>
                    <a:pt x="40" y="305"/>
                  </a:cubicBezTo>
                  <a:cubicBezTo>
                    <a:pt x="66" y="305"/>
                    <a:pt x="106" y="318"/>
                    <a:pt x="146" y="332"/>
                  </a:cubicBezTo>
                  <a:cubicBezTo>
                    <a:pt x="185" y="332"/>
                    <a:pt x="225" y="332"/>
                    <a:pt x="265" y="345"/>
                  </a:cubicBezTo>
                  <a:lnTo>
                    <a:pt x="728" y="345"/>
                  </a:lnTo>
                  <a:cubicBezTo>
                    <a:pt x="794" y="345"/>
                    <a:pt x="834" y="411"/>
                    <a:pt x="834" y="543"/>
                  </a:cubicBezTo>
                  <a:cubicBezTo>
                    <a:pt x="834" y="570"/>
                    <a:pt x="834" y="649"/>
                    <a:pt x="821" y="782"/>
                  </a:cubicBezTo>
                  <a:cubicBezTo>
                    <a:pt x="821" y="914"/>
                    <a:pt x="821" y="1060"/>
                    <a:pt x="821" y="1218"/>
                  </a:cubicBezTo>
                  <a:cubicBezTo>
                    <a:pt x="821" y="1390"/>
                    <a:pt x="807" y="1549"/>
                    <a:pt x="807" y="1708"/>
                  </a:cubicBezTo>
                  <a:cubicBezTo>
                    <a:pt x="807" y="1854"/>
                    <a:pt x="807" y="1973"/>
                    <a:pt x="807" y="2039"/>
                  </a:cubicBezTo>
                  <a:cubicBezTo>
                    <a:pt x="807" y="2079"/>
                    <a:pt x="794" y="2105"/>
                    <a:pt x="794" y="2145"/>
                  </a:cubicBezTo>
                  <a:cubicBezTo>
                    <a:pt x="794" y="2184"/>
                    <a:pt x="781" y="2224"/>
                    <a:pt x="768" y="2251"/>
                  </a:cubicBezTo>
                  <a:cubicBezTo>
                    <a:pt x="754" y="2290"/>
                    <a:pt x="741" y="2317"/>
                    <a:pt x="715" y="2343"/>
                  </a:cubicBezTo>
                  <a:cubicBezTo>
                    <a:pt x="688" y="2357"/>
                    <a:pt x="662" y="2370"/>
                    <a:pt x="622" y="2370"/>
                  </a:cubicBezTo>
                  <a:lnTo>
                    <a:pt x="503" y="2370"/>
                  </a:lnTo>
                  <a:cubicBezTo>
                    <a:pt x="450" y="2370"/>
                    <a:pt x="410" y="2383"/>
                    <a:pt x="344" y="2409"/>
                  </a:cubicBezTo>
                  <a:cubicBezTo>
                    <a:pt x="304" y="2436"/>
                    <a:pt x="278" y="2489"/>
                    <a:pt x="278" y="2555"/>
                  </a:cubicBezTo>
                  <a:cubicBezTo>
                    <a:pt x="278" y="2634"/>
                    <a:pt x="304" y="2687"/>
                    <a:pt x="357" y="2701"/>
                  </a:cubicBezTo>
                  <a:cubicBezTo>
                    <a:pt x="410" y="2714"/>
                    <a:pt x="476" y="2727"/>
                    <a:pt x="543" y="2727"/>
                  </a:cubicBezTo>
                  <a:lnTo>
                    <a:pt x="1112" y="2727"/>
                  </a:lnTo>
                  <a:cubicBezTo>
                    <a:pt x="1244" y="2714"/>
                    <a:pt x="1363" y="2714"/>
                    <a:pt x="1469" y="2714"/>
                  </a:cubicBezTo>
                  <a:lnTo>
                    <a:pt x="1654" y="2714"/>
                  </a:lnTo>
                  <a:cubicBezTo>
                    <a:pt x="1747" y="2714"/>
                    <a:pt x="1800" y="2714"/>
                    <a:pt x="1840" y="2687"/>
                  </a:cubicBezTo>
                  <a:cubicBezTo>
                    <a:pt x="1879" y="2661"/>
                    <a:pt x="1906" y="2621"/>
                    <a:pt x="1906" y="2555"/>
                  </a:cubicBezTo>
                  <a:cubicBezTo>
                    <a:pt x="1906" y="2476"/>
                    <a:pt x="1879" y="2409"/>
                    <a:pt x="1826" y="2396"/>
                  </a:cubicBezTo>
                  <a:cubicBezTo>
                    <a:pt x="1787" y="2370"/>
                    <a:pt x="1734" y="2357"/>
                    <a:pt x="1654" y="2357"/>
                  </a:cubicBezTo>
                  <a:lnTo>
                    <a:pt x="1244" y="2357"/>
                  </a:lnTo>
                  <a:lnTo>
                    <a:pt x="1244" y="1668"/>
                  </a:lnTo>
                  <a:cubicBezTo>
                    <a:pt x="1244" y="1536"/>
                    <a:pt x="1257" y="1417"/>
                    <a:pt x="1271" y="1298"/>
                  </a:cubicBezTo>
                  <a:cubicBezTo>
                    <a:pt x="1297" y="1165"/>
                    <a:pt x="1337" y="1060"/>
                    <a:pt x="1376" y="954"/>
                  </a:cubicBezTo>
                  <a:cubicBezTo>
                    <a:pt x="1456" y="808"/>
                    <a:pt x="1549" y="662"/>
                    <a:pt x="1681" y="557"/>
                  </a:cubicBezTo>
                  <a:cubicBezTo>
                    <a:pt x="1813" y="437"/>
                    <a:pt x="1972" y="371"/>
                    <a:pt x="2144" y="371"/>
                  </a:cubicBezTo>
                  <a:cubicBezTo>
                    <a:pt x="2276" y="371"/>
                    <a:pt x="2396" y="411"/>
                    <a:pt x="2462" y="490"/>
                  </a:cubicBezTo>
                  <a:cubicBezTo>
                    <a:pt x="2554" y="570"/>
                    <a:pt x="2607" y="676"/>
                    <a:pt x="2647" y="808"/>
                  </a:cubicBezTo>
                  <a:cubicBezTo>
                    <a:pt x="2700" y="927"/>
                    <a:pt x="2726" y="1086"/>
                    <a:pt x="2740" y="1258"/>
                  </a:cubicBezTo>
                  <a:cubicBezTo>
                    <a:pt x="2753" y="1430"/>
                    <a:pt x="2766" y="1615"/>
                    <a:pt x="2766" y="1801"/>
                  </a:cubicBezTo>
                  <a:cubicBezTo>
                    <a:pt x="2766" y="1814"/>
                    <a:pt x="2766" y="1880"/>
                    <a:pt x="2753" y="1986"/>
                  </a:cubicBezTo>
                  <a:cubicBezTo>
                    <a:pt x="2753" y="2105"/>
                    <a:pt x="2753" y="2251"/>
                    <a:pt x="2740" y="2409"/>
                  </a:cubicBezTo>
                  <a:cubicBezTo>
                    <a:pt x="2740" y="2502"/>
                    <a:pt x="2713" y="2568"/>
                    <a:pt x="2687" y="2595"/>
                  </a:cubicBezTo>
                  <a:cubicBezTo>
                    <a:pt x="2647" y="2621"/>
                    <a:pt x="2581" y="2634"/>
                    <a:pt x="2475" y="2648"/>
                  </a:cubicBezTo>
                  <a:cubicBezTo>
                    <a:pt x="2449" y="2661"/>
                    <a:pt x="2409" y="2674"/>
                    <a:pt x="2369" y="2701"/>
                  </a:cubicBezTo>
                  <a:cubicBezTo>
                    <a:pt x="2329" y="2727"/>
                    <a:pt x="2303" y="2767"/>
                    <a:pt x="2303" y="2833"/>
                  </a:cubicBezTo>
                  <a:cubicBezTo>
                    <a:pt x="2303" y="2899"/>
                    <a:pt x="2329" y="2939"/>
                    <a:pt x="2369" y="2965"/>
                  </a:cubicBezTo>
                  <a:cubicBezTo>
                    <a:pt x="2409" y="2992"/>
                    <a:pt x="2462" y="3005"/>
                    <a:pt x="2515" y="3005"/>
                  </a:cubicBezTo>
                  <a:cubicBezTo>
                    <a:pt x="2528" y="3005"/>
                    <a:pt x="2594" y="3005"/>
                    <a:pt x="2700" y="2992"/>
                  </a:cubicBezTo>
                  <a:lnTo>
                    <a:pt x="3653" y="2992"/>
                  </a:lnTo>
                  <a:cubicBezTo>
                    <a:pt x="3706" y="2992"/>
                    <a:pt x="3759" y="2979"/>
                    <a:pt x="3812" y="2965"/>
                  </a:cubicBezTo>
                  <a:cubicBezTo>
                    <a:pt x="3851" y="2939"/>
                    <a:pt x="3878" y="2899"/>
                    <a:pt x="3878" y="2833"/>
                  </a:cubicBezTo>
                  <a:cubicBezTo>
                    <a:pt x="3878" y="2793"/>
                    <a:pt x="3865" y="2754"/>
                    <a:pt x="3838" y="2727"/>
                  </a:cubicBezTo>
                  <a:cubicBezTo>
                    <a:pt x="3812" y="2701"/>
                    <a:pt x="3785" y="2687"/>
                    <a:pt x="3746" y="2674"/>
                  </a:cubicBezTo>
                  <a:cubicBezTo>
                    <a:pt x="3706" y="2648"/>
                    <a:pt x="3666" y="2648"/>
                    <a:pt x="3626" y="2634"/>
                  </a:cubicBezTo>
                  <a:lnTo>
                    <a:pt x="3203" y="2634"/>
                  </a:lnTo>
                  <a:lnTo>
                    <a:pt x="3203" y="1205"/>
                  </a:lnTo>
                  <a:cubicBezTo>
                    <a:pt x="3203" y="954"/>
                    <a:pt x="3163" y="755"/>
                    <a:pt x="3110" y="596"/>
                  </a:cubicBezTo>
                  <a:cubicBezTo>
                    <a:pt x="3044" y="437"/>
                    <a:pt x="2965" y="318"/>
                    <a:pt x="2872" y="226"/>
                  </a:cubicBezTo>
                  <a:cubicBezTo>
                    <a:pt x="2779" y="146"/>
                    <a:pt x="2674" y="80"/>
                    <a:pt x="2554" y="54"/>
                  </a:cubicBezTo>
                  <a:cubicBezTo>
                    <a:pt x="2449" y="14"/>
                    <a:pt x="2356" y="1"/>
                    <a:pt x="2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611815" y="1689153"/>
              <a:ext cx="634279" cy="414801"/>
            </a:xfrm>
            <a:custGeom>
              <a:avLst/>
              <a:gdLst/>
              <a:ahLst/>
              <a:cxnLst/>
              <a:rect l="l" t="t" r="r" b="b"/>
              <a:pathLst>
                <a:path w="11476" h="7505" extrusionOk="0">
                  <a:moveTo>
                    <a:pt x="4633" y="0"/>
                  </a:moveTo>
                  <a:cubicBezTo>
                    <a:pt x="4527" y="0"/>
                    <a:pt x="4474" y="53"/>
                    <a:pt x="4421" y="172"/>
                  </a:cubicBezTo>
                  <a:lnTo>
                    <a:pt x="3428" y="6234"/>
                  </a:lnTo>
                  <a:lnTo>
                    <a:pt x="2595" y="3031"/>
                  </a:lnTo>
                  <a:cubicBezTo>
                    <a:pt x="2542" y="2925"/>
                    <a:pt x="2489" y="2872"/>
                    <a:pt x="2383" y="2872"/>
                  </a:cubicBezTo>
                  <a:lnTo>
                    <a:pt x="225" y="2872"/>
                  </a:lnTo>
                  <a:cubicBezTo>
                    <a:pt x="120" y="2872"/>
                    <a:pt x="0" y="2978"/>
                    <a:pt x="0" y="3097"/>
                  </a:cubicBezTo>
                  <a:cubicBezTo>
                    <a:pt x="0" y="3203"/>
                    <a:pt x="120" y="3309"/>
                    <a:pt x="225" y="3309"/>
                  </a:cubicBezTo>
                  <a:lnTo>
                    <a:pt x="2211" y="3309"/>
                  </a:lnTo>
                  <a:lnTo>
                    <a:pt x="3256" y="7332"/>
                  </a:lnTo>
                  <a:cubicBezTo>
                    <a:pt x="3309" y="7452"/>
                    <a:pt x="3375" y="7504"/>
                    <a:pt x="3481" y="7504"/>
                  </a:cubicBezTo>
                  <a:cubicBezTo>
                    <a:pt x="3587" y="7504"/>
                    <a:pt x="3706" y="7399"/>
                    <a:pt x="3706" y="7332"/>
                  </a:cubicBezTo>
                  <a:lnTo>
                    <a:pt x="4858" y="450"/>
                  </a:lnTo>
                  <a:lnTo>
                    <a:pt x="11250" y="450"/>
                  </a:lnTo>
                  <a:cubicBezTo>
                    <a:pt x="11370" y="450"/>
                    <a:pt x="11475" y="331"/>
                    <a:pt x="11475" y="225"/>
                  </a:cubicBezTo>
                  <a:cubicBezTo>
                    <a:pt x="11475" y="119"/>
                    <a:pt x="11370" y="0"/>
                    <a:pt x="11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0" name="Google Shape;360;p19"/>
          <p:cNvSpPr/>
          <p:nvPr/>
        </p:nvSpPr>
        <p:spPr>
          <a:xfrm rot="-1315996">
            <a:off x="11493783" y="6168295"/>
            <a:ext cx="279005" cy="278048"/>
          </a:xfrm>
          <a:custGeom>
            <a:avLst/>
            <a:gdLst/>
            <a:ahLst/>
            <a:cxnLst/>
            <a:rect l="l" t="t" r="r" b="b"/>
            <a:pathLst>
              <a:path w="3786" h="3773" extrusionOk="0">
                <a:moveTo>
                  <a:pt x="371" y="1"/>
                </a:moveTo>
                <a:cubicBezTo>
                  <a:pt x="279" y="1"/>
                  <a:pt x="186" y="14"/>
                  <a:pt x="107" y="54"/>
                </a:cubicBezTo>
                <a:cubicBezTo>
                  <a:pt x="27" y="80"/>
                  <a:pt x="1" y="133"/>
                  <a:pt x="1" y="199"/>
                </a:cubicBezTo>
                <a:cubicBezTo>
                  <a:pt x="1" y="279"/>
                  <a:pt x="40" y="318"/>
                  <a:pt x="120" y="332"/>
                </a:cubicBezTo>
                <a:cubicBezTo>
                  <a:pt x="199" y="345"/>
                  <a:pt x="318" y="358"/>
                  <a:pt x="477" y="358"/>
                </a:cubicBezTo>
                <a:lnTo>
                  <a:pt x="596" y="358"/>
                </a:lnTo>
                <a:cubicBezTo>
                  <a:pt x="636" y="371"/>
                  <a:pt x="662" y="371"/>
                  <a:pt x="689" y="385"/>
                </a:cubicBezTo>
                <a:cubicBezTo>
                  <a:pt x="715" y="398"/>
                  <a:pt x="729" y="411"/>
                  <a:pt x="755" y="437"/>
                </a:cubicBezTo>
                <a:cubicBezTo>
                  <a:pt x="768" y="464"/>
                  <a:pt x="795" y="490"/>
                  <a:pt x="808" y="530"/>
                </a:cubicBezTo>
                <a:lnTo>
                  <a:pt x="2012" y="2714"/>
                </a:lnTo>
                <a:cubicBezTo>
                  <a:pt x="1959" y="2833"/>
                  <a:pt x="1907" y="2939"/>
                  <a:pt x="1854" y="3032"/>
                </a:cubicBezTo>
                <a:cubicBezTo>
                  <a:pt x="1801" y="3124"/>
                  <a:pt x="1748" y="3190"/>
                  <a:pt x="1682" y="3257"/>
                </a:cubicBezTo>
                <a:cubicBezTo>
                  <a:pt x="1629" y="3296"/>
                  <a:pt x="1562" y="3349"/>
                  <a:pt x="1496" y="3376"/>
                </a:cubicBezTo>
                <a:cubicBezTo>
                  <a:pt x="1430" y="3415"/>
                  <a:pt x="1351" y="3429"/>
                  <a:pt x="1284" y="3429"/>
                </a:cubicBezTo>
                <a:cubicBezTo>
                  <a:pt x="1165" y="3429"/>
                  <a:pt x="1073" y="3402"/>
                  <a:pt x="993" y="3349"/>
                </a:cubicBezTo>
                <a:cubicBezTo>
                  <a:pt x="914" y="3296"/>
                  <a:pt x="874" y="3230"/>
                  <a:pt x="874" y="3164"/>
                </a:cubicBezTo>
                <a:cubicBezTo>
                  <a:pt x="874" y="3137"/>
                  <a:pt x="887" y="3098"/>
                  <a:pt x="901" y="3071"/>
                </a:cubicBezTo>
                <a:cubicBezTo>
                  <a:pt x="927" y="3045"/>
                  <a:pt x="954" y="3018"/>
                  <a:pt x="993" y="3018"/>
                </a:cubicBezTo>
                <a:cubicBezTo>
                  <a:pt x="1020" y="3018"/>
                  <a:pt x="1033" y="3018"/>
                  <a:pt x="1059" y="3005"/>
                </a:cubicBezTo>
                <a:cubicBezTo>
                  <a:pt x="1099" y="3005"/>
                  <a:pt x="1126" y="2992"/>
                  <a:pt x="1139" y="2979"/>
                </a:cubicBezTo>
                <a:cubicBezTo>
                  <a:pt x="1165" y="2965"/>
                  <a:pt x="1192" y="2939"/>
                  <a:pt x="1205" y="2912"/>
                </a:cubicBezTo>
                <a:cubicBezTo>
                  <a:pt x="1218" y="2899"/>
                  <a:pt x="1232" y="2859"/>
                  <a:pt x="1232" y="2820"/>
                </a:cubicBezTo>
                <a:cubicBezTo>
                  <a:pt x="1232" y="2754"/>
                  <a:pt x="1205" y="2701"/>
                  <a:pt x="1152" y="2674"/>
                </a:cubicBezTo>
                <a:cubicBezTo>
                  <a:pt x="1112" y="2648"/>
                  <a:pt x="1059" y="2634"/>
                  <a:pt x="1007" y="2634"/>
                </a:cubicBezTo>
                <a:cubicBezTo>
                  <a:pt x="954" y="2634"/>
                  <a:pt x="901" y="2634"/>
                  <a:pt x="848" y="2661"/>
                </a:cubicBezTo>
                <a:cubicBezTo>
                  <a:pt x="782" y="2687"/>
                  <a:pt x="742" y="2714"/>
                  <a:pt x="689" y="2754"/>
                </a:cubicBezTo>
                <a:cubicBezTo>
                  <a:pt x="649" y="2807"/>
                  <a:pt x="623" y="2859"/>
                  <a:pt x="583" y="2926"/>
                </a:cubicBezTo>
                <a:cubicBezTo>
                  <a:pt x="570" y="2992"/>
                  <a:pt x="557" y="3071"/>
                  <a:pt x="557" y="3164"/>
                </a:cubicBezTo>
                <a:cubicBezTo>
                  <a:pt x="557" y="3257"/>
                  <a:pt x="570" y="3349"/>
                  <a:pt x="609" y="3415"/>
                </a:cubicBezTo>
                <a:cubicBezTo>
                  <a:pt x="649" y="3495"/>
                  <a:pt x="689" y="3561"/>
                  <a:pt x="755" y="3614"/>
                </a:cubicBezTo>
                <a:cubicBezTo>
                  <a:pt x="821" y="3667"/>
                  <a:pt x="887" y="3707"/>
                  <a:pt x="967" y="3733"/>
                </a:cubicBezTo>
                <a:cubicBezTo>
                  <a:pt x="1046" y="3759"/>
                  <a:pt x="1126" y="3773"/>
                  <a:pt x="1218" y="3773"/>
                </a:cubicBezTo>
                <a:cubicBezTo>
                  <a:pt x="1377" y="3773"/>
                  <a:pt x="1536" y="3733"/>
                  <a:pt x="1668" y="3667"/>
                </a:cubicBezTo>
                <a:cubicBezTo>
                  <a:pt x="1801" y="3614"/>
                  <a:pt x="1920" y="3508"/>
                  <a:pt x="2039" y="3376"/>
                </a:cubicBezTo>
                <a:cubicBezTo>
                  <a:pt x="2132" y="3257"/>
                  <a:pt x="2224" y="3111"/>
                  <a:pt x="2304" y="2952"/>
                </a:cubicBezTo>
                <a:cubicBezTo>
                  <a:pt x="2383" y="2780"/>
                  <a:pt x="2449" y="2595"/>
                  <a:pt x="2529" y="2370"/>
                </a:cubicBezTo>
                <a:lnTo>
                  <a:pt x="3164" y="596"/>
                </a:lnTo>
                <a:cubicBezTo>
                  <a:pt x="3190" y="530"/>
                  <a:pt x="3217" y="490"/>
                  <a:pt x="3243" y="477"/>
                </a:cubicBezTo>
                <a:cubicBezTo>
                  <a:pt x="3283" y="464"/>
                  <a:pt x="3349" y="451"/>
                  <a:pt x="3442" y="451"/>
                </a:cubicBezTo>
                <a:cubicBezTo>
                  <a:pt x="3534" y="451"/>
                  <a:pt x="3601" y="437"/>
                  <a:pt x="3680" y="411"/>
                </a:cubicBezTo>
                <a:cubicBezTo>
                  <a:pt x="3746" y="398"/>
                  <a:pt x="3786" y="345"/>
                  <a:pt x="3786" y="279"/>
                </a:cubicBezTo>
                <a:cubicBezTo>
                  <a:pt x="3786" y="212"/>
                  <a:pt x="3746" y="160"/>
                  <a:pt x="3680" y="146"/>
                </a:cubicBezTo>
                <a:cubicBezTo>
                  <a:pt x="3614" y="120"/>
                  <a:pt x="3534" y="107"/>
                  <a:pt x="3442" y="107"/>
                </a:cubicBezTo>
                <a:lnTo>
                  <a:pt x="2409" y="107"/>
                </a:lnTo>
                <a:cubicBezTo>
                  <a:pt x="2317" y="107"/>
                  <a:pt x="2251" y="120"/>
                  <a:pt x="2224" y="146"/>
                </a:cubicBezTo>
                <a:cubicBezTo>
                  <a:pt x="2198" y="160"/>
                  <a:pt x="2184" y="212"/>
                  <a:pt x="2184" y="279"/>
                </a:cubicBezTo>
                <a:cubicBezTo>
                  <a:pt x="2184" y="318"/>
                  <a:pt x="2211" y="358"/>
                  <a:pt x="2251" y="398"/>
                </a:cubicBezTo>
                <a:cubicBezTo>
                  <a:pt x="2290" y="437"/>
                  <a:pt x="2370" y="451"/>
                  <a:pt x="2462" y="451"/>
                </a:cubicBezTo>
                <a:cubicBezTo>
                  <a:pt x="2568" y="451"/>
                  <a:pt x="2621" y="464"/>
                  <a:pt x="2648" y="477"/>
                </a:cubicBezTo>
                <a:cubicBezTo>
                  <a:pt x="2674" y="504"/>
                  <a:pt x="2687" y="517"/>
                  <a:pt x="2687" y="557"/>
                </a:cubicBezTo>
                <a:cubicBezTo>
                  <a:pt x="2687" y="623"/>
                  <a:pt x="2674" y="689"/>
                  <a:pt x="2648" y="795"/>
                </a:cubicBezTo>
                <a:lnTo>
                  <a:pt x="2184" y="2224"/>
                </a:lnTo>
                <a:lnTo>
                  <a:pt x="1324" y="623"/>
                </a:lnTo>
                <a:cubicBezTo>
                  <a:pt x="1311" y="583"/>
                  <a:pt x="1298" y="543"/>
                  <a:pt x="1284" y="504"/>
                </a:cubicBezTo>
                <a:cubicBezTo>
                  <a:pt x="1271" y="464"/>
                  <a:pt x="1271" y="437"/>
                  <a:pt x="1271" y="424"/>
                </a:cubicBezTo>
                <a:cubicBezTo>
                  <a:pt x="1271" y="385"/>
                  <a:pt x="1284" y="358"/>
                  <a:pt x="1298" y="358"/>
                </a:cubicBezTo>
                <a:cubicBezTo>
                  <a:pt x="1311" y="345"/>
                  <a:pt x="1324" y="345"/>
                  <a:pt x="1351" y="345"/>
                </a:cubicBezTo>
                <a:cubicBezTo>
                  <a:pt x="1430" y="345"/>
                  <a:pt x="1483" y="332"/>
                  <a:pt x="1509" y="292"/>
                </a:cubicBezTo>
                <a:cubicBezTo>
                  <a:pt x="1549" y="252"/>
                  <a:pt x="1562" y="212"/>
                  <a:pt x="1562" y="160"/>
                </a:cubicBezTo>
                <a:cubicBezTo>
                  <a:pt x="1562" y="120"/>
                  <a:pt x="1536" y="80"/>
                  <a:pt x="1509" y="54"/>
                </a:cubicBezTo>
                <a:cubicBezTo>
                  <a:pt x="1483" y="14"/>
                  <a:pt x="1417" y="1"/>
                  <a:pt x="13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" name="Google Shape;361;p19"/>
          <p:cNvSpPr/>
          <p:nvPr/>
        </p:nvSpPr>
        <p:spPr>
          <a:xfrm>
            <a:off x="11593651" y="5484429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23411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0"/>
          <p:cNvSpPr txBox="1">
            <a:spLocks noGrp="1"/>
          </p:cNvSpPr>
          <p:nvPr>
            <p:ph type="ctrTitle"/>
          </p:nvPr>
        </p:nvSpPr>
        <p:spPr>
          <a:xfrm>
            <a:off x="1104800" y="1181100"/>
            <a:ext cx="5562800" cy="13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333"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subTitle" idx="1"/>
          </p:nvPr>
        </p:nvSpPr>
        <p:spPr>
          <a:xfrm>
            <a:off x="1803400" y="2662333"/>
            <a:ext cx="4165600" cy="18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  <a:latin typeface="Mukta Light"/>
                <a:ea typeface="Mukta Light"/>
                <a:cs typeface="Mukta Light"/>
                <a:sym typeface="Mukta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5" name="Google Shape;365;p20"/>
          <p:cNvSpPr txBox="1"/>
          <p:nvPr/>
        </p:nvSpPr>
        <p:spPr>
          <a:xfrm>
            <a:off x="1505000" y="4301700"/>
            <a:ext cx="4762400" cy="9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CREDITS: This presentation template was created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Mukta"/>
                <a:ea typeface="Mukta"/>
                <a:cs typeface="Mukta"/>
                <a:sym typeface="Mukt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, including icons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Mukta"/>
                <a:ea typeface="Mukta"/>
                <a:cs typeface="Mukta"/>
                <a:sym typeface="Mukt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rPr>
              <a:t>, and infographics &amp; images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Mukta"/>
                <a:ea typeface="Mukta"/>
                <a:cs typeface="Mukta"/>
                <a:sym typeface="Mukt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366" name="Google Shape;366;p20"/>
          <p:cNvSpPr/>
          <p:nvPr/>
        </p:nvSpPr>
        <p:spPr>
          <a:xfrm>
            <a:off x="7189032" y="6221072"/>
            <a:ext cx="224329" cy="274115"/>
          </a:xfrm>
          <a:custGeom>
            <a:avLst/>
            <a:gdLst/>
            <a:ahLst/>
            <a:cxnLst/>
            <a:rect l="l" t="t" r="r" b="b"/>
            <a:pathLst>
              <a:path w="3456" h="4223" extrusionOk="0">
                <a:moveTo>
                  <a:pt x="755" y="371"/>
                </a:moveTo>
                <a:cubicBezTo>
                  <a:pt x="861" y="371"/>
                  <a:pt x="954" y="411"/>
                  <a:pt x="1046" y="490"/>
                </a:cubicBezTo>
                <a:cubicBezTo>
                  <a:pt x="1139" y="570"/>
                  <a:pt x="1179" y="702"/>
                  <a:pt x="1179" y="887"/>
                </a:cubicBezTo>
                <a:cubicBezTo>
                  <a:pt x="1179" y="1073"/>
                  <a:pt x="1139" y="1218"/>
                  <a:pt x="1046" y="1311"/>
                </a:cubicBezTo>
                <a:cubicBezTo>
                  <a:pt x="967" y="1417"/>
                  <a:pt x="861" y="1470"/>
                  <a:pt x="729" y="1470"/>
                </a:cubicBezTo>
                <a:cubicBezTo>
                  <a:pt x="610" y="1470"/>
                  <a:pt x="517" y="1417"/>
                  <a:pt x="451" y="1311"/>
                </a:cubicBezTo>
                <a:cubicBezTo>
                  <a:pt x="385" y="1205"/>
                  <a:pt x="345" y="1086"/>
                  <a:pt x="345" y="940"/>
                </a:cubicBezTo>
                <a:cubicBezTo>
                  <a:pt x="345" y="834"/>
                  <a:pt x="358" y="742"/>
                  <a:pt x="385" y="662"/>
                </a:cubicBezTo>
                <a:cubicBezTo>
                  <a:pt x="424" y="596"/>
                  <a:pt x="451" y="530"/>
                  <a:pt x="491" y="490"/>
                </a:cubicBezTo>
                <a:cubicBezTo>
                  <a:pt x="530" y="437"/>
                  <a:pt x="583" y="411"/>
                  <a:pt x="623" y="398"/>
                </a:cubicBezTo>
                <a:cubicBezTo>
                  <a:pt x="676" y="371"/>
                  <a:pt x="716" y="371"/>
                  <a:pt x="755" y="371"/>
                </a:cubicBezTo>
                <a:close/>
                <a:moveTo>
                  <a:pt x="2727" y="2806"/>
                </a:moveTo>
                <a:cubicBezTo>
                  <a:pt x="2807" y="2806"/>
                  <a:pt x="2886" y="2846"/>
                  <a:pt x="2966" y="2926"/>
                </a:cubicBezTo>
                <a:cubicBezTo>
                  <a:pt x="3058" y="2992"/>
                  <a:pt x="3098" y="3124"/>
                  <a:pt x="3098" y="3309"/>
                </a:cubicBezTo>
                <a:cubicBezTo>
                  <a:pt x="3098" y="3376"/>
                  <a:pt x="3085" y="3442"/>
                  <a:pt x="3071" y="3508"/>
                </a:cubicBezTo>
                <a:cubicBezTo>
                  <a:pt x="3058" y="3574"/>
                  <a:pt x="3032" y="3640"/>
                  <a:pt x="3005" y="3693"/>
                </a:cubicBezTo>
                <a:cubicBezTo>
                  <a:pt x="2966" y="3746"/>
                  <a:pt x="2926" y="3786"/>
                  <a:pt x="2873" y="3826"/>
                </a:cubicBezTo>
                <a:cubicBezTo>
                  <a:pt x="2833" y="3865"/>
                  <a:pt x="2767" y="3879"/>
                  <a:pt x="2688" y="3879"/>
                </a:cubicBezTo>
                <a:cubicBezTo>
                  <a:pt x="2608" y="3879"/>
                  <a:pt x="2542" y="3865"/>
                  <a:pt x="2489" y="3826"/>
                </a:cubicBezTo>
                <a:cubicBezTo>
                  <a:pt x="2449" y="3786"/>
                  <a:pt x="2410" y="3733"/>
                  <a:pt x="2383" y="3680"/>
                </a:cubicBezTo>
                <a:cubicBezTo>
                  <a:pt x="2343" y="3627"/>
                  <a:pt x="2330" y="3561"/>
                  <a:pt x="2317" y="3495"/>
                </a:cubicBezTo>
                <a:cubicBezTo>
                  <a:pt x="2317" y="3442"/>
                  <a:pt x="2304" y="3389"/>
                  <a:pt x="2304" y="3336"/>
                </a:cubicBezTo>
                <a:cubicBezTo>
                  <a:pt x="2304" y="3164"/>
                  <a:pt x="2343" y="3031"/>
                  <a:pt x="2423" y="2939"/>
                </a:cubicBezTo>
                <a:cubicBezTo>
                  <a:pt x="2516" y="2846"/>
                  <a:pt x="2608" y="2806"/>
                  <a:pt x="2727" y="2806"/>
                </a:cubicBezTo>
                <a:close/>
                <a:moveTo>
                  <a:pt x="3032" y="1"/>
                </a:moveTo>
                <a:cubicBezTo>
                  <a:pt x="2992" y="1"/>
                  <a:pt x="2952" y="14"/>
                  <a:pt x="2913" y="54"/>
                </a:cubicBezTo>
                <a:cubicBezTo>
                  <a:pt x="2873" y="93"/>
                  <a:pt x="2846" y="146"/>
                  <a:pt x="2807" y="199"/>
                </a:cubicBezTo>
                <a:cubicBezTo>
                  <a:pt x="2767" y="252"/>
                  <a:pt x="2727" y="305"/>
                  <a:pt x="2688" y="371"/>
                </a:cubicBezTo>
                <a:cubicBezTo>
                  <a:pt x="2648" y="424"/>
                  <a:pt x="2595" y="464"/>
                  <a:pt x="2555" y="504"/>
                </a:cubicBezTo>
                <a:cubicBezTo>
                  <a:pt x="2502" y="530"/>
                  <a:pt x="2449" y="557"/>
                  <a:pt x="2383" y="570"/>
                </a:cubicBezTo>
                <a:cubicBezTo>
                  <a:pt x="2317" y="583"/>
                  <a:pt x="2264" y="583"/>
                  <a:pt x="2211" y="583"/>
                </a:cubicBezTo>
                <a:cubicBezTo>
                  <a:pt x="2052" y="583"/>
                  <a:pt x="1933" y="570"/>
                  <a:pt x="1827" y="543"/>
                </a:cubicBezTo>
                <a:cubicBezTo>
                  <a:pt x="1735" y="517"/>
                  <a:pt x="1642" y="477"/>
                  <a:pt x="1576" y="437"/>
                </a:cubicBezTo>
                <a:cubicBezTo>
                  <a:pt x="1510" y="398"/>
                  <a:pt x="1443" y="345"/>
                  <a:pt x="1391" y="305"/>
                </a:cubicBezTo>
                <a:cubicBezTo>
                  <a:pt x="1338" y="252"/>
                  <a:pt x="1285" y="212"/>
                  <a:pt x="1232" y="173"/>
                </a:cubicBezTo>
                <a:cubicBezTo>
                  <a:pt x="1179" y="120"/>
                  <a:pt x="1113" y="93"/>
                  <a:pt x="1033" y="67"/>
                </a:cubicBezTo>
                <a:cubicBezTo>
                  <a:pt x="967" y="27"/>
                  <a:pt x="874" y="14"/>
                  <a:pt x="755" y="14"/>
                </a:cubicBezTo>
                <a:cubicBezTo>
                  <a:pt x="663" y="14"/>
                  <a:pt x="570" y="40"/>
                  <a:pt x="477" y="80"/>
                </a:cubicBezTo>
                <a:cubicBezTo>
                  <a:pt x="398" y="120"/>
                  <a:pt x="318" y="186"/>
                  <a:pt x="239" y="265"/>
                </a:cubicBezTo>
                <a:cubicBezTo>
                  <a:pt x="173" y="345"/>
                  <a:pt x="120" y="437"/>
                  <a:pt x="67" y="557"/>
                </a:cubicBezTo>
                <a:cubicBezTo>
                  <a:pt x="27" y="662"/>
                  <a:pt x="1" y="795"/>
                  <a:pt x="1" y="940"/>
                </a:cubicBezTo>
                <a:cubicBezTo>
                  <a:pt x="1" y="1086"/>
                  <a:pt x="27" y="1205"/>
                  <a:pt x="67" y="1324"/>
                </a:cubicBezTo>
                <a:cubicBezTo>
                  <a:pt x="107" y="1430"/>
                  <a:pt x="160" y="1523"/>
                  <a:pt x="239" y="1589"/>
                </a:cubicBezTo>
                <a:cubicBezTo>
                  <a:pt x="305" y="1668"/>
                  <a:pt x="385" y="1721"/>
                  <a:pt x="477" y="1748"/>
                </a:cubicBezTo>
                <a:cubicBezTo>
                  <a:pt x="570" y="1787"/>
                  <a:pt x="649" y="1814"/>
                  <a:pt x="742" y="1814"/>
                </a:cubicBezTo>
                <a:cubicBezTo>
                  <a:pt x="848" y="1814"/>
                  <a:pt x="941" y="1787"/>
                  <a:pt x="1033" y="1748"/>
                </a:cubicBezTo>
                <a:cubicBezTo>
                  <a:pt x="1139" y="1695"/>
                  <a:pt x="1218" y="1629"/>
                  <a:pt x="1298" y="1549"/>
                </a:cubicBezTo>
                <a:cubicBezTo>
                  <a:pt x="1364" y="1456"/>
                  <a:pt x="1417" y="1364"/>
                  <a:pt x="1457" y="1245"/>
                </a:cubicBezTo>
                <a:cubicBezTo>
                  <a:pt x="1510" y="1126"/>
                  <a:pt x="1523" y="993"/>
                  <a:pt x="1523" y="861"/>
                </a:cubicBezTo>
                <a:cubicBezTo>
                  <a:pt x="1523" y="848"/>
                  <a:pt x="1523" y="834"/>
                  <a:pt x="1523" y="834"/>
                </a:cubicBezTo>
                <a:lnTo>
                  <a:pt x="1523" y="795"/>
                </a:lnTo>
                <a:cubicBezTo>
                  <a:pt x="1629" y="834"/>
                  <a:pt x="1735" y="861"/>
                  <a:pt x="1841" y="874"/>
                </a:cubicBezTo>
                <a:cubicBezTo>
                  <a:pt x="1933" y="887"/>
                  <a:pt x="2052" y="901"/>
                  <a:pt x="2198" y="901"/>
                </a:cubicBezTo>
                <a:lnTo>
                  <a:pt x="2304" y="901"/>
                </a:lnTo>
                <a:cubicBezTo>
                  <a:pt x="2330" y="887"/>
                  <a:pt x="2370" y="887"/>
                  <a:pt x="2410" y="874"/>
                </a:cubicBezTo>
                <a:lnTo>
                  <a:pt x="2410" y="874"/>
                </a:lnTo>
                <a:cubicBezTo>
                  <a:pt x="2410" y="887"/>
                  <a:pt x="2396" y="927"/>
                  <a:pt x="2343" y="1007"/>
                </a:cubicBezTo>
                <a:cubicBezTo>
                  <a:pt x="2304" y="1099"/>
                  <a:pt x="2238" y="1205"/>
                  <a:pt x="2171" y="1337"/>
                </a:cubicBezTo>
                <a:cubicBezTo>
                  <a:pt x="2092" y="1470"/>
                  <a:pt x="2013" y="1629"/>
                  <a:pt x="1920" y="1814"/>
                </a:cubicBezTo>
                <a:cubicBezTo>
                  <a:pt x="1814" y="1986"/>
                  <a:pt x="1721" y="2158"/>
                  <a:pt x="1629" y="2343"/>
                </a:cubicBezTo>
                <a:cubicBezTo>
                  <a:pt x="1523" y="2529"/>
                  <a:pt x="1430" y="2701"/>
                  <a:pt x="1338" y="2886"/>
                </a:cubicBezTo>
                <a:cubicBezTo>
                  <a:pt x="1245" y="3058"/>
                  <a:pt x="1166" y="3217"/>
                  <a:pt x="1086" y="3362"/>
                </a:cubicBezTo>
                <a:cubicBezTo>
                  <a:pt x="1020" y="3508"/>
                  <a:pt x="954" y="3627"/>
                  <a:pt x="914" y="3720"/>
                </a:cubicBezTo>
                <a:cubicBezTo>
                  <a:pt x="861" y="3812"/>
                  <a:pt x="835" y="3865"/>
                  <a:pt x="835" y="3879"/>
                </a:cubicBezTo>
                <a:cubicBezTo>
                  <a:pt x="835" y="3905"/>
                  <a:pt x="861" y="3945"/>
                  <a:pt x="888" y="3958"/>
                </a:cubicBezTo>
                <a:cubicBezTo>
                  <a:pt x="914" y="3984"/>
                  <a:pt x="954" y="3998"/>
                  <a:pt x="1020" y="3998"/>
                </a:cubicBezTo>
                <a:cubicBezTo>
                  <a:pt x="1086" y="3998"/>
                  <a:pt x="1139" y="3984"/>
                  <a:pt x="1166" y="3958"/>
                </a:cubicBezTo>
                <a:cubicBezTo>
                  <a:pt x="1205" y="3918"/>
                  <a:pt x="1232" y="3879"/>
                  <a:pt x="1258" y="3852"/>
                </a:cubicBezTo>
                <a:cubicBezTo>
                  <a:pt x="1271" y="3799"/>
                  <a:pt x="1324" y="3706"/>
                  <a:pt x="1391" y="3574"/>
                </a:cubicBezTo>
                <a:cubicBezTo>
                  <a:pt x="1443" y="3442"/>
                  <a:pt x="1536" y="3283"/>
                  <a:pt x="1629" y="3111"/>
                </a:cubicBezTo>
                <a:cubicBezTo>
                  <a:pt x="1721" y="2926"/>
                  <a:pt x="1827" y="2727"/>
                  <a:pt x="1933" y="2515"/>
                </a:cubicBezTo>
                <a:lnTo>
                  <a:pt x="2291" y="1854"/>
                </a:lnTo>
                <a:cubicBezTo>
                  <a:pt x="2410" y="1642"/>
                  <a:pt x="2516" y="1417"/>
                  <a:pt x="2621" y="1218"/>
                </a:cubicBezTo>
                <a:cubicBezTo>
                  <a:pt x="2741" y="1007"/>
                  <a:pt x="2833" y="834"/>
                  <a:pt x="2913" y="662"/>
                </a:cubicBezTo>
                <a:cubicBezTo>
                  <a:pt x="3005" y="504"/>
                  <a:pt x="3071" y="371"/>
                  <a:pt x="3124" y="265"/>
                </a:cubicBezTo>
                <a:cubicBezTo>
                  <a:pt x="3177" y="159"/>
                  <a:pt x="3204" y="107"/>
                  <a:pt x="3204" y="93"/>
                </a:cubicBezTo>
                <a:cubicBezTo>
                  <a:pt x="3204" y="80"/>
                  <a:pt x="3191" y="54"/>
                  <a:pt x="3164" y="27"/>
                </a:cubicBezTo>
                <a:cubicBezTo>
                  <a:pt x="3151" y="1"/>
                  <a:pt x="3111" y="1"/>
                  <a:pt x="3032" y="1"/>
                </a:cubicBezTo>
                <a:close/>
                <a:moveTo>
                  <a:pt x="2741" y="2462"/>
                </a:moveTo>
                <a:cubicBezTo>
                  <a:pt x="2621" y="2462"/>
                  <a:pt x="2516" y="2489"/>
                  <a:pt x="2423" y="2529"/>
                </a:cubicBezTo>
                <a:cubicBezTo>
                  <a:pt x="2330" y="2568"/>
                  <a:pt x="2251" y="2634"/>
                  <a:pt x="2185" y="2714"/>
                </a:cubicBezTo>
                <a:cubicBezTo>
                  <a:pt x="2118" y="2793"/>
                  <a:pt x="2066" y="2886"/>
                  <a:pt x="2026" y="2992"/>
                </a:cubicBezTo>
                <a:cubicBezTo>
                  <a:pt x="1986" y="3098"/>
                  <a:pt x="1960" y="3217"/>
                  <a:pt x="1960" y="3349"/>
                </a:cubicBezTo>
                <a:cubicBezTo>
                  <a:pt x="1960" y="3468"/>
                  <a:pt x="1986" y="3574"/>
                  <a:pt x="2013" y="3680"/>
                </a:cubicBezTo>
                <a:cubicBezTo>
                  <a:pt x="2052" y="3773"/>
                  <a:pt x="2092" y="3865"/>
                  <a:pt x="2158" y="3958"/>
                </a:cubicBezTo>
                <a:cubicBezTo>
                  <a:pt x="2211" y="4037"/>
                  <a:pt x="2291" y="4104"/>
                  <a:pt x="2383" y="4143"/>
                </a:cubicBezTo>
                <a:cubicBezTo>
                  <a:pt x="2476" y="4196"/>
                  <a:pt x="2582" y="4223"/>
                  <a:pt x="2701" y="4223"/>
                </a:cubicBezTo>
                <a:cubicBezTo>
                  <a:pt x="2939" y="4223"/>
                  <a:pt x="3124" y="4143"/>
                  <a:pt x="3257" y="3984"/>
                </a:cubicBezTo>
                <a:cubicBezTo>
                  <a:pt x="3389" y="3826"/>
                  <a:pt x="3455" y="3601"/>
                  <a:pt x="3455" y="3336"/>
                </a:cubicBezTo>
                <a:cubicBezTo>
                  <a:pt x="3455" y="3217"/>
                  <a:pt x="3442" y="3098"/>
                  <a:pt x="3416" y="3005"/>
                </a:cubicBezTo>
                <a:cubicBezTo>
                  <a:pt x="3389" y="2899"/>
                  <a:pt x="3349" y="2806"/>
                  <a:pt x="3283" y="2727"/>
                </a:cubicBezTo>
                <a:cubicBezTo>
                  <a:pt x="3230" y="2634"/>
                  <a:pt x="3151" y="2581"/>
                  <a:pt x="3058" y="2529"/>
                </a:cubicBezTo>
                <a:cubicBezTo>
                  <a:pt x="2979" y="2489"/>
                  <a:pt x="2860" y="2462"/>
                  <a:pt x="2741" y="246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7" name="Google Shape;367;p20"/>
          <p:cNvGrpSpPr/>
          <p:nvPr/>
        </p:nvGrpSpPr>
        <p:grpSpPr>
          <a:xfrm>
            <a:off x="11114715" y="356240"/>
            <a:ext cx="793839" cy="579963"/>
            <a:chOff x="570141" y="1610117"/>
            <a:chExt cx="675952" cy="493837"/>
          </a:xfrm>
        </p:grpSpPr>
        <p:sp>
          <p:nvSpPr>
            <p:cNvPr id="368" name="Google Shape;368;p20"/>
            <p:cNvSpPr/>
            <p:nvPr/>
          </p:nvSpPr>
          <p:spPr>
            <a:xfrm>
              <a:off x="954157" y="1808371"/>
              <a:ext cx="250207" cy="292655"/>
            </a:xfrm>
            <a:custGeom>
              <a:avLst/>
              <a:gdLst/>
              <a:ahLst/>
              <a:cxnLst/>
              <a:rect l="l" t="t" r="r" b="b"/>
              <a:pathLst>
                <a:path w="4527" h="5295" extrusionOk="0">
                  <a:moveTo>
                    <a:pt x="2701" y="0"/>
                  </a:moveTo>
                  <a:cubicBezTo>
                    <a:pt x="2608" y="0"/>
                    <a:pt x="2555" y="14"/>
                    <a:pt x="2528" y="40"/>
                  </a:cubicBezTo>
                  <a:cubicBezTo>
                    <a:pt x="2502" y="53"/>
                    <a:pt x="2489" y="93"/>
                    <a:pt x="2489" y="146"/>
                  </a:cubicBezTo>
                  <a:cubicBezTo>
                    <a:pt x="2489" y="199"/>
                    <a:pt x="2502" y="239"/>
                    <a:pt x="2542" y="265"/>
                  </a:cubicBezTo>
                  <a:cubicBezTo>
                    <a:pt x="2595" y="292"/>
                    <a:pt x="2634" y="305"/>
                    <a:pt x="2701" y="305"/>
                  </a:cubicBezTo>
                  <a:cubicBezTo>
                    <a:pt x="2793" y="305"/>
                    <a:pt x="2846" y="305"/>
                    <a:pt x="2873" y="318"/>
                  </a:cubicBezTo>
                  <a:cubicBezTo>
                    <a:pt x="2912" y="318"/>
                    <a:pt x="2926" y="358"/>
                    <a:pt x="2926" y="397"/>
                  </a:cubicBezTo>
                  <a:cubicBezTo>
                    <a:pt x="2926" y="424"/>
                    <a:pt x="2912" y="477"/>
                    <a:pt x="2873" y="543"/>
                  </a:cubicBezTo>
                  <a:cubicBezTo>
                    <a:pt x="2846" y="609"/>
                    <a:pt x="2806" y="702"/>
                    <a:pt x="2753" y="808"/>
                  </a:cubicBezTo>
                  <a:cubicBezTo>
                    <a:pt x="2701" y="900"/>
                    <a:pt x="2648" y="1020"/>
                    <a:pt x="2581" y="1139"/>
                  </a:cubicBezTo>
                  <a:cubicBezTo>
                    <a:pt x="2515" y="1258"/>
                    <a:pt x="2462" y="1377"/>
                    <a:pt x="2396" y="1483"/>
                  </a:cubicBezTo>
                  <a:cubicBezTo>
                    <a:pt x="2330" y="1602"/>
                    <a:pt x="2277" y="1721"/>
                    <a:pt x="2224" y="1827"/>
                  </a:cubicBezTo>
                  <a:cubicBezTo>
                    <a:pt x="2171" y="1920"/>
                    <a:pt x="2131" y="2012"/>
                    <a:pt x="2092" y="2078"/>
                  </a:cubicBezTo>
                  <a:cubicBezTo>
                    <a:pt x="1959" y="1814"/>
                    <a:pt x="1827" y="1575"/>
                    <a:pt x="1721" y="1350"/>
                  </a:cubicBezTo>
                  <a:lnTo>
                    <a:pt x="1589" y="1086"/>
                  </a:lnTo>
                  <a:cubicBezTo>
                    <a:pt x="1536" y="993"/>
                    <a:pt x="1496" y="900"/>
                    <a:pt x="1456" y="834"/>
                  </a:cubicBezTo>
                  <a:cubicBezTo>
                    <a:pt x="1430" y="755"/>
                    <a:pt x="1403" y="689"/>
                    <a:pt x="1377" y="649"/>
                  </a:cubicBezTo>
                  <a:cubicBezTo>
                    <a:pt x="1364" y="596"/>
                    <a:pt x="1351" y="556"/>
                    <a:pt x="1351" y="543"/>
                  </a:cubicBezTo>
                  <a:cubicBezTo>
                    <a:pt x="1351" y="503"/>
                    <a:pt x="1377" y="477"/>
                    <a:pt x="1443" y="464"/>
                  </a:cubicBezTo>
                  <a:cubicBezTo>
                    <a:pt x="1496" y="450"/>
                    <a:pt x="1562" y="437"/>
                    <a:pt x="1628" y="437"/>
                  </a:cubicBezTo>
                  <a:cubicBezTo>
                    <a:pt x="1708" y="424"/>
                    <a:pt x="1774" y="411"/>
                    <a:pt x="1827" y="384"/>
                  </a:cubicBezTo>
                  <a:cubicBezTo>
                    <a:pt x="1893" y="371"/>
                    <a:pt x="1920" y="331"/>
                    <a:pt x="1920" y="278"/>
                  </a:cubicBezTo>
                  <a:cubicBezTo>
                    <a:pt x="1920" y="225"/>
                    <a:pt x="1906" y="186"/>
                    <a:pt x="1880" y="172"/>
                  </a:cubicBezTo>
                  <a:cubicBezTo>
                    <a:pt x="1853" y="146"/>
                    <a:pt x="1801" y="133"/>
                    <a:pt x="1721" y="133"/>
                  </a:cubicBezTo>
                  <a:lnTo>
                    <a:pt x="345" y="133"/>
                  </a:lnTo>
                  <a:cubicBezTo>
                    <a:pt x="212" y="133"/>
                    <a:pt x="133" y="186"/>
                    <a:pt x="133" y="278"/>
                  </a:cubicBezTo>
                  <a:cubicBezTo>
                    <a:pt x="133" y="331"/>
                    <a:pt x="159" y="371"/>
                    <a:pt x="199" y="397"/>
                  </a:cubicBezTo>
                  <a:cubicBezTo>
                    <a:pt x="252" y="411"/>
                    <a:pt x="305" y="424"/>
                    <a:pt x="358" y="424"/>
                  </a:cubicBezTo>
                  <a:cubicBezTo>
                    <a:pt x="503" y="424"/>
                    <a:pt x="623" y="437"/>
                    <a:pt x="715" y="464"/>
                  </a:cubicBezTo>
                  <a:cubicBezTo>
                    <a:pt x="808" y="490"/>
                    <a:pt x="874" y="543"/>
                    <a:pt x="914" y="622"/>
                  </a:cubicBezTo>
                  <a:lnTo>
                    <a:pt x="1880" y="2515"/>
                  </a:lnTo>
                  <a:lnTo>
                    <a:pt x="887" y="4514"/>
                  </a:lnTo>
                  <a:cubicBezTo>
                    <a:pt x="848" y="4593"/>
                    <a:pt x="808" y="4646"/>
                    <a:pt x="781" y="4686"/>
                  </a:cubicBezTo>
                  <a:cubicBezTo>
                    <a:pt x="742" y="4725"/>
                    <a:pt x="676" y="4752"/>
                    <a:pt x="596" y="4752"/>
                  </a:cubicBezTo>
                  <a:cubicBezTo>
                    <a:pt x="583" y="4752"/>
                    <a:pt x="556" y="4752"/>
                    <a:pt x="530" y="4765"/>
                  </a:cubicBezTo>
                  <a:cubicBezTo>
                    <a:pt x="490" y="4765"/>
                    <a:pt x="451" y="4765"/>
                    <a:pt x="411" y="4778"/>
                  </a:cubicBezTo>
                  <a:cubicBezTo>
                    <a:pt x="371" y="4778"/>
                    <a:pt x="331" y="4778"/>
                    <a:pt x="292" y="4792"/>
                  </a:cubicBezTo>
                  <a:lnTo>
                    <a:pt x="186" y="4792"/>
                  </a:lnTo>
                  <a:cubicBezTo>
                    <a:pt x="146" y="4792"/>
                    <a:pt x="106" y="4805"/>
                    <a:pt x="67" y="4818"/>
                  </a:cubicBezTo>
                  <a:cubicBezTo>
                    <a:pt x="14" y="4845"/>
                    <a:pt x="1" y="4871"/>
                    <a:pt x="1" y="4924"/>
                  </a:cubicBezTo>
                  <a:cubicBezTo>
                    <a:pt x="1" y="4977"/>
                    <a:pt x="27" y="5017"/>
                    <a:pt x="67" y="5043"/>
                  </a:cubicBezTo>
                  <a:cubicBezTo>
                    <a:pt x="120" y="5056"/>
                    <a:pt x="159" y="5070"/>
                    <a:pt x="199" y="5070"/>
                  </a:cubicBezTo>
                  <a:lnTo>
                    <a:pt x="1708" y="5070"/>
                  </a:lnTo>
                  <a:cubicBezTo>
                    <a:pt x="1787" y="5070"/>
                    <a:pt x="1840" y="5056"/>
                    <a:pt x="1880" y="5030"/>
                  </a:cubicBezTo>
                  <a:cubicBezTo>
                    <a:pt x="1906" y="5003"/>
                    <a:pt x="1920" y="4964"/>
                    <a:pt x="1920" y="4911"/>
                  </a:cubicBezTo>
                  <a:cubicBezTo>
                    <a:pt x="1920" y="4858"/>
                    <a:pt x="1893" y="4818"/>
                    <a:pt x="1853" y="4805"/>
                  </a:cubicBezTo>
                  <a:cubicBezTo>
                    <a:pt x="1814" y="4778"/>
                    <a:pt x="1761" y="4765"/>
                    <a:pt x="1708" y="4765"/>
                  </a:cubicBezTo>
                  <a:lnTo>
                    <a:pt x="1562" y="4765"/>
                  </a:lnTo>
                  <a:cubicBezTo>
                    <a:pt x="1523" y="4765"/>
                    <a:pt x="1483" y="4765"/>
                    <a:pt x="1443" y="4752"/>
                  </a:cubicBezTo>
                  <a:cubicBezTo>
                    <a:pt x="1403" y="4752"/>
                    <a:pt x="1364" y="4739"/>
                    <a:pt x="1351" y="4725"/>
                  </a:cubicBezTo>
                  <a:cubicBezTo>
                    <a:pt x="1324" y="4712"/>
                    <a:pt x="1311" y="4699"/>
                    <a:pt x="1311" y="4672"/>
                  </a:cubicBezTo>
                  <a:cubicBezTo>
                    <a:pt x="1311" y="4646"/>
                    <a:pt x="1324" y="4593"/>
                    <a:pt x="1364" y="4514"/>
                  </a:cubicBezTo>
                  <a:cubicBezTo>
                    <a:pt x="1403" y="4421"/>
                    <a:pt x="1456" y="4315"/>
                    <a:pt x="1509" y="4183"/>
                  </a:cubicBezTo>
                  <a:cubicBezTo>
                    <a:pt x="1576" y="4064"/>
                    <a:pt x="1642" y="3931"/>
                    <a:pt x="1708" y="3786"/>
                  </a:cubicBezTo>
                  <a:cubicBezTo>
                    <a:pt x="1774" y="3640"/>
                    <a:pt x="1840" y="3508"/>
                    <a:pt x="1893" y="3389"/>
                  </a:cubicBezTo>
                  <a:cubicBezTo>
                    <a:pt x="1959" y="3270"/>
                    <a:pt x="1999" y="3164"/>
                    <a:pt x="2039" y="3084"/>
                  </a:cubicBezTo>
                  <a:cubicBezTo>
                    <a:pt x="2078" y="3005"/>
                    <a:pt x="2105" y="2965"/>
                    <a:pt x="2105" y="2965"/>
                  </a:cubicBezTo>
                  <a:cubicBezTo>
                    <a:pt x="2290" y="3309"/>
                    <a:pt x="2449" y="3627"/>
                    <a:pt x="2595" y="3905"/>
                  </a:cubicBezTo>
                  <a:cubicBezTo>
                    <a:pt x="2661" y="4024"/>
                    <a:pt x="2714" y="4143"/>
                    <a:pt x="2780" y="4249"/>
                  </a:cubicBezTo>
                  <a:cubicBezTo>
                    <a:pt x="2833" y="4368"/>
                    <a:pt x="2886" y="4474"/>
                    <a:pt x="2939" y="4580"/>
                  </a:cubicBezTo>
                  <a:cubicBezTo>
                    <a:pt x="2992" y="4672"/>
                    <a:pt x="3031" y="4752"/>
                    <a:pt x="3058" y="4818"/>
                  </a:cubicBezTo>
                  <a:cubicBezTo>
                    <a:pt x="3084" y="4884"/>
                    <a:pt x="3098" y="4911"/>
                    <a:pt x="3098" y="4937"/>
                  </a:cubicBezTo>
                  <a:cubicBezTo>
                    <a:pt x="3098" y="4964"/>
                    <a:pt x="3071" y="4977"/>
                    <a:pt x="3031" y="4977"/>
                  </a:cubicBezTo>
                  <a:cubicBezTo>
                    <a:pt x="2992" y="4990"/>
                    <a:pt x="2939" y="5003"/>
                    <a:pt x="2886" y="5003"/>
                  </a:cubicBezTo>
                  <a:cubicBezTo>
                    <a:pt x="2833" y="5017"/>
                    <a:pt x="2793" y="5030"/>
                    <a:pt x="2740" y="5056"/>
                  </a:cubicBezTo>
                  <a:cubicBezTo>
                    <a:pt x="2701" y="5070"/>
                    <a:pt x="2687" y="5109"/>
                    <a:pt x="2687" y="5162"/>
                  </a:cubicBezTo>
                  <a:cubicBezTo>
                    <a:pt x="2687" y="5215"/>
                    <a:pt x="2701" y="5242"/>
                    <a:pt x="2727" y="5268"/>
                  </a:cubicBezTo>
                  <a:cubicBezTo>
                    <a:pt x="2753" y="5281"/>
                    <a:pt x="2806" y="5295"/>
                    <a:pt x="2873" y="5295"/>
                  </a:cubicBezTo>
                  <a:lnTo>
                    <a:pt x="4276" y="5295"/>
                  </a:lnTo>
                  <a:cubicBezTo>
                    <a:pt x="4342" y="5295"/>
                    <a:pt x="4408" y="5281"/>
                    <a:pt x="4448" y="5268"/>
                  </a:cubicBezTo>
                  <a:cubicBezTo>
                    <a:pt x="4501" y="5255"/>
                    <a:pt x="4527" y="5215"/>
                    <a:pt x="4527" y="5162"/>
                  </a:cubicBezTo>
                  <a:cubicBezTo>
                    <a:pt x="4527" y="5109"/>
                    <a:pt x="4501" y="5070"/>
                    <a:pt x="4461" y="5043"/>
                  </a:cubicBezTo>
                  <a:cubicBezTo>
                    <a:pt x="4408" y="5030"/>
                    <a:pt x="4355" y="5017"/>
                    <a:pt x="4276" y="5017"/>
                  </a:cubicBezTo>
                  <a:cubicBezTo>
                    <a:pt x="4077" y="5017"/>
                    <a:pt x="3905" y="5003"/>
                    <a:pt x="3773" y="4977"/>
                  </a:cubicBezTo>
                  <a:cubicBezTo>
                    <a:pt x="3640" y="4950"/>
                    <a:pt x="3561" y="4897"/>
                    <a:pt x="3508" y="4818"/>
                  </a:cubicBezTo>
                  <a:lnTo>
                    <a:pt x="2303" y="2515"/>
                  </a:lnTo>
                  <a:lnTo>
                    <a:pt x="3336" y="556"/>
                  </a:lnTo>
                  <a:cubicBezTo>
                    <a:pt x="3376" y="477"/>
                    <a:pt x="3415" y="424"/>
                    <a:pt x="3455" y="384"/>
                  </a:cubicBezTo>
                  <a:cubicBezTo>
                    <a:pt x="3481" y="345"/>
                    <a:pt x="3548" y="318"/>
                    <a:pt x="3640" y="318"/>
                  </a:cubicBezTo>
                  <a:cubicBezTo>
                    <a:pt x="3680" y="318"/>
                    <a:pt x="3733" y="305"/>
                    <a:pt x="3826" y="305"/>
                  </a:cubicBezTo>
                  <a:cubicBezTo>
                    <a:pt x="3918" y="305"/>
                    <a:pt x="4011" y="292"/>
                    <a:pt x="4090" y="278"/>
                  </a:cubicBezTo>
                  <a:cubicBezTo>
                    <a:pt x="4143" y="265"/>
                    <a:pt x="4183" y="252"/>
                    <a:pt x="4209" y="239"/>
                  </a:cubicBezTo>
                  <a:cubicBezTo>
                    <a:pt x="4262" y="212"/>
                    <a:pt x="4276" y="186"/>
                    <a:pt x="4276" y="133"/>
                  </a:cubicBezTo>
                  <a:cubicBezTo>
                    <a:pt x="4276" y="80"/>
                    <a:pt x="4262" y="40"/>
                    <a:pt x="4209" y="27"/>
                  </a:cubicBezTo>
                  <a:cubicBezTo>
                    <a:pt x="4183" y="14"/>
                    <a:pt x="4130" y="0"/>
                    <a:pt x="4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570141" y="1610117"/>
              <a:ext cx="214337" cy="166142"/>
            </a:xfrm>
            <a:custGeom>
              <a:avLst/>
              <a:gdLst/>
              <a:ahLst/>
              <a:cxnLst/>
              <a:rect l="l" t="t" r="r" b="b"/>
              <a:pathLst>
                <a:path w="3878" h="3006" extrusionOk="0">
                  <a:moveTo>
                    <a:pt x="2263" y="1"/>
                  </a:moveTo>
                  <a:cubicBezTo>
                    <a:pt x="2065" y="1"/>
                    <a:pt x="1866" y="54"/>
                    <a:pt x="1681" y="160"/>
                  </a:cubicBezTo>
                  <a:cubicBezTo>
                    <a:pt x="1509" y="265"/>
                    <a:pt x="1363" y="411"/>
                    <a:pt x="1271" y="610"/>
                  </a:cubicBezTo>
                  <a:lnTo>
                    <a:pt x="1257" y="226"/>
                  </a:lnTo>
                  <a:cubicBezTo>
                    <a:pt x="1257" y="146"/>
                    <a:pt x="1244" y="93"/>
                    <a:pt x="1218" y="67"/>
                  </a:cubicBezTo>
                  <a:cubicBezTo>
                    <a:pt x="1191" y="40"/>
                    <a:pt x="1125" y="27"/>
                    <a:pt x="1019" y="27"/>
                  </a:cubicBezTo>
                  <a:cubicBezTo>
                    <a:pt x="821" y="27"/>
                    <a:pt x="649" y="27"/>
                    <a:pt x="529" y="40"/>
                  </a:cubicBezTo>
                  <a:cubicBezTo>
                    <a:pt x="397" y="40"/>
                    <a:pt x="291" y="54"/>
                    <a:pt x="212" y="67"/>
                  </a:cubicBezTo>
                  <a:cubicBezTo>
                    <a:pt x="132" y="80"/>
                    <a:pt x="79" y="107"/>
                    <a:pt x="53" y="133"/>
                  </a:cubicBezTo>
                  <a:cubicBezTo>
                    <a:pt x="13" y="160"/>
                    <a:pt x="0" y="199"/>
                    <a:pt x="0" y="239"/>
                  </a:cubicBezTo>
                  <a:cubicBezTo>
                    <a:pt x="0" y="265"/>
                    <a:pt x="13" y="279"/>
                    <a:pt x="40" y="305"/>
                  </a:cubicBezTo>
                  <a:cubicBezTo>
                    <a:pt x="66" y="305"/>
                    <a:pt x="106" y="318"/>
                    <a:pt x="146" y="332"/>
                  </a:cubicBezTo>
                  <a:cubicBezTo>
                    <a:pt x="185" y="332"/>
                    <a:pt x="225" y="332"/>
                    <a:pt x="265" y="345"/>
                  </a:cubicBezTo>
                  <a:lnTo>
                    <a:pt x="728" y="345"/>
                  </a:lnTo>
                  <a:cubicBezTo>
                    <a:pt x="794" y="345"/>
                    <a:pt x="834" y="411"/>
                    <a:pt x="834" y="543"/>
                  </a:cubicBezTo>
                  <a:cubicBezTo>
                    <a:pt x="834" y="570"/>
                    <a:pt x="834" y="649"/>
                    <a:pt x="821" y="782"/>
                  </a:cubicBezTo>
                  <a:cubicBezTo>
                    <a:pt x="821" y="914"/>
                    <a:pt x="821" y="1060"/>
                    <a:pt x="821" y="1218"/>
                  </a:cubicBezTo>
                  <a:cubicBezTo>
                    <a:pt x="821" y="1390"/>
                    <a:pt x="807" y="1549"/>
                    <a:pt x="807" y="1708"/>
                  </a:cubicBezTo>
                  <a:cubicBezTo>
                    <a:pt x="807" y="1854"/>
                    <a:pt x="807" y="1973"/>
                    <a:pt x="807" y="2039"/>
                  </a:cubicBezTo>
                  <a:cubicBezTo>
                    <a:pt x="807" y="2079"/>
                    <a:pt x="794" y="2105"/>
                    <a:pt x="794" y="2145"/>
                  </a:cubicBezTo>
                  <a:cubicBezTo>
                    <a:pt x="794" y="2184"/>
                    <a:pt x="781" y="2224"/>
                    <a:pt x="768" y="2251"/>
                  </a:cubicBezTo>
                  <a:cubicBezTo>
                    <a:pt x="754" y="2290"/>
                    <a:pt x="741" y="2317"/>
                    <a:pt x="715" y="2343"/>
                  </a:cubicBezTo>
                  <a:cubicBezTo>
                    <a:pt x="688" y="2357"/>
                    <a:pt x="662" y="2370"/>
                    <a:pt x="622" y="2370"/>
                  </a:cubicBezTo>
                  <a:lnTo>
                    <a:pt x="503" y="2370"/>
                  </a:lnTo>
                  <a:cubicBezTo>
                    <a:pt x="450" y="2370"/>
                    <a:pt x="410" y="2383"/>
                    <a:pt x="344" y="2409"/>
                  </a:cubicBezTo>
                  <a:cubicBezTo>
                    <a:pt x="304" y="2436"/>
                    <a:pt x="278" y="2489"/>
                    <a:pt x="278" y="2555"/>
                  </a:cubicBezTo>
                  <a:cubicBezTo>
                    <a:pt x="278" y="2634"/>
                    <a:pt x="304" y="2687"/>
                    <a:pt x="357" y="2701"/>
                  </a:cubicBezTo>
                  <a:cubicBezTo>
                    <a:pt x="410" y="2714"/>
                    <a:pt x="476" y="2727"/>
                    <a:pt x="543" y="2727"/>
                  </a:cubicBezTo>
                  <a:lnTo>
                    <a:pt x="1112" y="2727"/>
                  </a:lnTo>
                  <a:cubicBezTo>
                    <a:pt x="1244" y="2714"/>
                    <a:pt x="1363" y="2714"/>
                    <a:pt x="1469" y="2714"/>
                  </a:cubicBezTo>
                  <a:lnTo>
                    <a:pt x="1654" y="2714"/>
                  </a:lnTo>
                  <a:cubicBezTo>
                    <a:pt x="1747" y="2714"/>
                    <a:pt x="1800" y="2714"/>
                    <a:pt x="1840" y="2687"/>
                  </a:cubicBezTo>
                  <a:cubicBezTo>
                    <a:pt x="1879" y="2661"/>
                    <a:pt x="1906" y="2621"/>
                    <a:pt x="1906" y="2555"/>
                  </a:cubicBezTo>
                  <a:cubicBezTo>
                    <a:pt x="1906" y="2476"/>
                    <a:pt x="1879" y="2409"/>
                    <a:pt x="1826" y="2396"/>
                  </a:cubicBezTo>
                  <a:cubicBezTo>
                    <a:pt x="1787" y="2370"/>
                    <a:pt x="1734" y="2357"/>
                    <a:pt x="1654" y="2357"/>
                  </a:cubicBezTo>
                  <a:lnTo>
                    <a:pt x="1244" y="2357"/>
                  </a:lnTo>
                  <a:lnTo>
                    <a:pt x="1244" y="1668"/>
                  </a:lnTo>
                  <a:cubicBezTo>
                    <a:pt x="1244" y="1536"/>
                    <a:pt x="1257" y="1417"/>
                    <a:pt x="1271" y="1298"/>
                  </a:cubicBezTo>
                  <a:cubicBezTo>
                    <a:pt x="1297" y="1165"/>
                    <a:pt x="1337" y="1060"/>
                    <a:pt x="1376" y="954"/>
                  </a:cubicBezTo>
                  <a:cubicBezTo>
                    <a:pt x="1456" y="808"/>
                    <a:pt x="1549" y="662"/>
                    <a:pt x="1681" y="557"/>
                  </a:cubicBezTo>
                  <a:cubicBezTo>
                    <a:pt x="1813" y="437"/>
                    <a:pt x="1972" y="371"/>
                    <a:pt x="2144" y="371"/>
                  </a:cubicBezTo>
                  <a:cubicBezTo>
                    <a:pt x="2276" y="371"/>
                    <a:pt x="2396" y="411"/>
                    <a:pt x="2462" y="490"/>
                  </a:cubicBezTo>
                  <a:cubicBezTo>
                    <a:pt x="2554" y="570"/>
                    <a:pt x="2607" y="676"/>
                    <a:pt x="2647" y="808"/>
                  </a:cubicBezTo>
                  <a:cubicBezTo>
                    <a:pt x="2700" y="927"/>
                    <a:pt x="2726" y="1086"/>
                    <a:pt x="2740" y="1258"/>
                  </a:cubicBezTo>
                  <a:cubicBezTo>
                    <a:pt x="2753" y="1430"/>
                    <a:pt x="2766" y="1615"/>
                    <a:pt x="2766" y="1801"/>
                  </a:cubicBezTo>
                  <a:cubicBezTo>
                    <a:pt x="2766" y="1814"/>
                    <a:pt x="2766" y="1880"/>
                    <a:pt x="2753" y="1986"/>
                  </a:cubicBezTo>
                  <a:cubicBezTo>
                    <a:pt x="2753" y="2105"/>
                    <a:pt x="2753" y="2251"/>
                    <a:pt x="2740" y="2409"/>
                  </a:cubicBezTo>
                  <a:cubicBezTo>
                    <a:pt x="2740" y="2502"/>
                    <a:pt x="2713" y="2568"/>
                    <a:pt x="2687" y="2595"/>
                  </a:cubicBezTo>
                  <a:cubicBezTo>
                    <a:pt x="2647" y="2621"/>
                    <a:pt x="2581" y="2634"/>
                    <a:pt x="2475" y="2648"/>
                  </a:cubicBezTo>
                  <a:cubicBezTo>
                    <a:pt x="2449" y="2661"/>
                    <a:pt x="2409" y="2674"/>
                    <a:pt x="2369" y="2701"/>
                  </a:cubicBezTo>
                  <a:cubicBezTo>
                    <a:pt x="2329" y="2727"/>
                    <a:pt x="2303" y="2767"/>
                    <a:pt x="2303" y="2833"/>
                  </a:cubicBezTo>
                  <a:cubicBezTo>
                    <a:pt x="2303" y="2899"/>
                    <a:pt x="2329" y="2939"/>
                    <a:pt x="2369" y="2965"/>
                  </a:cubicBezTo>
                  <a:cubicBezTo>
                    <a:pt x="2409" y="2992"/>
                    <a:pt x="2462" y="3005"/>
                    <a:pt x="2515" y="3005"/>
                  </a:cubicBezTo>
                  <a:cubicBezTo>
                    <a:pt x="2528" y="3005"/>
                    <a:pt x="2594" y="3005"/>
                    <a:pt x="2700" y="2992"/>
                  </a:cubicBezTo>
                  <a:lnTo>
                    <a:pt x="3653" y="2992"/>
                  </a:lnTo>
                  <a:cubicBezTo>
                    <a:pt x="3706" y="2992"/>
                    <a:pt x="3759" y="2979"/>
                    <a:pt x="3812" y="2965"/>
                  </a:cubicBezTo>
                  <a:cubicBezTo>
                    <a:pt x="3851" y="2939"/>
                    <a:pt x="3878" y="2899"/>
                    <a:pt x="3878" y="2833"/>
                  </a:cubicBezTo>
                  <a:cubicBezTo>
                    <a:pt x="3878" y="2793"/>
                    <a:pt x="3865" y="2754"/>
                    <a:pt x="3838" y="2727"/>
                  </a:cubicBezTo>
                  <a:cubicBezTo>
                    <a:pt x="3812" y="2701"/>
                    <a:pt x="3785" y="2687"/>
                    <a:pt x="3746" y="2674"/>
                  </a:cubicBezTo>
                  <a:cubicBezTo>
                    <a:pt x="3706" y="2648"/>
                    <a:pt x="3666" y="2648"/>
                    <a:pt x="3626" y="2634"/>
                  </a:cubicBezTo>
                  <a:lnTo>
                    <a:pt x="3203" y="2634"/>
                  </a:lnTo>
                  <a:lnTo>
                    <a:pt x="3203" y="1205"/>
                  </a:lnTo>
                  <a:cubicBezTo>
                    <a:pt x="3203" y="954"/>
                    <a:pt x="3163" y="755"/>
                    <a:pt x="3110" y="596"/>
                  </a:cubicBezTo>
                  <a:cubicBezTo>
                    <a:pt x="3044" y="437"/>
                    <a:pt x="2965" y="318"/>
                    <a:pt x="2872" y="226"/>
                  </a:cubicBezTo>
                  <a:cubicBezTo>
                    <a:pt x="2779" y="146"/>
                    <a:pt x="2674" y="80"/>
                    <a:pt x="2554" y="54"/>
                  </a:cubicBezTo>
                  <a:cubicBezTo>
                    <a:pt x="2449" y="14"/>
                    <a:pt x="2356" y="1"/>
                    <a:pt x="2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611815" y="1689153"/>
              <a:ext cx="634279" cy="414801"/>
            </a:xfrm>
            <a:custGeom>
              <a:avLst/>
              <a:gdLst/>
              <a:ahLst/>
              <a:cxnLst/>
              <a:rect l="l" t="t" r="r" b="b"/>
              <a:pathLst>
                <a:path w="11476" h="7505" extrusionOk="0">
                  <a:moveTo>
                    <a:pt x="4633" y="0"/>
                  </a:moveTo>
                  <a:cubicBezTo>
                    <a:pt x="4527" y="0"/>
                    <a:pt x="4474" y="53"/>
                    <a:pt x="4421" y="172"/>
                  </a:cubicBezTo>
                  <a:lnTo>
                    <a:pt x="3428" y="6234"/>
                  </a:lnTo>
                  <a:lnTo>
                    <a:pt x="2595" y="3031"/>
                  </a:lnTo>
                  <a:cubicBezTo>
                    <a:pt x="2542" y="2925"/>
                    <a:pt x="2489" y="2872"/>
                    <a:pt x="2383" y="2872"/>
                  </a:cubicBezTo>
                  <a:lnTo>
                    <a:pt x="225" y="2872"/>
                  </a:lnTo>
                  <a:cubicBezTo>
                    <a:pt x="120" y="2872"/>
                    <a:pt x="0" y="2978"/>
                    <a:pt x="0" y="3097"/>
                  </a:cubicBezTo>
                  <a:cubicBezTo>
                    <a:pt x="0" y="3203"/>
                    <a:pt x="120" y="3309"/>
                    <a:pt x="225" y="3309"/>
                  </a:cubicBezTo>
                  <a:lnTo>
                    <a:pt x="2211" y="3309"/>
                  </a:lnTo>
                  <a:lnTo>
                    <a:pt x="3256" y="7332"/>
                  </a:lnTo>
                  <a:cubicBezTo>
                    <a:pt x="3309" y="7452"/>
                    <a:pt x="3375" y="7504"/>
                    <a:pt x="3481" y="7504"/>
                  </a:cubicBezTo>
                  <a:cubicBezTo>
                    <a:pt x="3587" y="7504"/>
                    <a:pt x="3706" y="7399"/>
                    <a:pt x="3706" y="7332"/>
                  </a:cubicBezTo>
                  <a:lnTo>
                    <a:pt x="4858" y="450"/>
                  </a:lnTo>
                  <a:lnTo>
                    <a:pt x="11250" y="450"/>
                  </a:lnTo>
                  <a:cubicBezTo>
                    <a:pt x="11370" y="450"/>
                    <a:pt x="11475" y="331"/>
                    <a:pt x="11475" y="225"/>
                  </a:cubicBezTo>
                  <a:cubicBezTo>
                    <a:pt x="11475" y="119"/>
                    <a:pt x="11370" y="0"/>
                    <a:pt x="11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8011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/>
          <p:nvPr/>
        </p:nvSpPr>
        <p:spPr>
          <a:xfrm>
            <a:off x="1288907" y="-213861"/>
            <a:ext cx="7285724" cy="7285724"/>
          </a:xfrm>
          <a:custGeom>
            <a:avLst/>
            <a:gdLst/>
            <a:ahLst/>
            <a:cxnLst/>
            <a:rect l="l" t="t" r="r" b="b"/>
            <a:pathLst>
              <a:path w="79637" h="79637" extrusionOk="0">
                <a:moveTo>
                  <a:pt x="39825" y="0"/>
                </a:moveTo>
                <a:cubicBezTo>
                  <a:pt x="17815" y="0"/>
                  <a:pt x="0" y="17815"/>
                  <a:pt x="0" y="39812"/>
                </a:cubicBezTo>
                <a:cubicBezTo>
                  <a:pt x="0" y="61822"/>
                  <a:pt x="17815" y="79636"/>
                  <a:pt x="39825" y="79636"/>
                </a:cubicBezTo>
                <a:cubicBezTo>
                  <a:pt x="61822" y="79636"/>
                  <a:pt x="79637" y="61822"/>
                  <a:pt x="79637" y="39812"/>
                </a:cubicBezTo>
                <a:cubicBezTo>
                  <a:pt x="79637" y="17815"/>
                  <a:pt x="61822" y="0"/>
                  <a:pt x="398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2093369" y="2841200"/>
            <a:ext cx="5676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3600"/>
              <a:buNone/>
              <a:defRPr sz="4800">
                <a:solidFill>
                  <a:srgbClr val="FFEC9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3600"/>
              <a:buNone/>
              <a:defRPr sz="4800">
                <a:solidFill>
                  <a:srgbClr val="FFEC9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3600"/>
              <a:buNone/>
              <a:defRPr sz="4800">
                <a:solidFill>
                  <a:srgbClr val="FFEC9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3600"/>
              <a:buNone/>
              <a:defRPr sz="4800">
                <a:solidFill>
                  <a:srgbClr val="FFEC9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3600"/>
              <a:buNone/>
              <a:defRPr sz="4800">
                <a:solidFill>
                  <a:srgbClr val="FFEC9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3600"/>
              <a:buNone/>
              <a:defRPr sz="4800">
                <a:solidFill>
                  <a:srgbClr val="FFEC9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3600"/>
              <a:buNone/>
              <a:defRPr sz="4800">
                <a:solidFill>
                  <a:srgbClr val="FFEC9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3600"/>
              <a:buNone/>
              <a:defRPr sz="4800">
                <a:solidFill>
                  <a:srgbClr val="FFEC9D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title" idx="2" hasCustomPrompt="1"/>
          </p:nvPr>
        </p:nvSpPr>
        <p:spPr>
          <a:xfrm>
            <a:off x="2831169" y="1757167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6000"/>
              <a:buNone/>
              <a:defRPr sz="8000">
                <a:solidFill>
                  <a:srgbClr val="FFEC9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6000"/>
              <a:buNone/>
              <a:defRPr sz="8000">
                <a:solidFill>
                  <a:srgbClr val="FFEC9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6000"/>
              <a:buNone/>
              <a:defRPr sz="8000">
                <a:solidFill>
                  <a:srgbClr val="FFEC9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6000"/>
              <a:buNone/>
              <a:defRPr sz="8000">
                <a:solidFill>
                  <a:srgbClr val="FFEC9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6000"/>
              <a:buNone/>
              <a:defRPr sz="8000">
                <a:solidFill>
                  <a:srgbClr val="FFEC9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6000"/>
              <a:buNone/>
              <a:defRPr sz="8000">
                <a:solidFill>
                  <a:srgbClr val="FFEC9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6000"/>
              <a:buNone/>
              <a:defRPr sz="8000">
                <a:solidFill>
                  <a:srgbClr val="FFEC9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6000"/>
              <a:buNone/>
              <a:defRPr sz="8000">
                <a:solidFill>
                  <a:srgbClr val="FFEC9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>
            <a:off x="3047969" y="4149633"/>
            <a:ext cx="37676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Mukta Light"/>
                <a:ea typeface="Mukta Light"/>
                <a:cs typeface="Mukta Light"/>
                <a:sym typeface="Mukta Light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49" name="Google Shape;49;p3"/>
          <p:cNvGrpSpPr/>
          <p:nvPr/>
        </p:nvGrpSpPr>
        <p:grpSpPr>
          <a:xfrm>
            <a:off x="482472" y="602211"/>
            <a:ext cx="961368" cy="336813"/>
            <a:chOff x="2109963" y="768908"/>
            <a:chExt cx="818604" cy="286796"/>
          </a:xfrm>
        </p:grpSpPr>
        <p:sp>
          <p:nvSpPr>
            <p:cNvPr id="50" name="Google Shape;50;p3"/>
            <p:cNvSpPr/>
            <p:nvPr/>
          </p:nvSpPr>
          <p:spPr>
            <a:xfrm>
              <a:off x="2109963" y="768908"/>
              <a:ext cx="177804" cy="286796"/>
            </a:xfrm>
            <a:custGeom>
              <a:avLst/>
              <a:gdLst/>
              <a:ahLst/>
              <a:cxnLst/>
              <a:rect l="l" t="t" r="r" b="b"/>
              <a:pathLst>
                <a:path w="3217" h="5189" extrusionOk="0">
                  <a:moveTo>
                    <a:pt x="1668" y="0"/>
                  </a:moveTo>
                  <a:cubicBezTo>
                    <a:pt x="1416" y="0"/>
                    <a:pt x="1191" y="53"/>
                    <a:pt x="1006" y="146"/>
                  </a:cubicBezTo>
                  <a:cubicBezTo>
                    <a:pt x="808" y="252"/>
                    <a:pt x="649" y="371"/>
                    <a:pt x="516" y="516"/>
                  </a:cubicBezTo>
                  <a:cubicBezTo>
                    <a:pt x="384" y="649"/>
                    <a:pt x="278" y="808"/>
                    <a:pt x="212" y="953"/>
                  </a:cubicBezTo>
                  <a:cubicBezTo>
                    <a:pt x="146" y="1099"/>
                    <a:pt x="106" y="1231"/>
                    <a:pt x="106" y="1324"/>
                  </a:cubicBezTo>
                  <a:cubicBezTo>
                    <a:pt x="106" y="1337"/>
                    <a:pt x="119" y="1363"/>
                    <a:pt x="119" y="1416"/>
                  </a:cubicBezTo>
                  <a:cubicBezTo>
                    <a:pt x="119" y="1456"/>
                    <a:pt x="133" y="1496"/>
                    <a:pt x="146" y="1535"/>
                  </a:cubicBezTo>
                  <a:cubicBezTo>
                    <a:pt x="172" y="1575"/>
                    <a:pt x="199" y="1615"/>
                    <a:pt x="239" y="1655"/>
                  </a:cubicBezTo>
                  <a:cubicBezTo>
                    <a:pt x="278" y="1681"/>
                    <a:pt x="331" y="1694"/>
                    <a:pt x="397" y="1694"/>
                  </a:cubicBezTo>
                  <a:cubicBezTo>
                    <a:pt x="503" y="1694"/>
                    <a:pt x="583" y="1668"/>
                    <a:pt x="649" y="1615"/>
                  </a:cubicBezTo>
                  <a:cubicBezTo>
                    <a:pt x="715" y="1562"/>
                    <a:pt x="741" y="1496"/>
                    <a:pt x="741" y="1416"/>
                  </a:cubicBezTo>
                  <a:cubicBezTo>
                    <a:pt x="741" y="1377"/>
                    <a:pt x="728" y="1337"/>
                    <a:pt x="715" y="1324"/>
                  </a:cubicBezTo>
                  <a:cubicBezTo>
                    <a:pt x="702" y="1284"/>
                    <a:pt x="689" y="1271"/>
                    <a:pt x="662" y="1244"/>
                  </a:cubicBezTo>
                  <a:lnTo>
                    <a:pt x="622" y="1178"/>
                  </a:lnTo>
                  <a:cubicBezTo>
                    <a:pt x="609" y="1152"/>
                    <a:pt x="596" y="1125"/>
                    <a:pt x="596" y="1099"/>
                  </a:cubicBezTo>
                  <a:cubicBezTo>
                    <a:pt x="596" y="1072"/>
                    <a:pt x="622" y="1019"/>
                    <a:pt x="662" y="940"/>
                  </a:cubicBezTo>
                  <a:cubicBezTo>
                    <a:pt x="715" y="847"/>
                    <a:pt x="781" y="768"/>
                    <a:pt x="874" y="688"/>
                  </a:cubicBezTo>
                  <a:cubicBezTo>
                    <a:pt x="953" y="609"/>
                    <a:pt x="1059" y="530"/>
                    <a:pt x="1191" y="477"/>
                  </a:cubicBezTo>
                  <a:cubicBezTo>
                    <a:pt x="1311" y="410"/>
                    <a:pt x="1456" y="371"/>
                    <a:pt x="1602" y="371"/>
                  </a:cubicBezTo>
                  <a:cubicBezTo>
                    <a:pt x="1761" y="371"/>
                    <a:pt x="1906" y="397"/>
                    <a:pt x="2012" y="463"/>
                  </a:cubicBezTo>
                  <a:cubicBezTo>
                    <a:pt x="2131" y="516"/>
                    <a:pt x="2224" y="583"/>
                    <a:pt x="2290" y="675"/>
                  </a:cubicBezTo>
                  <a:cubicBezTo>
                    <a:pt x="2356" y="755"/>
                    <a:pt x="2409" y="847"/>
                    <a:pt x="2436" y="953"/>
                  </a:cubicBezTo>
                  <a:cubicBezTo>
                    <a:pt x="2462" y="1059"/>
                    <a:pt x="2489" y="1152"/>
                    <a:pt x="2489" y="1244"/>
                  </a:cubicBezTo>
                  <a:cubicBezTo>
                    <a:pt x="2489" y="1456"/>
                    <a:pt x="2449" y="1668"/>
                    <a:pt x="2369" y="1893"/>
                  </a:cubicBezTo>
                  <a:cubicBezTo>
                    <a:pt x="2290" y="2131"/>
                    <a:pt x="2184" y="2356"/>
                    <a:pt x="2065" y="2594"/>
                  </a:cubicBezTo>
                  <a:cubicBezTo>
                    <a:pt x="1946" y="2819"/>
                    <a:pt x="1800" y="3044"/>
                    <a:pt x="1628" y="3283"/>
                  </a:cubicBezTo>
                  <a:cubicBezTo>
                    <a:pt x="1469" y="3508"/>
                    <a:pt x="1297" y="3719"/>
                    <a:pt x="1125" y="3918"/>
                  </a:cubicBezTo>
                  <a:cubicBezTo>
                    <a:pt x="953" y="4116"/>
                    <a:pt x="781" y="4302"/>
                    <a:pt x="609" y="4474"/>
                  </a:cubicBezTo>
                  <a:cubicBezTo>
                    <a:pt x="437" y="4633"/>
                    <a:pt x="278" y="4778"/>
                    <a:pt x="133" y="4884"/>
                  </a:cubicBezTo>
                  <a:cubicBezTo>
                    <a:pt x="93" y="4910"/>
                    <a:pt x="66" y="4937"/>
                    <a:pt x="40" y="4963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69"/>
                    <a:pt x="14" y="5109"/>
                    <a:pt x="40" y="5135"/>
                  </a:cubicBezTo>
                  <a:cubicBezTo>
                    <a:pt x="66" y="5175"/>
                    <a:pt x="119" y="5188"/>
                    <a:pt x="186" y="5188"/>
                  </a:cubicBezTo>
                  <a:cubicBezTo>
                    <a:pt x="239" y="5188"/>
                    <a:pt x="291" y="5188"/>
                    <a:pt x="344" y="5162"/>
                  </a:cubicBezTo>
                  <a:cubicBezTo>
                    <a:pt x="384" y="5149"/>
                    <a:pt x="424" y="5122"/>
                    <a:pt x="437" y="5109"/>
                  </a:cubicBezTo>
                  <a:lnTo>
                    <a:pt x="1509" y="5109"/>
                  </a:lnTo>
                  <a:cubicBezTo>
                    <a:pt x="1641" y="5109"/>
                    <a:pt x="1761" y="5122"/>
                    <a:pt x="1893" y="5122"/>
                  </a:cubicBezTo>
                  <a:lnTo>
                    <a:pt x="2674" y="5122"/>
                  </a:lnTo>
                  <a:cubicBezTo>
                    <a:pt x="2700" y="5122"/>
                    <a:pt x="2727" y="5122"/>
                    <a:pt x="2766" y="5096"/>
                  </a:cubicBezTo>
                  <a:cubicBezTo>
                    <a:pt x="2806" y="5069"/>
                    <a:pt x="2833" y="5043"/>
                    <a:pt x="2859" y="4990"/>
                  </a:cubicBezTo>
                  <a:cubicBezTo>
                    <a:pt x="2978" y="4791"/>
                    <a:pt x="3058" y="4646"/>
                    <a:pt x="3124" y="4553"/>
                  </a:cubicBezTo>
                  <a:cubicBezTo>
                    <a:pt x="3177" y="4460"/>
                    <a:pt x="3216" y="4394"/>
                    <a:pt x="3216" y="4355"/>
                  </a:cubicBezTo>
                  <a:cubicBezTo>
                    <a:pt x="3216" y="4302"/>
                    <a:pt x="3190" y="4262"/>
                    <a:pt x="3150" y="4249"/>
                  </a:cubicBezTo>
                  <a:cubicBezTo>
                    <a:pt x="3111" y="4235"/>
                    <a:pt x="3071" y="4222"/>
                    <a:pt x="3031" y="4222"/>
                  </a:cubicBezTo>
                  <a:cubicBezTo>
                    <a:pt x="2965" y="4222"/>
                    <a:pt x="2925" y="4235"/>
                    <a:pt x="2899" y="4275"/>
                  </a:cubicBezTo>
                  <a:cubicBezTo>
                    <a:pt x="2872" y="4302"/>
                    <a:pt x="2846" y="4328"/>
                    <a:pt x="2819" y="4355"/>
                  </a:cubicBezTo>
                  <a:lnTo>
                    <a:pt x="2661" y="4619"/>
                  </a:lnTo>
                  <a:cubicBezTo>
                    <a:pt x="2621" y="4659"/>
                    <a:pt x="2594" y="4699"/>
                    <a:pt x="2568" y="4712"/>
                  </a:cubicBezTo>
                  <a:cubicBezTo>
                    <a:pt x="2555" y="4725"/>
                    <a:pt x="2528" y="4738"/>
                    <a:pt x="2489" y="4738"/>
                  </a:cubicBezTo>
                  <a:lnTo>
                    <a:pt x="2250" y="4738"/>
                  </a:lnTo>
                  <a:cubicBezTo>
                    <a:pt x="2131" y="4738"/>
                    <a:pt x="1972" y="4738"/>
                    <a:pt x="1800" y="4725"/>
                  </a:cubicBezTo>
                  <a:lnTo>
                    <a:pt x="1284" y="4725"/>
                  </a:lnTo>
                  <a:cubicBezTo>
                    <a:pt x="1099" y="4725"/>
                    <a:pt x="953" y="4712"/>
                    <a:pt x="821" y="4712"/>
                  </a:cubicBezTo>
                  <a:cubicBezTo>
                    <a:pt x="940" y="4593"/>
                    <a:pt x="1072" y="4460"/>
                    <a:pt x="1231" y="4302"/>
                  </a:cubicBezTo>
                  <a:cubicBezTo>
                    <a:pt x="1377" y="4143"/>
                    <a:pt x="1536" y="3971"/>
                    <a:pt x="1694" y="3785"/>
                  </a:cubicBezTo>
                  <a:cubicBezTo>
                    <a:pt x="1853" y="3600"/>
                    <a:pt x="1999" y="3402"/>
                    <a:pt x="2144" y="3190"/>
                  </a:cubicBezTo>
                  <a:cubicBezTo>
                    <a:pt x="2303" y="2978"/>
                    <a:pt x="2436" y="2766"/>
                    <a:pt x="2555" y="2555"/>
                  </a:cubicBezTo>
                  <a:cubicBezTo>
                    <a:pt x="2674" y="2343"/>
                    <a:pt x="2766" y="2118"/>
                    <a:pt x="2833" y="1906"/>
                  </a:cubicBezTo>
                  <a:cubicBezTo>
                    <a:pt x="2912" y="1681"/>
                    <a:pt x="2952" y="1469"/>
                    <a:pt x="2952" y="1258"/>
                  </a:cubicBezTo>
                  <a:cubicBezTo>
                    <a:pt x="2952" y="1085"/>
                    <a:pt x="2925" y="927"/>
                    <a:pt x="2872" y="781"/>
                  </a:cubicBezTo>
                  <a:cubicBezTo>
                    <a:pt x="2833" y="622"/>
                    <a:pt x="2753" y="490"/>
                    <a:pt x="2661" y="371"/>
                  </a:cubicBezTo>
                  <a:cubicBezTo>
                    <a:pt x="2555" y="252"/>
                    <a:pt x="2422" y="172"/>
                    <a:pt x="2264" y="106"/>
                  </a:cubicBezTo>
                  <a:cubicBezTo>
                    <a:pt x="2105" y="27"/>
                    <a:pt x="1906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304514" y="857395"/>
              <a:ext cx="109821" cy="109766"/>
            </a:xfrm>
            <a:custGeom>
              <a:avLst/>
              <a:gdLst/>
              <a:ahLst/>
              <a:cxnLst/>
              <a:rect l="l" t="t" r="r" b="b"/>
              <a:pathLst>
                <a:path w="1987" h="1986" extrusionOk="0">
                  <a:moveTo>
                    <a:pt x="994" y="1"/>
                  </a:moveTo>
                  <a:cubicBezTo>
                    <a:pt x="927" y="1"/>
                    <a:pt x="888" y="27"/>
                    <a:pt x="848" y="67"/>
                  </a:cubicBezTo>
                  <a:cubicBezTo>
                    <a:pt x="808" y="93"/>
                    <a:pt x="795" y="146"/>
                    <a:pt x="795" y="186"/>
                  </a:cubicBezTo>
                  <a:cubicBezTo>
                    <a:pt x="795" y="252"/>
                    <a:pt x="795" y="345"/>
                    <a:pt x="795" y="451"/>
                  </a:cubicBezTo>
                  <a:cubicBezTo>
                    <a:pt x="808" y="557"/>
                    <a:pt x="808" y="676"/>
                    <a:pt x="808" y="808"/>
                  </a:cubicBezTo>
                  <a:lnTo>
                    <a:pt x="173" y="808"/>
                  </a:lnTo>
                  <a:cubicBezTo>
                    <a:pt x="133" y="808"/>
                    <a:pt x="94" y="821"/>
                    <a:pt x="67" y="861"/>
                  </a:cubicBezTo>
                  <a:cubicBezTo>
                    <a:pt x="27" y="887"/>
                    <a:pt x="1" y="940"/>
                    <a:pt x="1" y="1007"/>
                  </a:cubicBezTo>
                  <a:cubicBezTo>
                    <a:pt x="1" y="1073"/>
                    <a:pt x="27" y="1126"/>
                    <a:pt x="67" y="1165"/>
                  </a:cubicBezTo>
                  <a:cubicBezTo>
                    <a:pt x="107" y="1192"/>
                    <a:pt x="133" y="1205"/>
                    <a:pt x="173" y="1205"/>
                  </a:cubicBezTo>
                  <a:cubicBezTo>
                    <a:pt x="226" y="1205"/>
                    <a:pt x="305" y="1205"/>
                    <a:pt x="424" y="1192"/>
                  </a:cubicBezTo>
                  <a:lnTo>
                    <a:pt x="795" y="1192"/>
                  </a:lnTo>
                  <a:cubicBezTo>
                    <a:pt x="795" y="1298"/>
                    <a:pt x="782" y="1417"/>
                    <a:pt x="782" y="1536"/>
                  </a:cubicBezTo>
                  <a:cubicBezTo>
                    <a:pt x="782" y="1655"/>
                    <a:pt x="782" y="1761"/>
                    <a:pt x="782" y="1827"/>
                  </a:cubicBezTo>
                  <a:cubicBezTo>
                    <a:pt x="782" y="1854"/>
                    <a:pt x="795" y="1893"/>
                    <a:pt x="821" y="1933"/>
                  </a:cubicBezTo>
                  <a:cubicBezTo>
                    <a:pt x="861" y="1959"/>
                    <a:pt x="914" y="1986"/>
                    <a:pt x="980" y="1986"/>
                  </a:cubicBezTo>
                  <a:cubicBezTo>
                    <a:pt x="1060" y="1986"/>
                    <a:pt x="1113" y="1959"/>
                    <a:pt x="1139" y="1933"/>
                  </a:cubicBezTo>
                  <a:cubicBezTo>
                    <a:pt x="1179" y="1880"/>
                    <a:pt x="1192" y="1854"/>
                    <a:pt x="1192" y="1827"/>
                  </a:cubicBezTo>
                  <a:lnTo>
                    <a:pt x="1192" y="1192"/>
                  </a:lnTo>
                  <a:lnTo>
                    <a:pt x="1801" y="1192"/>
                  </a:lnTo>
                  <a:cubicBezTo>
                    <a:pt x="1854" y="1192"/>
                    <a:pt x="1894" y="1165"/>
                    <a:pt x="1920" y="1139"/>
                  </a:cubicBezTo>
                  <a:cubicBezTo>
                    <a:pt x="1960" y="1099"/>
                    <a:pt x="1986" y="1046"/>
                    <a:pt x="1986" y="980"/>
                  </a:cubicBezTo>
                  <a:cubicBezTo>
                    <a:pt x="1986" y="901"/>
                    <a:pt x="1973" y="848"/>
                    <a:pt x="1933" y="821"/>
                  </a:cubicBezTo>
                  <a:cubicBezTo>
                    <a:pt x="1907" y="795"/>
                    <a:pt x="1880" y="782"/>
                    <a:pt x="1854" y="782"/>
                  </a:cubicBezTo>
                  <a:cubicBezTo>
                    <a:pt x="1774" y="782"/>
                    <a:pt x="1669" y="782"/>
                    <a:pt x="1563" y="795"/>
                  </a:cubicBezTo>
                  <a:cubicBezTo>
                    <a:pt x="1457" y="808"/>
                    <a:pt x="1338" y="808"/>
                    <a:pt x="1192" y="808"/>
                  </a:cubicBezTo>
                  <a:lnTo>
                    <a:pt x="1192" y="464"/>
                  </a:lnTo>
                  <a:cubicBezTo>
                    <a:pt x="1205" y="345"/>
                    <a:pt x="1205" y="252"/>
                    <a:pt x="1205" y="186"/>
                  </a:cubicBezTo>
                  <a:cubicBezTo>
                    <a:pt x="1205" y="146"/>
                    <a:pt x="1179" y="93"/>
                    <a:pt x="1152" y="67"/>
                  </a:cubicBezTo>
                  <a:cubicBezTo>
                    <a:pt x="1113" y="27"/>
                    <a:pt x="1060" y="1"/>
                    <a:pt x="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428871" y="768908"/>
              <a:ext cx="177085" cy="286796"/>
            </a:xfrm>
            <a:custGeom>
              <a:avLst/>
              <a:gdLst/>
              <a:ahLst/>
              <a:cxnLst/>
              <a:rect l="l" t="t" r="r" b="b"/>
              <a:pathLst>
                <a:path w="3204" h="5189" extrusionOk="0">
                  <a:moveTo>
                    <a:pt x="1669" y="0"/>
                  </a:moveTo>
                  <a:cubicBezTo>
                    <a:pt x="1417" y="0"/>
                    <a:pt x="1192" y="53"/>
                    <a:pt x="994" y="146"/>
                  </a:cubicBezTo>
                  <a:cubicBezTo>
                    <a:pt x="808" y="252"/>
                    <a:pt x="636" y="371"/>
                    <a:pt x="504" y="516"/>
                  </a:cubicBezTo>
                  <a:cubicBezTo>
                    <a:pt x="371" y="649"/>
                    <a:pt x="279" y="808"/>
                    <a:pt x="213" y="953"/>
                  </a:cubicBezTo>
                  <a:cubicBezTo>
                    <a:pt x="146" y="1099"/>
                    <a:pt x="107" y="1231"/>
                    <a:pt x="107" y="1324"/>
                  </a:cubicBezTo>
                  <a:cubicBezTo>
                    <a:pt x="107" y="1337"/>
                    <a:pt x="107" y="1363"/>
                    <a:pt x="120" y="1416"/>
                  </a:cubicBezTo>
                  <a:cubicBezTo>
                    <a:pt x="120" y="1456"/>
                    <a:pt x="133" y="1496"/>
                    <a:pt x="146" y="1535"/>
                  </a:cubicBezTo>
                  <a:cubicBezTo>
                    <a:pt x="160" y="1575"/>
                    <a:pt x="199" y="1615"/>
                    <a:pt x="226" y="1655"/>
                  </a:cubicBezTo>
                  <a:cubicBezTo>
                    <a:pt x="279" y="1681"/>
                    <a:pt x="332" y="1694"/>
                    <a:pt x="398" y="1694"/>
                  </a:cubicBezTo>
                  <a:cubicBezTo>
                    <a:pt x="504" y="1694"/>
                    <a:pt x="583" y="1668"/>
                    <a:pt x="649" y="1615"/>
                  </a:cubicBezTo>
                  <a:cubicBezTo>
                    <a:pt x="702" y="1562"/>
                    <a:pt x="742" y="1496"/>
                    <a:pt x="742" y="1416"/>
                  </a:cubicBezTo>
                  <a:cubicBezTo>
                    <a:pt x="742" y="1377"/>
                    <a:pt x="729" y="1337"/>
                    <a:pt x="716" y="1324"/>
                  </a:cubicBezTo>
                  <a:cubicBezTo>
                    <a:pt x="702" y="1284"/>
                    <a:pt x="689" y="1271"/>
                    <a:pt x="663" y="1244"/>
                  </a:cubicBezTo>
                  <a:lnTo>
                    <a:pt x="610" y="1178"/>
                  </a:lnTo>
                  <a:cubicBezTo>
                    <a:pt x="596" y="1152"/>
                    <a:pt x="596" y="1125"/>
                    <a:pt x="596" y="1099"/>
                  </a:cubicBezTo>
                  <a:cubicBezTo>
                    <a:pt x="596" y="1072"/>
                    <a:pt x="623" y="1019"/>
                    <a:pt x="663" y="940"/>
                  </a:cubicBezTo>
                  <a:cubicBezTo>
                    <a:pt x="716" y="847"/>
                    <a:pt x="782" y="768"/>
                    <a:pt x="861" y="688"/>
                  </a:cubicBezTo>
                  <a:cubicBezTo>
                    <a:pt x="954" y="609"/>
                    <a:pt x="1060" y="530"/>
                    <a:pt x="1179" y="477"/>
                  </a:cubicBezTo>
                  <a:cubicBezTo>
                    <a:pt x="1311" y="410"/>
                    <a:pt x="1444" y="371"/>
                    <a:pt x="1602" y="371"/>
                  </a:cubicBezTo>
                  <a:cubicBezTo>
                    <a:pt x="1761" y="371"/>
                    <a:pt x="1894" y="397"/>
                    <a:pt x="2013" y="463"/>
                  </a:cubicBezTo>
                  <a:cubicBezTo>
                    <a:pt x="2119" y="516"/>
                    <a:pt x="2211" y="583"/>
                    <a:pt x="2277" y="675"/>
                  </a:cubicBezTo>
                  <a:cubicBezTo>
                    <a:pt x="2357" y="755"/>
                    <a:pt x="2396" y="847"/>
                    <a:pt x="2423" y="953"/>
                  </a:cubicBezTo>
                  <a:cubicBezTo>
                    <a:pt x="2463" y="1059"/>
                    <a:pt x="2476" y="1152"/>
                    <a:pt x="2476" y="1244"/>
                  </a:cubicBezTo>
                  <a:cubicBezTo>
                    <a:pt x="2476" y="1456"/>
                    <a:pt x="2436" y="1668"/>
                    <a:pt x="2357" y="1893"/>
                  </a:cubicBezTo>
                  <a:cubicBezTo>
                    <a:pt x="2291" y="2131"/>
                    <a:pt x="2185" y="2356"/>
                    <a:pt x="2052" y="2594"/>
                  </a:cubicBezTo>
                  <a:cubicBezTo>
                    <a:pt x="1933" y="2819"/>
                    <a:pt x="1788" y="3044"/>
                    <a:pt x="1629" y="3283"/>
                  </a:cubicBezTo>
                  <a:cubicBezTo>
                    <a:pt x="1470" y="3508"/>
                    <a:pt x="1298" y="3719"/>
                    <a:pt x="1126" y="3918"/>
                  </a:cubicBezTo>
                  <a:cubicBezTo>
                    <a:pt x="954" y="4116"/>
                    <a:pt x="769" y="4302"/>
                    <a:pt x="596" y="4474"/>
                  </a:cubicBezTo>
                  <a:cubicBezTo>
                    <a:pt x="424" y="4633"/>
                    <a:pt x="266" y="4778"/>
                    <a:pt x="120" y="4884"/>
                  </a:cubicBezTo>
                  <a:cubicBezTo>
                    <a:pt x="94" y="4910"/>
                    <a:pt x="67" y="4937"/>
                    <a:pt x="27" y="4963"/>
                  </a:cubicBezTo>
                  <a:cubicBezTo>
                    <a:pt x="14" y="4977"/>
                    <a:pt x="1" y="5003"/>
                    <a:pt x="1" y="5043"/>
                  </a:cubicBezTo>
                  <a:cubicBezTo>
                    <a:pt x="1" y="5069"/>
                    <a:pt x="14" y="5109"/>
                    <a:pt x="27" y="5135"/>
                  </a:cubicBezTo>
                  <a:cubicBezTo>
                    <a:pt x="67" y="5175"/>
                    <a:pt x="107" y="5188"/>
                    <a:pt x="173" y="5188"/>
                  </a:cubicBezTo>
                  <a:cubicBezTo>
                    <a:pt x="239" y="5188"/>
                    <a:pt x="292" y="5188"/>
                    <a:pt x="332" y="5162"/>
                  </a:cubicBezTo>
                  <a:cubicBezTo>
                    <a:pt x="385" y="5149"/>
                    <a:pt x="424" y="5122"/>
                    <a:pt x="438" y="5109"/>
                  </a:cubicBezTo>
                  <a:lnTo>
                    <a:pt x="1510" y="5109"/>
                  </a:lnTo>
                  <a:cubicBezTo>
                    <a:pt x="1642" y="5109"/>
                    <a:pt x="1761" y="5122"/>
                    <a:pt x="1880" y="5122"/>
                  </a:cubicBezTo>
                  <a:lnTo>
                    <a:pt x="2674" y="5122"/>
                  </a:lnTo>
                  <a:cubicBezTo>
                    <a:pt x="2688" y="5122"/>
                    <a:pt x="2714" y="5122"/>
                    <a:pt x="2754" y="5096"/>
                  </a:cubicBezTo>
                  <a:cubicBezTo>
                    <a:pt x="2794" y="5069"/>
                    <a:pt x="2833" y="5043"/>
                    <a:pt x="2860" y="4990"/>
                  </a:cubicBezTo>
                  <a:cubicBezTo>
                    <a:pt x="2966" y="4791"/>
                    <a:pt x="3058" y="4646"/>
                    <a:pt x="3111" y="4553"/>
                  </a:cubicBezTo>
                  <a:cubicBezTo>
                    <a:pt x="3177" y="4460"/>
                    <a:pt x="3204" y="4394"/>
                    <a:pt x="3204" y="4355"/>
                  </a:cubicBezTo>
                  <a:cubicBezTo>
                    <a:pt x="3204" y="4302"/>
                    <a:pt x="3191" y="4262"/>
                    <a:pt x="3151" y="4249"/>
                  </a:cubicBezTo>
                  <a:cubicBezTo>
                    <a:pt x="3111" y="4235"/>
                    <a:pt x="3071" y="4222"/>
                    <a:pt x="3019" y="4222"/>
                  </a:cubicBezTo>
                  <a:cubicBezTo>
                    <a:pt x="2966" y="4222"/>
                    <a:pt x="2926" y="4235"/>
                    <a:pt x="2886" y="4275"/>
                  </a:cubicBezTo>
                  <a:cubicBezTo>
                    <a:pt x="2860" y="4302"/>
                    <a:pt x="2833" y="4328"/>
                    <a:pt x="2820" y="4355"/>
                  </a:cubicBezTo>
                  <a:lnTo>
                    <a:pt x="2648" y="4619"/>
                  </a:lnTo>
                  <a:cubicBezTo>
                    <a:pt x="2621" y="4659"/>
                    <a:pt x="2595" y="4699"/>
                    <a:pt x="2569" y="4712"/>
                  </a:cubicBezTo>
                  <a:cubicBezTo>
                    <a:pt x="2542" y="4725"/>
                    <a:pt x="2516" y="4738"/>
                    <a:pt x="2489" y="4738"/>
                  </a:cubicBezTo>
                  <a:lnTo>
                    <a:pt x="2251" y="4738"/>
                  </a:lnTo>
                  <a:cubicBezTo>
                    <a:pt x="2119" y="4738"/>
                    <a:pt x="1973" y="4738"/>
                    <a:pt x="1801" y="4725"/>
                  </a:cubicBezTo>
                  <a:lnTo>
                    <a:pt x="1271" y="4725"/>
                  </a:lnTo>
                  <a:cubicBezTo>
                    <a:pt x="1099" y="4725"/>
                    <a:pt x="941" y="4712"/>
                    <a:pt x="821" y="4712"/>
                  </a:cubicBezTo>
                  <a:cubicBezTo>
                    <a:pt x="941" y="4593"/>
                    <a:pt x="1073" y="4460"/>
                    <a:pt x="1232" y="4302"/>
                  </a:cubicBezTo>
                  <a:cubicBezTo>
                    <a:pt x="1377" y="4143"/>
                    <a:pt x="1536" y="3971"/>
                    <a:pt x="1682" y="3785"/>
                  </a:cubicBezTo>
                  <a:cubicBezTo>
                    <a:pt x="1841" y="3600"/>
                    <a:pt x="1999" y="3402"/>
                    <a:pt x="2145" y="3190"/>
                  </a:cubicBezTo>
                  <a:cubicBezTo>
                    <a:pt x="2291" y="2978"/>
                    <a:pt x="2436" y="2766"/>
                    <a:pt x="2542" y="2555"/>
                  </a:cubicBezTo>
                  <a:cubicBezTo>
                    <a:pt x="2661" y="2343"/>
                    <a:pt x="2754" y="2118"/>
                    <a:pt x="2833" y="1906"/>
                  </a:cubicBezTo>
                  <a:cubicBezTo>
                    <a:pt x="2899" y="1681"/>
                    <a:pt x="2939" y="1469"/>
                    <a:pt x="2939" y="1258"/>
                  </a:cubicBezTo>
                  <a:cubicBezTo>
                    <a:pt x="2939" y="1085"/>
                    <a:pt x="2913" y="927"/>
                    <a:pt x="2873" y="781"/>
                  </a:cubicBezTo>
                  <a:cubicBezTo>
                    <a:pt x="2833" y="622"/>
                    <a:pt x="2754" y="490"/>
                    <a:pt x="2648" y="371"/>
                  </a:cubicBezTo>
                  <a:cubicBezTo>
                    <a:pt x="2542" y="252"/>
                    <a:pt x="2423" y="172"/>
                    <a:pt x="2251" y="106"/>
                  </a:cubicBezTo>
                  <a:cubicBezTo>
                    <a:pt x="2092" y="27"/>
                    <a:pt x="1894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632265" y="887407"/>
              <a:ext cx="93683" cy="78318"/>
            </a:xfrm>
            <a:custGeom>
              <a:avLst/>
              <a:gdLst/>
              <a:ahLst/>
              <a:cxnLst/>
              <a:rect l="l" t="t" r="r" b="b"/>
              <a:pathLst>
                <a:path w="1695" h="1417" extrusionOk="0">
                  <a:moveTo>
                    <a:pt x="159" y="0"/>
                  </a:moveTo>
                  <a:cubicBezTo>
                    <a:pt x="93" y="0"/>
                    <a:pt x="53" y="27"/>
                    <a:pt x="27" y="66"/>
                  </a:cubicBezTo>
                  <a:cubicBezTo>
                    <a:pt x="14" y="106"/>
                    <a:pt x="0" y="146"/>
                    <a:pt x="0" y="186"/>
                  </a:cubicBezTo>
                  <a:cubicBezTo>
                    <a:pt x="0" y="225"/>
                    <a:pt x="14" y="278"/>
                    <a:pt x="40" y="318"/>
                  </a:cubicBezTo>
                  <a:cubicBezTo>
                    <a:pt x="66" y="358"/>
                    <a:pt x="106" y="384"/>
                    <a:pt x="159" y="384"/>
                  </a:cubicBezTo>
                  <a:lnTo>
                    <a:pt x="821" y="384"/>
                  </a:lnTo>
                  <a:cubicBezTo>
                    <a:pt x="953" y="371"/>
                    <a:pt x="1086" y="371"/>
                    <a:pt x="1205" y="371"/>
                  </a:cubicBezTo>
                  <a:lnTo>
                    <a:pt x="1522" y="371"/>
                  </a:lnTo>
                  <a:cubicBezTo>
                    <a:pt x="1589" y="371"/>
                    <a:pt x="1641" y="344"/>
                    <a:pt x="1668" y="291"/>
                  </a:cubicBezTo>
                  <a:cubicBezTo>
                    <a:pt x="1681" y="239"/>
                    <a:pt x="1694" y="199"/>
                    <a:pt x="1694" y="172"/>
                  </a:cubicBezTo>
                  <a:cubicBezTo>
                    <a:pt x="1694" y="119"/>
                    <a:pt x="1681" y="80"/>
                    <a:pt x="1655" y="53"/>
                  </a:cubicBezTo>
                  <a:cubicBezTo>
                    <a:pt x="1628" y="14"/>
                    <a:pt x="1602" y="0"/>
                    <a:pt x="1575" y="0"/>
                  </a:cubicBezTo>
                  <a:cubicBezTo>
                    <a:pt x="1469" y="0"/>
                    <a:pt x="1364" y="0"/>
                    <a:pt x="1231" y="14"/>
                  </a:cubicBezTo>
                  <a:lnTo>
                    <a:pt x="278" y="14"/>
                  </a:lnTo>
                  <a:cubicBezTo>
                    <a:pt x="225" y="0"/>
                    <a:pt x="186" y="0"/>
                    <a:pt x="159" y="0"/>
                  </a:cubicBezTo>
                  <a:close/>
                  <a:moveTo>
                    <a:pt x="159" y="1033"/>
                  </a:moveTo>
                  <a:cubicBezTo>
                    <a:pt x="93" y="1033"/>
                    <a:pt x="53" y="1059"/>
                    <a:pt x="27" y="1099"/>
                  </a:cubicBezTo>
                  <a:cubicBezTo>
                    <a:pt x="14" y="1139"/>
                    <a:pt x="0" y="1178"/>
                    <a:pt x="0" y="1218"/>
                  </a:cubicBezTo>
                  <a:cubicBezTo>
                    <a:pt x="0" y="1271"/>
                    <a:pt x="14" y="1311"/>
                    <a:pt x="40" y="1350"/>
                  </a:cubicBezTo>
                  <a:cubicBezTo>
                    <a:pt x="66" y="1390"/>
                    <a:pt x="106" y="1416"/>
                    <a:pt x="159" y="1416"/>
                  </a:cubicBezTo>
                  <a:lnTo>
                    <a:pt x="821" y="1416"/>
                  </a:lnTo>
                  <a:cubicBezTo>
                    <a:pt x="953" y="1416"/>
                    <a:pt x="1086" y="1403"/>
                    <a:pt x="1205" y="1403"/>
                  </a:cubicBezTo>
                  <a:lnTo>
                    <a:pt x="1522" y="1403"/>
                  </a:lnTo>
                  <a:cubicBezTo>
                    <a:pt x="1589" y="1403"/>
                    <a:pt x="1641" y="1390"/>
                    <a:pt x="1668" y="1337"/>
                  </a:cubicBezTo>
                  <a:cubicBezTo>
                    <a:pt x="1681" y="1284"/>
                    <a:pt x="1694" y="1231"/>
                    <a:pt x="1694" y="1205"/>
                  </a:cubicBezTo>
                  <a:cubicBezTo>
                    <a:pt x="1694" y="1165"/>
                    <a:pt x="1681" y="1125"/>
                    <a:pt x="1655" y="1086"/>
                  </a:cubicBezTo>
                  <a:cubicBezTo>
                    <a:pt x="1628" y="1046"/>
                    <a:pt x="1602" y="1033"/>
                    <a:pt x="1575" y="1033"/>
                  </a:cubicBezTo>
                  <a:cubicBezTo>
                    <a:pt x="1469" y="1033"/>
                    <a:pt x="1364" y="1033"/>
                    <a:pt x="1231" y="1046"/>
                  </a:cubicBezTo>
                  <a:lnTo>
                    <a:pt x="278" y="1046"/>
                  </a:lnTo>
                  <a:cubicBezTo>
                    <a:pt x="225" y="1046"/>
                    <a:pt x="186" y="1033"/>
                    <a:pt x="159" y="10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740539" y="770345"/>
              <a:ext cx="188029" cy="281711"/>
            </a:xfrm>
            <a:custGeom>
              <a:avLst/>
              <a:gdLst/>
              <a:ahLst/>
              <a:cxnLst/>
              <a:rect l="l" t="t" r="r" b="b"/>
              <a:pathLst>
                <a:path w="3402" h="5097" extrusionOk="0">
                  <a:moveTo>
                    <a:pt x="2528" y="609"/>
                  </a:moveTo>
                  <a:lnTo>
                    <a:pt x="2356" y="3190"/>
                  </a:lnTo>
                  <a:cubicBezTo>
                    <a:pt x="2210" y="3190"/>
                    <a:pt x="2038" y="3204"/>
                    <a:pt x="1853" y="3217"/>
                  </a:cubicBezTo>
                  <a:cubicBezTo>
                    <a:pt x="1668" y="3230"/>
                    <a:pt x="1496" y="3230"/>
                    <a:pt x="1324" y="3243"/>
                  </a:cubicBezTo>
                  <a:cubicBezTo>
                    <a:pt x="1165" y="3243"/>
                    <a:pt x="1019" y="3257"/>
                    <a:pt x="900" y="3257"/>
                  </a:cubicBezTo>
                  <a:lnTo>
                    <a:pt x="702" y="3257"/>
                  </a:lnTo>
                  <a:cubicBezTo>
                    <a:pt x="662" y="3257"/>
                    <a:pt x="635" y="3257"/>
                    <a:pt x="622" y="3243"/>
                  </a:cubicBezTo>
                  <a:cubicBezTo>
                    <a:pt x="622" y="3230"/>
                    <a:pt x="622" y="3230"/>
                    <a:pt x="622" y="3217"/>
                  </a:cubicBezTo>
                  <a:cubicBezTo>
                    <a:pt x="622" y="3190"/>
                    <a:pt x="622" y="3164"/>
                    <a:pt x="649" y="3137"/>
                  </a:cubicBezTo>
                  <a:cubicBezTo>
                    <a:pt x="675" y="3124"/>
                    <a:pt x="688" y="3098"/>
                    <a:pt x="688" y="3084"/>
                  </a:cubicBezTo>
                  <a:lnTo>
                    <a:pt x="2528" y="609"/>
                  </a:lnTo>
                  <a:close/>
                  <a:moveTo>
                    <a:pt x="2713" y="1"/>
                  </a:moveTo>
                  <a:cubicBezTo>
                    <a:pt x="2634" y="1"/>
                    <a:pt x="2581" y="27"/>
                    <a:pt x="2515" y="80"/>
                  </a:cubicBezTo>
                  <a:cubicBezTo>
                    <a:pt x="2462" y="120"/>
                    <a:pt x="2422" y="159"/>
                    <a:pt x="2409" y="173"/>
                  </a:cubicBezTo>
                  <a:cubicBezTo>
                    <a:pt x="2263" y="358"/>
                    <a:pt x="2131" y="530"/>
                    <a:pt x="2012" y="689"/>
                  </a:cubicBezTo>
                  <a:cubicBezTo>
                    <a:pt x="1893" y="834"/>
                    <a:pt x="1774" y="993"/>
                    <a:pt x="1668" y="1126"/>
                  </a:cubicBezTo>
                  <a:lnTo>
                    <a:pt x="1350" y="1562"/>
                  </a:lnTo>
                  <a:cubicBezTo>
                    <a:pt x="1244" y="1708"/>
                    <a:pt x="1125" y="1867"/>
                    <a:pt x="993" y="2039"/>
                  </a:cubicBezTo>
                  <a:cubicBezTo>
                    <a:pt x="874" y="2211"/>
                    <a:pt x="728" y="2396"/>
                    <a:pt x="582" y="2595"/>
                  </a:cubicBezTo>
                  <a:cubicBezTo>
                    <a:pt x="437" y="2807"/>
                    <a:pt x="265" y="3045"/>
                    <a:pt x="66" y="3309"/>
                  </a:cubicBezTo>
                  <a:cubicBezTo>
                    <a:pt x="40" y="3336"/>
                    <a:pt x="27" y="3362"/>
                    <a:pt x="13" y="3402"/>
                  </a:cubicBezTo>
                  <a:cubicBezTo>
                    <a:pt x="0" y="3415"/>
                    <a:pt x="0" y="3442"/>
                    <a:pt x="0" y="3468"/>
                  </a:cubicBezTo>
                  <a:cubicBezTo>
                    <a:pt x="0" y="3534"/>
                    <a:pt x="27" y="3574"/>
                    <a:pt x="80" y="3601"/>
                  </a:cubicBezTo>
                  <a:cubicBezTo>
                    <a:pt x="132" y="3640"/>
                    <a:pt x="185" y="3654"/>
                    <a:pt x="265" y="3654"/>
                  </a:cubicBezTo>
                  <a:cubicBezTo>
                    <a:pt x="344" y="3654"/>
                    <a:pt x="556" y="3654"/>
                    <a:pt x="900" y="3640"/>
                  </a:cubicBezTo>
                  <a:cubicBezTo>
                    <a:pt x="1231" y="3627"/>
                    <a:pt x="1721" y="3601"/>
                    <a:pt x="2343" y="3601"/>
                  </a:cubicBezTo>
                  <a:lnTo>
                    <a:pt x="2290" y="4554"/>
                  </a:lnTo>
                  <a:cubicBezTo>
                    <a:pt x="2290" y="4633"/>
                    <a:pt x="2263" y="4686"/>
                    <a:pt x="2197" y="4726"/>
                  </a:cubicBezTo>
                  <a:cubicBezTo>
                    <a:pt x="2144" y="4752"/>
                    <a:pt x="2078" y="4779"/>
                    <a:pt x="1985" y="4792"/>
                  </a:cubicBezTo>
                  <a:lnTo>
                    <a:pt x="1893" y="4792"/>
                  </a:lnTo>
                  <a:cubicBezTo>
                    <a:pt x="1853" y="4792"/>
                    <a:pt x="1800" y="4805"/>
                    <a:pt x="1747" y="4805"/>
                  </a:cubicBezTo>
                  <a:cubicBezTo>
                    <a:pt x="1694" y="4805"/>
                    <a:pt x="1641" y="4818"/>
                    <a:pt x="1575" y="4818"/>
                  </a:cubicBezTo>
                  <a:lnTo>
                    <a:pt x="1430" y="4818"/>
                  </a:lnTo>
                  <a:cubicBezTo>
                    <a:pt x="1390" y="4818"/>
                    <a:pt x="1350" y="4832"/>
                    <a:pt x="1310" y="4845"/>
                  </a:cubicBezTo>
                  <a:cubicBezTo>
                    <a:pt x="1271" y="4858"/>
                    <a:pt x="1244" y="4898"/>
                    <a:pt x="1244" y="4951"/>
                  </a:cubicBezTo>
                  <a:cubicBezTo>
                    <a:pt x="1244" y="5017"/>
                    <a:pt x="1271" y="5057"/>
                    <a:pt x="1324" y="5070"/>
                  </a:cubicBezTo>
                  <a:cubicBezTo>
                    <a:pt x="1377" y="5096"/>
                    <a:pt x="1416" y="5096"/>
                    <a:pt x="1456" y="5096"/>
                  </a:cubicBezTo>
                  <a:lnTo>
                    <a:pt x="2965" y="5096"/>
                  </a:lnTo>
                  <a:cubicBezTo>
                    <a:pt x="3044" y="5096"/>
                    <a:pt x="3110" y="5096"/>
                    <a:pt x="3163" y="5070"/>
                  </a:cubicBezTo>
                  <a:cubicBezTo>
                    <a:pt x="3216" y="5043"/>
                    <a:pt x="3230" y="5004"/>
                    <a:pt x="3230" y="4951"/>
                  </a:cubicBezTo>
                  <a:cubicBezTo>
                    <a:pt x="3230" y="4884"/>
                    <a:pt x="3216" y="4845"/>
                    <a:pt x="3163" y="4832"/>
                  </a:cubicBezTo>
                  <a:cubicBezTo>
                    <a:pt x="3124" y="4805"/>
                    <a:pt x="3057" y="4792"/>
                    <a:pt x="2965" y="4792"/>
                  </a:cubicBezTo>
                  <a:lnTo>
                    <a:pt x="2793" y="4792"/>
                  </a:lnTo>
                  <a:cubicBezTo>
                    <a:pt x="2740" y="4779"/>
                    <a:pt x="2713" y="4752"/>
                    <a:pt x="2713" y="4699"/>
                  </a:cubicBezTo>
                  <a:cubicBezTo>
                    <a:pt x="2713" y="4673"/>
                    <a:pt x="2713" y="4620"/>
                    <a:pt x="2713" y="4527"/>
                  </a:cubicBezTo>
                  <a:cubicBezTo>
                    <a:pt x="2727" y="4448"/>
                    <a:pt x="2727" y="4355"/>
                    <a:pt x="2727" y="4249"/>
                  </a:cubicBezTo>
                  <a:cubicBezTo>
                    <a:pt x="2740" y="4130"/>
                    <a:pt x="2740" y="4024"/>
                    <a:pt x="2753" y="3905"/>
                  </a:cubicBezTo>
                  <a:cubicBezTo>
                    <a:pt x="2753" y="3786"/>
                    <a:pt x="2766" y="3680"/>
                    <a:pt x="2766" y="3601"/>
                  </a:cubicBezTo>
                  <a:lnTo>
                    <a:pt x="3230" y="3601"/>
                  </a:lnTo>
                  <a:cubicBezTo>
                    <a:pt x="3256" y="3601"/>
                    <a:pt x="3296" y="3587"/>
                    <a:pt x="3335" y="3561"/>
                  </a:cubicBezTo>
                  <a:cubicBezTo>
                    <a:pt x="3388" y="3534"/>
                    <a:pt x="3402" y="3482"/>
                    <a:pt x="3402" y="3415"/>
                  </a:cubicBezTo>
                  <a:cubicBezTo>
                    <a:pt x="3402" y="3349"/>
                    <a:pt x="3388" y="3309"/>
                    <a:pt x="3349" y="3270"/>
                  </a:cubicBezTo>
                  <a:cubicBezTo>
                    <a:pt x="3309" y="3230"/>
                    <a:pt x="3256" y="3217"/>
                    <a:pt x="3190" y="3217"/>
                  </a:cubicBezTo>
                  <a:lnTo>
                    <a:pt x="2793" y="3190"/>
                  </a:lnTo>
                  <a:cubicBezTo>
                    <a:pt x="2793" y="3032"/>
                    <a:pt x="2793" y="2859"/>
                    <a:pt x="2806" y="2648"/>
                  </a:cubicBezTo>
                  <a:cubicBezTo>
                    <a:pt x="2806" y="2436"/>
                    <a:pt x="2819" y="2224"/>
                    <a:pt x="2832" y="1999"/>
                  </a:cubicBezTo>
                  <a:cubicBezTo>
                    <a:pt x="2846" y="1774"/>
                    <a:pt x="2859" y="1562"/>
                    <a:pt x="2872" y="1337"/>
                  </a:cubicBezTo>
                  <a:cubicBezTo>
                    <a:pt x="2899" y="1126"/>
                    <a:pt x="2912" y="927"/>
                    <a:pt x="2925" y="755"/>
                  </a:cubicBezTo>
                  <a:cubicBezTo>
                    <a:pt x="2938" y="583"/>
                    <a:pt x="2952" y="437"/>
                    <a:pt x="2952" y="318"/>
                  </a:cubicBezTo>
                  <a:cubicBezTo>
                    <a:pt x="2965" y="212"/>
                    <a:pt x="2965" y="146"/>
                    <a:pt x="2965" y="133"/>
                  </a:cubicBezTo>
                  <a:cubicBezTo>
                    <a:pt x="2965" y="93"/>
                    <a:pt x="2938" y="54"/>
                    <a:pt x="2899" y="40"/>
                  </a:cubicBezTo>
                  <a:cubicBezTo>
                    <a:pt x="2846" y="14"/>
                    <a:pt x="2780" y="1"/>
                    <a:pt x="2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" name="Google Shape;55;p3"/>
          <p:cNvSpPr/>
          <p:nvPr/>
        </p:nvSpPr>
        <p:spPr>
          <a:xfrm>
            <a:off x="11148891" y="987878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3"/>
          <p:cNvSpPr/>
          <p:nvPr/>
        </p:nvSpPr>
        <p:spPr>
          <a:xfrm>
            <a:off x="354383" y="5771102"/>
            <a:ext cx="128068" cy="128068"/>
          </a:xfrm>
          <a:custGeom>
            <a:avLst/>
            <a:gdLst/>
            <a:ahLst/>
            <a:cxnLst/>
            <a:rect l="l" t="t" r="r" b="b"/>
            <a:pathLst>
              <a:path w="1973" h="1973" extrusionOk="0">
                <a:moveTo>
                  <a:pt x="980" y="0"/>
                </a:moveTo>
                <a:cubicBezTo>
                  <a:pt x="927" y="0"/>
                  <a:pt x="874" y="14"/>
                  <a:pt x="834" y="53"/>
                </a:cubicBezTo>
                <a:cubicBezTo>
                  <a:pt x="807" y="93"/>
                  <a:pt x="781" y="133"/>
                  <a:pt x="781" y="186"/>
                </a:cubicBezTo>
                <a:cubicBezTo>
                  <a:pt x="781" y="252"/>
                  <a:pt x="781" y="331"/>
                  <a:pt x="794" y="450"/>
                </a:cubicBezTo>
                <a:cubicBezTo>
                  <a:pt x="794" y="543"/>
                  <a:pt x="807" y="662"/>
                  <a:pt x="807" y="808"/>
                </a:cubicBezTo>
                <a:lnTo>
                  <a:pt x="159" y="808"/>
                </a:lnTo>
                <a:cubicBezTo>
                  <a:pt x="132" y="808"/>
                  <a:pt x="93" y="821"/>
                  <a:pt x="53" y="848"/>
                </a:cubicBezTo>
                <a:cubicBezTo>
                  <a:pt x="13" y="887"/>
                  <a:pt x="0" y="927"/>
                  <a:pt x="0" y="1006"/>
                </a:cubicBezTo>
                <a:cubicBezTo>
                  <a:pt x="0" y="1073"/>
                  <a:pt x="13" y="1125"/>
                  <a:pt x="53" y="1152"/>
                </a:cubicBezTo>
                <a:cubicBezTo>
                  <a:pt x="93" y="1178"/>
                  <a:pt x="132" y="1192"/>
                  <a:pt x="159" y="1192"/>
                </a:cubicBezTo>
                <a:lnTo>
                  <a:pt x="424" y="1192"/>
                </a:lnTo>
                <a:cubicBezTo>
                  <a:pt x="530" y="1192"/>
                  <a:pt x="662" y="1178"/>
                  <a:pt x="794" y="1178"/>
                </a:cubicBezTo>
                <a:cubicBezTo>
                  <a:pt x="781" y="1284"/>
                  <a:pt x="781" y="1403"/>
                  <a:pt x="781" y="1536"/>
                </a:cubicBezTo>
                <a:cubicBezTo>
                  <a:pt x="768" y="1655"/>
                  <a:pt x="768" y="1748"/>
                  <a:pt x="768" y="1814"/>
                </a:cubicBezTo>
                <a:cubicBezTo>
                  <a:pt x="768" y="1853"/>
                  <a:pt x="794" y="1880"/>
                  <a:pt x="821" y="1920"/>
                </a:cubicBezTo>
                <a:cubicBezTo>
                  <a:pt x="860" y="1959"/>
                  <a:pt x="900" y="1973"/>
                  <a:pt x="980" y="1973"/>
                </a:cubicBezTo>
                <a:cubicBezTo>
                  <a:pt x="1046" y="1973"/>
                  <a:pt x="1099" y="1959"/>
                  <a:pt x="1138" y="1920"/>
                </a:cubicBezTo>
                <a:cubicBezTo>
                  <a:pt x="1178" y="1880"/>
                  <a:pt x="1191" y="1840"/>
                  <a:pt x="1191" y="1814"/>
                </a:cubicBezTo>
                <a:lnTo>
                  <a:pt x="1191" y="1178"/>
                </a:lnTo>
                <a:lnTo>
                  <a:pt x="1800" y="1178"/>
                </a:lnTo>
                <a:cubicBezTo>
                  <a:pt x="1840" y="1178"/>
                  <a:pt x="1880" y="1165"/>
                  <a:pt x="1919" y="1125"/>
                </a:cubicBezTo>
                <a:cubicBezTo>
                  <a:pt x="1959" y="1099"/>
                  <a:pt x="1972" y="1033"/>
                  <a:pt x="1972" y="967"/>
                </a:cubicBezTo>
                <a:cubicBezTo>
                  <a:pt x="1972" y="900"/>
                  <a:pt x="1959" y="848"/>
                  <a:pt x="1932" y="821"/>
                </a:cubicBezTo>
                <a:cubicBezTo>
                  <a:pt x="1906" y="781"/>
                  <a:pt x="1880" y="768"/>
                  <a:pt x="1840" y="768"/>
                </a:cubicBezTo>
                <a:cubicBezTo>
                  <a:pt x="1760" y="768"/>
                  <a:pt x="1668" y="781"/>
                  <a:pt x="1562" y="795"/>
                </a:cubicBezTo>
                <a:cubicBezTo>
                  <a:pt x="1443" y="795"/>
                  <a:pt x="1324" y="808"/>
                  <a:pt x="1191" y="808"/>
                </a:cubicBezTo>
                <a:lnTo>
                  <a:pt x="1191" y="450"/>
                </a:lnTo>
                <a:cubicBezTo>
                  <a:pt x="1191" y="345"/>
                  <a:pt x="1191" y="252"/>
                  <a:pt x="1191" y="186"/>
                </a:cubicBezTo>
                <a:cubicBezTo>
                  <a:pt x="1191" y="133"/>
                  <a:pt x="1178" y="93"/>
                  <a:pt x="1138" y="53"/>
                </a:cubicBezTo>
                <a:cubicBezTo>
                  <a:pt x="1099" y="14"/>
                  <a:pt x="1046" y="0"/>
                  <a:pt x="9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3"/>
          <p:cNvSpPr/>
          <p:nvPr/>
        </p:nvSpPr>
        <p:spPr>
          <a:xfrm>
            <a:off x="1591814" y="6262923"/>
            <a:ext cx="224329" cy="274115"/>
          </a:xfrm>
          <a:custGeom>
            <a:avLst/>
            <a:gdLst/>
            <a:ahLst/>
            <a:cxnLst/>
            <a:rect l="l" t="t" r="r" b="b"/>
            <a:pathLst>
              <a:path w="3456" h="4223" extrusionOk="0">
                <a:moveTo>
                  <a:pt x="755" y="371"/>
                </a:moveTo>
                <a:cubicBezTo>
                  <a:pt x="861" y="371"/>
                  <a:pt x="954" y="411"/>
                  <a:pt x="1046" y="490"/>
                </a:cubicBezTo>
                <a:cubicBezTo>
                  <a:pt x="1139" y="570"/>
                  <a:pt x="1179" y="702"/>
                  <a:pt x="1179" y="887"/>
                </a:cubicBezTo>
                <a:cubicBezTo>
                  <a:pt x="1179" y="1073"/>
                  <a:pt x="1139" y="1218"/>
                  <a:pt x="1046" y="1311"/>
                </a:cubicBezTo>
                <a:cubicBezTo>
                  <a:pt x="967" y="1417"/>
                  <a:pt x="861" y="1470"/>
                  <a:pt x="729" y="1470"/>
                </a:cubicBezTo>
                <a:cubicBezTo>
                  <a:pt x="610" y="1470"/>
                  <a:pt x="517" y="1417"/>
                  <a:pt x="451" y="1311"/>
                </a:cubicBezTo>
                <a:cubicBezTo>
                  <a:pt x="385" y="1205"/>
                  <a:pt x="345" y="1086"/>
                  <a:pt x="345" y="940"/>
                </a:cubicBezTo>
                <a:cubicBezTo>
                  <a:pt x="345" y="834"/>
                  <a:pt x="358" y="742"/>
                  <a:pt x="385" y="662"/>
                </a:cubicBezTo>
                <a:cubicBezTo>
                  <a:pt x="424" y="596"/>
                  <a:pt x="451" y="530"/>
                  <a:pt x="491" y="490"/>
                </a:cubicBezTo>
                <a:cubicBezTo>
                  <a:pt x="530" y="437"/>
                  <a:pt x="583" y="411"/>
                  <a:pt x="623" y="398"/>
                </a:cubicBezTo>
                <a:cubicBezTo>
                  <a:pt x="676" y="371"/>
                  <a:pt x="716" y="371"/>
                  <a:pt x="755" y="371"/>
                </a:cubicBezTo>
                <a:close/>
                <a:moveTo>
                  <a:pt x="2727" y="2806"/>
                </a:moveTo>
                <a:cubicBezTo>
                  <a:pt x="2807" y="2806"/>
                  <a:pt x="2886" y="2846"/>
                  <a:pt x="2966" y="2926"/>
                </a:cubicBezTo>
                <a:cubicBezTo>
                  <a:pt x="3058" y="2992"/>
                  <a:pt x="3098" y="3124"/>
                  <a:pt x="3098" y="3309"/>
                </a:cubicBezTo>
                <a:cubicBezTo>
                  <a:pt x="3098" y="3376"/>
                  <a:pt x="3085" y="3442"/>
                  <a:pt x="3071" y="3508"/>
                </a:cubicBezTo>
                <a:cubicBezTo>
                  <a:pt x="3058" y="3574"/>
                  <a:pt x="3032" y="3640"/>
                  <a:pt x="3005" y="3693"/>
                </a:cubicBezTo>
                <a:cubicBezTo>
                  <a:pt x="2966" y="3746"/>
                  <a:pt x="2926" y="3786"/>
                  <a:pt x="2873" y="3826"/>
                </a:cubicBezTo>
                <a:cubicBezTo>
                  <a:pt x="2833" y="3865"/>
                  <a:pt x="2767" y="3879"/>
                  <a:pt x="2688" y="3879"/>
                </a:cubicBezTo>
                <a:cubicBezTo>
                  <a:pt x="2608" y="3879"/>
                  <a:pt x="2542" y="3865"/>
                  <a:pt x="2489" y="3826"/>
                </a:cubicBezTo>
                <a:cubicBezTo>
                  <a:pt x="2449" y="3786"/>
                  <a:pt x="2410" y="3733"/>
                  <a:pt x="2383" y="3680"/>
                </a:cubicBezTo>
                <a:cubicBezTo>
                  <a:pt x="2343" y="3627"/>
                  <a:pt x="2330" y="3561"/>
                  <a:pt x="2317" y="3495"/>
                </a:cubicBezTo>
                <a:cubicBezTo>
                  <a:pt x="2317" y="3442"/>
                  <a:pt x="2304" y="3389"/>
                  <a:pt x="2304" y="3336"/>
                </a:cubicBezTo>
                <a:cubicBezTo>
                  <a:pt x="2304" y="3164"/>
                  <a:pt x="2343" y="3031"/>
                  <a:pt x="2423" y="2939"/>
                </a:cubicBezTo>
                <a:cubicBezTo>
                  <a:pt x="2516" y="2846"/>
                  <a:pt x="2608" y="2806"/>
                  <a:pt x="2727" y="2806"/>
                </a:cubicBezTo>
                <a:close/>
                <a:moveTo>
                  <a:pt x="3032" y="1"/>
                </a:moveTo>
                <a:cubicBezTo>
                  <a:pt x="2992" y="1"/>
                  <a:pt x="2952" y="14"/>
                  <a:pt x="2913" y="54"/>
                </a:cubicBezTo>
                <a:cubicBezTo>
                  <a:pt x="2873" y="93"/>
                  <a:pt x="2846" y="146"/>
                  <a:pt x="2807" y="199"/>
                </a:cubicBezTo>
                <a:cubicBezTo>
                  <a:pt x="2767" y="252"/>
                  <a:pt x="2727" y="305"/>
                  <a:pt x="2688" y="371"/>
                </a:cubicBezTo>
                <a:cubicBezTo>
                  <a:pt x="2648" y="424"/>
                  <a:pt x="2595" y="464"/>
                  <a:pt x="2555" y="504"/>
                </a:cubicBezTo>
                <a:cubicBezTo>
                  <a:pt x="2502" y="530"/>
                  <a:pt x="2449" y="557"/>
                  <a:pt x="2383" y="570"/>
                </a:cubicBezTo>
                <a:cubicBezTo>
                  <a:pt x="2317" y="583"/>
                  <a:pt x="2264" y="583"/>
                  <a:pt x="2211" y="583"/>
                </a:cubicBezTo>
                <a:cubicBezTo>
                  <a:pt x="2052" y="583"/>
                  <a:pt x="1933" y="570"/>
                  <a:pt x="1827" y="543"/>
                </a:cubicBezTo>
                <a:cubicBezTo>
                  <a:pt x="1735" y="517"/>
                  <a:pt x="1642" y="477"/>
                  <a:pt x="1576" y="437"/>
                </a:cubicBezTo>
                <a:cubicBezTo>
                  <a:pt x="1510" y="398"/>
                  <a:pt x="1443" y="345"/>
                  <a:pt x="1391" y="305"/>
                </a:cubicBezTo>
                <a:cubicBezTo>
                  <a:pt x="1338" y="252"/>
                  <a:pt x="1285" y="212"/>
                  <a:pt x="1232" y="173"/>
                </a:cubicBezTo>
                <a:cubicBezTo>
                  <a:pt x="1179" y="120"/>
                  <a:pt x="1113" y="93"/>
                  <a:pt x="1033" y="67"/>
                </a:cubicBezTo>
                <a:cubicBezTo>
                  <a:pt x="967" y="27"/>
                  <a:pt x="874" y="14"/>
                  <a:pt x="755" y="14"/>
                </a:cubicBezTo>
                <a:cubicBezTo>
                  <a:pt x="663" y="14"/>
                  <a:pt x="570" y="40"/>
                  <a:pt x="477" y="80"/>
                </a:cubicBezTo>
                <a:cubicBezTo>
                  <a:pt x="398" y="120"/>
                  <a:pt x="318" y="186"/>
                  <a:pt x="239" y="265"/>
                </a:cubicBezTo>
                <a:cubicBezTo>
                  <a:pt x="173" y="345"/>
                  <a:pt x="120" y="437"/>
                  <a:pt x="67" y="557"/>
                </a:cubicBezTo>
                <a:cubicBezTo>
                  <a:pt x="27" y="662"/>
                  <a:pt x="1" y="795"/>
                  <a:pt x="1" y="940"/>
                </a:cubicBezTo>
                <a:cubicBezTo>
                  <a:pt x="1" y="1086"/>
                  <a:pt x="27" y="1205"/>
                  <a:pt x="67" y="1324"/>
                </a:cubicBezTo>
                <a:cubicBezTo>
                  <a:pt x="107" y="1430"/>
                  <a:pt x="160" y="1523"/>
                  <a:pt x="239" y="1589"/>
                </a:cubicBezTo>
                <a:cubicBezTo>
                  <a:pt x="305" y="1668"/>
                  <a:pt x="385" y="1721"/>
                  <a:pt x="477" y="1748"/>
                </a:cubicBezTo>
                <a:cubicBezTo>
                  <a:pt x="570" y="1787"/>
                  <a:pt x="649" y="1814"/>
                  <a:pt x="742" y="1814"/>
                </a:cubicBezTo>
                <a:cubicBezTo>
                  <a:pt x="848" y="1814"/>
                  <a:pt x="941" y="1787"/>
                  <a:pt x="1033" y="1748"/>
                </a:cubicBezTo>
                <a:cubicBezTo>
                  <a:pt x="1139" y="1695"/>
                  <a:pt x="1218" y="1629"/>
                  <a:pt x="1298" y="1549"/>
                </a:cubicBezTo>
                <a:cubicBezTo>
                  <a:pt x="1364" y="1456"/>
                  <a:pt x="1417" y="1364"/>
                  <a:pt x="1457" y="1245"/>
                </a:cubicBezTo>
                <a:cubicBezTo>
                  <a:pt x="1510" y="1126"/>
                  <a:pt x="1523" y="993"/>
                  <a:pt x="1523" y="861"/>
                </a:cubicBezTo>
                <a:cubicBezTo>
                  <a:pt x="1523" y="848"/>
                  <a:pt x="1523" y="834"/>
                  <a:pt x="1523" y="834"/>
                </a:cubicBezTo>
                <a:lnTo>
                  <a:pt x="1523" y="795"/>
                </a:lnTo>
                <a:cubicBezTo>
                  <a:pt x="1629" y="834"/>
                  <a:pt x="1735" y="861"/>
                  <a:pt x="1841" y="874"/>
                </a:cubicBezTo>
                <a:cubicBezTo>
                  <a:pt x="1933" y="887"/>
                  <a:pt x="2052" y="901"/>
                  <a:pt x="2198" y="901"/>
                </a:cubicBezTo>
                <a:lnTo>
                  <a:pt x="2304" y="901"/>
                </a:lnTo>
                <a:cubicBezTo>
                  <a:pt x="2330" y="887"/>
                  <a:pt x="2370" y="887"/>
                  <a:pt x="2410" y="874"/>
                </a:cubicBezTo>
                <a:lnTo>
                  <a:pt x="2410" y="874"/>
                </a:lnTo>
                <a:cubicBezTo>
                  <a:pt x="2410" y="887"/>
                  <a:pt x="2396" y="927"/>
                  <a:pt x="2343" y="1007"/>
                </a:cubicBezTo>
                <a:cubicBezTo>
                  <a:pt x="2304" y="1099"/>
                  <a:pt x="2238" y="1205"/>
                  <a:pt x="2171" y="1337"/>
                </a:cubicBezTo>
                <a:cubicBezTo>
                  <a:pt x="2092" y="1470"/>
                  <a:pt x="2013" y="1629"/>
                  <a:pt x="1920" y="1814"/>
                </a:cubicBezTo>
                <a:cubicBezTo>
                  <a:pt x="1814" y="1986"/>
                  <a:pt x="1721" y="2158"/>
                  <a:pt x="1629" y="2343"/>
                </a:cubicBezTo>
                <a:cubicBezTo>
                  <a:pt x="1523" y="2529"/>
                  <a:pt x="1430" y="2701"/>
                  <a:pt x="1338" y="2886"/>
                </a:cubicBezTo>
                <a:cubicBezTo>
                  <a:pt x="1245" y="3058"/>
                  <a:pt x="1166" y="3217"/>
                  <a:pt x="1086" y="3362"/>
                </a:cubicBezTo>
                <a:cubicBezTo>
                  <a:pt x="1020" y="3508"/>
                  <a:pt x="954" y="3627"/>
                  <a:pt x="914" y="3720"/>
                </a:cubicBezTo>
                <a:cubicBezTo>
                  <a:pt x="861" y="3812"/>
                  <a:pt x="835" y="3865"/>
                  <a:pt x="835" y="3879"/>
                </a:cubicBezTo>
                <a:cubicBezTo>
                  <a:pt x="835" y="3905"/>
                  <a:pt x="861" y="3945"/>
                  <a:pt x="888" y="3958"/>
                </a:cubicBezTo>
                <a:cubicBezTo>
                  <a:pt x="914" y="3984"/>
                  <a:pt x="954" y="3998"/>
                  <a:pt x="1020" y="3998"/>
                </a:cubicBezTo>
                <a:cubicBezTo>
                  <a:pt x="1086" y="3998"/>
                  <a:pt x="1139" y="3984"/>
                  <a:pt x="1166" y="3958"/>
                </a:cubicBezTo>
                <a:cubicBezTo>
                  <a:pt x="1205" y="3918"/>
                  <a:pt x="1232" y="3879"/>
                  <a:pt x="1258" y="3852"/>
                </a:cubicBezTo>
                <a:cubicBezTo>
                  <a:pt x="1271" y="3799"/>
                  <a:pt x="1324" y="3706"/>
                  <a:pt x="1391" y="3574"/>
                </a:cubicBezTo>
                <a:cubicBezTo>
                  <a:pt x="1443" y="3442"/>
                  <a:pt x="1536" y="3283"/>
                  <a:pt x="1629" y="3111"/>
                </a:cubicBezTo>
                <a:cubicBezTo>
                  <a:pt x="1721" y="2926"/>
                  <a:pt x="1827" y="2727"/>
                  <a:pt x="1933" y="2515"/>
                </a:cubicBezTo>
                <a:lnTo>
                  <a:pt x="2291" y="1854"/>
                </a:lnTo>
                <a:cubicBezTo>
                  <a:pt x="2410" y="1642"/>
                  <a:pt x="2516" y="1417"/>
                  <a:pt x="2621" y="1218"/>
                </a:cubicBezTo>
                <a:cubicBezTo>
                  <a:pt x="2741" y="1007"/>
                  <a:pt x="2833" y="834"/>
                  <a:pt x="2913" y="662"/>
                </a:cubicBezTo>
                <a:cubicBezTo>
                  <a:pt x="3005" y="504"/>
                  <a:pt x="3071" y="371"/>
                  <a:pt x="3124" y="265"/>
                </a:cubicBezTo>
                <a:cubicBezTo>
                  <a:pt x="3177" y="159"/>
                  <a:pt x="3204" y="107"/>
                  <a:pt x="3204" y="93"/>
                </a:cubicBezTo>
                <a:cubicBezTo>
                  <a:pt x="3204" y="80"/>
                  <a:pt x="3191" y="54"/>
                  <a:pt x="3164" y="27"/>
                </a:cubicBezTo>
                <a:cubicBezTo>
                  <a:pt x="3151" y="1"/>
                  <a:pt x="3111" y="1"/>
                  <a:pt x="3032" y="1"/>
                </a:cubicBezTo>
                <a:close/>
                <a:moveTo>
                  <a:pt x="2741" y="2462"/>
                </a:moveTo>
                <a:cubicBezTo>
                  <a:pt x="2621" y="2462"/>
                  <a:pt x="2516" y="2489"/>
                  <a:pt x="2423" y="2529"/>
                </a:cubicBezTo>
                <a:cubicBezTo>
                  <a:pt x="2330" y="2568"/>
                  <a:pt x="2251" y="2634"/>
                  <a:pt x="2185" y="2714"/>
                </a:cubicBezTo>
                <a:cubicBezTo>
                  <a:pt x="2118" y="2793"/>
                  <a:pt x="2066" y="2886"/>
                  <a:pt x="2026" y="2992"/>
                </a:cubicBezTo>
                <a:cubicBezTo>
                  <a:pt x="1986" y="3098"/>
                  <a:pt x="1960" y="3217"/>
                  <a:pt x="1960" y="3349"/>
                </a:cubicBezTo>
                <a:cubicBezTo>
                  <a:pt x="1960" y="3468"/>
                  <a:pt x="1986" y="3574"/>
                  <a:pt x="2013" y="3680"/>
                </a:cubicBezTo>
                <a:cubicBezTo>
                  <a:pt x="2052" y="3773"/>
                  <a:pt x="2092" y="3865"/>
                  <a:pt x="2158" y="3958"/>
                </a:cubicBezTo>
                <a:cubicBezTo>
                  <a:pt x="2211" y="4037"/>
                  <a:pt x="2291" y="4104"/>
                  <a:pt x="2383" y="4143"/>
                </a:cubicBezTo>
                <a:cubicBezTo>
                  <a:pt x="2476" y="4196"/>
                  <a:pt x="2582" y="4223"/>
                  <a:pt x="2701" y="4223"/>
                </a:cubicBezTo>
                <a:cubicBezTo>
                  <a:pt x="2939" y="4223"/>
                  <a:pt x="3124" y="4143"/>
                  <a:pt x="3257" y="3984"/>
                </a:cubicBezTo>
                <a:cubicBezTo>
                  <a:pt x="3389" y="3826"/>
                  <a:pt x="3455" y="3601"/>
                  <a:pt x="3455" y="3336"/>
                </a:cubicBezTo>
                <a:cubicBezTo>
                  <a:pt x="3455" y="3217"/>
                  <a:pt x="3442" y="3098"/>
                  <a:pt x="3416" y="3005"/>
                </a:cubicBezTo>
                <a:cubicBezTo>
                  <a:pt x="3389" y="2899"/>
                  <a:pt x="3349" y="2806"/>
                  <a:pt x="3283" y="2727"/>
                </a:cubicBezTo>
                <a:cubicBezTo>
                  <a:pt x="3230" y="2634"/>
                  <a:pt x="3151" y="2581"/>
                  <a:pt x="3058" y="2529"/>
                </a:cubicBezTo>
                <a:cubicBezTo>
                  <a:pt x="2979" y="2489"/>
                  <a:pt x="2860" y="2462"/>
                  <a:pt x="2741" y="246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8" name="Google Shape;58;p3"/>
          <p:cNvGrpSpPr/>
          <p:nvPr/>
        </p:nvGrpSpPr>
        <p:grpSpPr>
          <a:xfrm>
            <a:off x="9910844" y="2426845"/>
            <a:ext cx="1607001" cy="837832"/>
            <a:chOff x="1787352" y="2530363"/>
            <a:chExt cx="1540651" cy="803239"/>
          </a:xfrm>
        </p:grpSpPr>
        <p:sp>
          <p:nvSpPr>
            <p:cNvPr id="59" name="Google Shape;59;p3"/>
            <p:cNvSpPr/>
            <p:nvPr/>
          </p:nvSpPr>
          <p:spPr>
            <a:xfrm>
              <a:off x="1971678" y="2530363"/>
              <a:ext cx="914442" cy="628420"/>
            </a:xfrm>
            <a:custGeom>
              <a:avLst/>
              <a:gdLst/>
              <a:ahLst/>
              <a:cxnLst/>
              <a:rect l="l" t="t" r="r" b="b"/>
              <a:pathLst>
                <a:path w="16545" h="11370" extrusionOk="0">
                  <a:moveTo>
                    <a:pt x="279" y="1"/>
                  </a:moveTo>
                  <a:cubicBezTo>
                    <a:pt x="213" y="1"/>
                    <a:pt x="160" y="1"/>
                    <a:pt x="160" y="54"/>
                  </a:cubicBezTo>
                  <a:cubicBezTo>
                    <a:pt x="54" y="120"/>
                    <a:pt x="1" y="173"/>
                    <a:pt x="1" y="279"/>
                  </a:cubicBezTo>
                  <a:lnTo>
                    <a:pt x="1" y="8603"/>
                  </a:lnTo>
                  <a:cubicBezTo>
                    <a:pt x="1" y="8551"/>
                    <a:pt x="54" y="8445"/>
                    <a:pt x="107" y="8445"/>
                  </a:cubicBezTo>
                  <a:cubicBezTo>
                    <a:pt x="160" y="8392"/>
                    <a:pt x="213" y="8326"/>
                    <a:pt x="279" y="8326"/>
                  </a:cubicBezTo>
                  <a:lnTo>
                    <a:pt x="543" y="8326"/>
                  </a:lnTo>
                  <a:lnTo>
                    <a:pt x="543" y="715"/>
                  </a:lnTo>
                  <a:lnTo>
                    <a:pt x="13011" y="6340"/>
                  </a:lnTo>
                  <a:cubicBezTo>
                    <a:pt x="12852" y="6076"/>
                    <a:pt x="12733" y="5798"/>
                    <a:pt x="12574" y="5520"/>
                  </a:cubicBezTo>
                  <a:lnTo>
                    <a:pt x="385" y="54"/>
                  </a:lnTo>
                  <a:cubicBezTo>
                    <a:pt x="385" y="1"/>
                    <a:pt x="332" y="1"/>
                    <a:pt x="279" y="1"/>
                  </a:cubicBezTo>
                  <a:close/>
                  <a:moveTo>
                    <a:pt x="3085" y="10814"/>
                  </a:moveTo>
                  <a:lnTo>
                    <a:pt x="3085" y="11092"/>
                  </a:lnTo>
                  <a:cubicBezTo>
                    <a:pt x="3085" y="11198"/>
                    <a:pt x="3032" y="11251"/>
                    <a:pt x="2979" y="11303"/>
                  </a:cubicBezTo>
                  <a:cubicBezTo>
                    <a:pt x="2926" y="11370"/>
                    <a:pt x="2860" y="11370"/>
                    <a:pt x="2807" y="11370"/>
                  </a:cubicBezTo>
                  <a:lnTo>
                    <a:pt x="16545" y="11370"/>
                  </a:lnTo>
                  <a:cubicBezTo>
                    <a:pt x="16426" y="11198"/>
                    <a:pt x="16267" y="11039"/>
                    <a:pt x="16095" y="108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666643" y="2835398"/>
              <a:ext cx="661361" cy="323385"/>
            </a:xfrm>
            <a:custGeom>
              <a:avLst/>
              <a:gdLst/>
              <a:ahLst/>
              <a:cxnLst/>
              <a:rect l="l" t="t" r="r" b="b"/>
              <a:pathLst>
                <a:path w="11966" h="5851" extrusionOk="0">
                  <a:moveTo>
                    <a:pt x="0" y="1"/>
                  </a:moveTo>
                  <a:cubicBezTo>
                    <a:pt x="159" y="279"/>
                    <a:pt x="278" y="557"/>
                    <a:pt x="437" y="821"/>
                  </a:cubicBezTo>
                  <a:lnTo>
                    <a:pt x="10417" y="5295"/>
                  </a:lnTo>
                  <a:lnTo>
                    <a:pt x="3521" y="5295"/>
                  </a:lnTo>
                  <a:cubicBezTo>
                    <a:pt x="3693" y="5520"/>
                    <a:pt x="3852" y="5679"/>
                    <a:pt x="3971" y="5851"/>
                  </a:cubicBezTo>
                  <a:lnTo>
                    <a:pt x="11687" y="5851"/>
                  </a:lnTo>
                  <a:cubicBezTo>
                    <a:pt x="11793" y="5851"/>
                    <a:pt x="11912" y="5784"/>
                    <a:pt x="11965" y="5626"/>
                  </a:cubicBezTo>
                  <a:cubicBezTo>
                    <a:pt x="11965" y="5520"/>
                    <a:pt x="11912" y="5401"/>
                    <a:pt x="11793" y="53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971678" y="2990485"/>
              <a:ext cx="170508" cy="168297"/>
            </a:xfrm>
            <a:custGeom>
              <a:avLst/>
              <a:gdLst/>
              <a:ahLst/>
              <a:cxnLst/>
              <a:rect l="l" t="t" r="r" b="b"/>
              <a:pathLst>
                <a:path w="3085" h="3045" extrusionOk="0">
                  <a:moveTo>
                    <a:pt x="2529" y="556"/>
                  </a:moveTo>
                  <a:lnTo>
                    <a:pt x="2529" y="2489"/>
                  </a:lnTo>
                  <a:lnTo>
                    <a:pt x="543" y="2489"/>
                  </a:lnTo>
                  <a:lnTo>
                    <a:pt x="543" y="556"/>
                  </a:lnTo>
                  <a:close/>
                  <a:moveTo>
                    <a:pt x="279" y="1"/>
                  </a:moveTo>
                  <a:cubicBezTo>
                    <a:pt x="213" y="1"/>
                    <a:pt x="160" y="67"/>
                    <a:pt x="107" y="120"/>
                  </a:cubicBezTo>
                  <a:cubicBezTo>
                    <a:pt x="54" y="120"/>
                    <a:pt x="1" y="226"/>
                    <a:pt x="1" y="278"/>
                  </a:cubicBezTo>
                  <a:lnTo>
                    <a:pt x="1" y="2767"/>
                  </a:lnTo>
                  <a:cubicBezTo>
                    <a:pt x="1" y="2873"/>
                    <a:pt x="54" y="2926"/>
                    <a:pt x="107" y="2978"/>
                  </a:cubicBezTo>
                  <a:cubicBezTo>
                    <a:pt x="160" y="3045"/>
                    <a:pt x="213" y="3045"/>
                    <a:pt x="279" y="3045"/>
                  </a:cubicBezTo>
                  <a:lnTo>
                    <a:pt x="2807" y="3045"/>
                  </a:lnTo>
                  <a:cubicBezTo>
                    <a:pt x="2860" y="3045"/>
                    <a:pt x="2926" y="3045"/>
                    <a:pt x="2979" y="2978"/>
                  </a:cubicBezTo>
                  <a:cubicBezTo>
                    <a:pt x="3032" y="2926"/>
                    <a:pt x="3085" y="2873"/>
                    <a:pt x="3085" y="2767"/>
                  </a:cubicBezTo>
                  <a:lnTo>
                    <a:pt x="3085" y="2489"/>
                  </a:lnTo>
                  <a:lnTo>
                    <a:pt x="3085" y="278"/>
                  </a:lnTo>
                  <a:cubicBezTo>
                    <a:pt x="3085" y="226"/>
                    <a:pt x="3032" y="120"/>
                    <a:pt x="2979" y="120"/>
                  </a:cubicBezTo>
                  <a:cubicBezTo>
                    <a:pt x="2926" y="67"/>
                    <a:pt x="2860" y="1"/>
                    <a:pt x="2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584733" y="2634989"/>
              <a:ext cx="118554" cy="120765"/>
            </a:xfrm>
            <a:custGeom>
              <a:avLst/>
              <a:gdLst/>
              <a:ahLst/>
              <a:cxnLst/>
              <a:rect l="l" t="t" r="r" b="b"/>
              <a:pathLst>
                <a:path w="2145" h="2185" extrusionOk="0">
                  <a:moveTo>
                    <a:pt x="887" y="1284"/>
                  </a:moveTo>
                  <a:cubicBezTo>
                    <a:pt x="953" y="1284"/>
                    <a:pt x="1032" y="1297"/>
                    <a:pt x="1085" y="1311"/>
                  </a:cubicBezTo>
                  <a:cubicBezTo>
                    <a:pt x="1151" y="1324"/>
                    <a:pt x="1204" y="1350"/>
                    <a:pt x="1257" y="1377"/>
                  </a:cubicBezTo>
                  <a:cubicBezTo>
                    <a:pt x="1310" y="1403"/>
                    <a:pt x="1350" y="1430"/>
                    <a:pt x="1376" y="1469"/>
                  </a:cubicBezTo>
                  <a:cubicBezTo>
                    <a:pt x="1403" y="1509"/>
                    <a:pt x="1416" y="1549"/>
                    <a:pt x="1416" y="1588"/>
                  </a:cubicBezTo>
                  <a:cubicBezTo>
                    <a:pt x="1416" y="1641"/>
                    <a:pt x="1403" y="1681"/>
                    <a:pt x="1363" y="1721"/>
                  </a:cubicBezTo>
                  <a:cubicBezTo>
                    <a:pt x="1337" y="1761"/>
                    <a:pt x="1297" y="1787"/>
                    <a:pt x="1231" y="1813"/>
                  </a:cubicBezTo>
                  <a:cubicBezTo>
                    <a:pt x="1178" y="1840"/>
                    <a:pt x="1112" y="1866"/>
                    <a:pt x="1046" y="1880"/>
                  </a:cubicBezTo>
                  <a:cubicBezTo>
                    <a:pt x="966" y="1906"/>
                    <a:pt x="887" y="1906"/>
                    <a:pt x="807" y="1906"/>
                  </a:cubicBezTo>
                  <a:cubicBezTo>
                    <a:pt x="675" y="1906"/>
                    <a:pt x="569" y="1893"/>
                    <a:pt x="463" y="1840"/>
                  </a:cubicBezTo>
                  <a:cubicBezTo>
                    <a:pt x="371" y="1800"/>
                    <a:pt x="318" y="1734"/>
                    <a:pt x="318" y="1641"/>
                  </a:cubicBezTo>
                  <a:cubicBezTo>
                    <a:pt x="318" y="1588"/>
                    <a:pt x="331" y="1536"/>
                    <a:pt x="371" y="1496"/>
                  </a:cubicBezTo>
                  <a:cubicBezTo>
                    <a:pt x="397" y="1456"/>
                    <a:pt x="437" y="1416"/>
                    <a:pt x="490" y="1390"/>
                  </a:cubicBezTo>
                  <a:cubicBezTo>
                    <a:pt x="529" y="1350"/>
                    <a:pt x="596" y="1337"/>
                    <a:pt x="662" y="1311"/>
                  </a:cubicBezTo>
                  <a:cubicBezTo>
                    <a:pt x="728" y="1297"/>
                    <a:pt x="807" y="1284"/>
                    <a:pt x="887" y="1284"/>
                  </a:cubicBezTo>
                  <a:close/>
                  <a:moveTo>
                    <a:pt x="926" y="0"/>
                  </a:moveTo>
                  <a:cubicBezTo>
                    <a:pt x="688" y="0"/>
                    <a:pt x="490" y="53"/>
                    <a:pt x="344" y="159"/>
                  </a:cubicBezTo>
                  <a:cubicBezTo>
                    <a:pt x="199" y="265"/>
                    <a:pt x="132" y="397"/>
                    <a:pt x="132" y="569"/>
                  </a:cubicBezTo>
                  <a:cubicBezTo>
                    <a:pt x="132" y="649"/>
                    <a:pt x="159" y="715"/>
                    <a:pt x="199" y="781"/>
                  </a:cubicBezTo>
                  <a:cubicBezTo>
                    <a:pt x="238" y="861"/>
                    <a:pt x="304" y="887"/>
                    <a:pt x="397" y="887"/>
                  </a:cubicBezTo>
                  <a:cubicBezTo>
                    <a:pt x="463" y="887"/>
                    <a:pt x="503" y="874"/>
                    <a:pt x="543" y="847"/>
                  </a:cubicBezTo>
                  <a:cubicBezTo>
                    <a:pt x="582" y="821"/>
                    <a:pt x="596" y="781"/>
                    <a:pt x="596" y="728"/>
                  </a:cubicBezTo>
                  <a:cubicBezTo>
                    <a:pt x="596" y="675"/>
                    <a:pt x="582" y="636"/>
                    <a:pt x="556" y="622"/>
                  </a:cubicBezTo>
                  <a:cubicBezTo>
                    <a:pt x="529" y="596"/>
                    <a:pt x="503" y="583"/>
                    <a:pt x="490" y="583"/>
                  </a:cubicBezTo>
                  <a:cubicBezTo>
                    <a:pt x="450" y="569"/>
                    <a:pt x="437" y="569"/>
                    <a:pt x="410" y="556"/>
                  </a:cubicBezTo>
                  <a:cubicBezTo>
                    <a:pt x="397" y="556"/>
                    <a:pt x="397" y="530"/>
                    <a:pt x="397" y="503"/>
                  </a:cubicBezTo>
                  <a:cubicBezTo>
                    <a:pt x="397" y="477"/>
                    <a:pt x="410" y="437"/>
                    <a:pt x="437" y="411"/>
                  </a:cubicBezTo>
                  <a:cubicBezTo>
                    <a:pt x="476" y="384"/>
                    <a:pt x="516" y="358"/>
                    <a:pt x="556" y="344"/>
                  </a:cubicBezTo>
                  <a:cubicBezTo>
                    <a:pt x="609" y="318"/>
                    <a:pt x="662" y="305"/>
                    <a:pt x="728" y="291"/>
                  </a:cubicBezTo>
                  <a:cubicBezTo>
                    <a:pt x="781" y="278"/>
                    <a:pt x="834" y="278"/>
                    <a:pt x="887" y="278"/>
                  </a:cubicBezTo>
                  <a:cubicBezTo>
                    <a:pt x="1072" y="278"/>
                    <a:pt x="1204" y="331"/>
                    <a:pt x="1297" y="450"/>
                  </a:cubicBezTo>
                  <a:cubicBezTo>
                    <a:pt x="1376" y="569"/>
                    <a:pt x="1416" y="728"/>
                    <a:pt x="1416" y="927"/>
                  </a:cubicBezTo>
                  <a:cubicBezTo>
                    <a:pt x="1416" y="940"/>
                    <a:pt x="1416" y="966"/>
                    <a:pt x="1416" y="1006"/>
                  </a:cubicBezTo>
                  <a:lnTo>
                    <a:pt x="1416" y="1099"/>
                  </a:lnTo>
                  <a:lnTo>
                    <a:pt x="1416" y="1218"/>
                  </a:lnTo>
                  <a:cubicBezTo>
                    <a:pt x="1218" y="1086"/>
                    <a:pt x="1006" y="1006"/>
                    <a:pt x="768" y="1006"/>
                  </a:cubicBezTo>
                  <a:cubicBezTo>
                    <a:pt x="649" y="1006"/>
                    <a:pt x="543" y="1033"/>
                    <a:pt x="450" y="1059"/>
                  </a:cubicBezTo>
                  <a:cubicBezTo>
                    <a:pt x="357" y="1086"/>
                    <a:pt x="278" y="1138"/>
                    <a:pt x="212" y="1191"/>
                  </a:cubicBezTo>
                  <a:cubicBezTo>
                    <a:pt x="146" y="1244"/>
                    <a:pt x="93" y="1311"/>
                    <a:pt x="53" y="1390"/>
                  </a:cubicBezTo>
                  <a:cubicBezTo>
                    <a:pt x="13" y="1469"/>
                    <a:pt x="0" y="1549"/>
                    <a:pt x="0" y="1641"/>
                  </a:cubicBezTo>
                  <a:cubicBezTo>
                    <a:pt x="0" y="1800"/>
                    <a:pt x="53" y="1946"/>
                    <a:pt x="185" y="2038"/>
                  </a:cubicBezTo>
                  <a:cubicBezTo>
                    <a:pt x="318" y="2131"/>
                    <a:pt x="490" y="2184"/>
                    <a:pt x="701" y="2184"/>
                  </a:cubicBezTo>
                  <a:cubicBezTo>
                    <a:pt x="847" y="2184"/>
                    <a:pt x="979" y="2158"/>
                    <a:pt x="1099" y="2118"/>
                  </a:cubicBezTo>
                  <a:cubicBezTo>
                    <a:pt x="1218" y="2065"/>
                    <a:pt x="1324" y="1999"/>
                    <a:pt x="1429" y="1919"/>
                  </a:cubicBezTo>
                  <a:cubicBezTo>
                    <a:pt x="1456" y="2012"/>
                    <a:pt x="1496" y="2078"/>
                    <a:pt x="1562" y="2131"/>
                  </a:cubicBezTo>
                  <a:cubicBezTo>
                    <a:pt x="1628" y="2171"/>
                    <a:pt x="1707" y="2184"/>
                    <a:pt x="1787" y="2184"/>
                  </a:cubicBezTo>
                  <a:cubicBezTo>
                    <a:pt x="1840" y="2184"/>
                    <a:pt x="1879" y="2184"/>
                    <a:pt x="1919" y="2171"/>
                  </a:cubicBezTo>
                  <a:cubicBezTo>
                    <a:pt x="1959" y="2158"/>
                    <a:pt x="1999" y="2131"/>
                    <a:pt x="2038" y="2105"/>
                  </a:cubicBezTo>
                  <a:cubicBezTo>
                    <a:pt x="2078" y="2078"/>
                    <a:pt x="2091" y="2038"/>
                    <a:pt x="2118" y="1999"/>
                  </a:cubicBezTo>
                  <a:cubicBezTo>
                    <a:pt x="2144" y="1959"/>
                    <a:pt x="2144" y="1893"/>
                    <a:pt x="2144" y="1840"/>
                  </a:cubicBezTo>
                  <a:cubicBezTo>
                    <a:pt x="2144" y="1800"/>
                    <a:pt x="2144" y="1761"/>
                    <a:pt x="2131" y="1734"/>
                  </a:cubicBezTo>
                  <a:cubicBezTo>
                    <a:pt x="2118" y="1694"/>
                    <a:pt x="2091" y="1681"/>
                    <a:pt x="2051" y="1681"/>
                  </a:cubicBezTo>
                  <a:cubicBezTo>
                    <a:pt x="2012" y="1681"/>
                    <a:pt x="1972" y="1694"/>
                    <a:pt x="1959" y="1721"/>
                  </a:cubicBezTo>
                  <a:cubicBezTo>
                    <a:pt x="1946" y="1747"/>
                    <a:pt x="1932" y="1761"/>
                    <a:pt x="1932" y="1787"/>
                  </a:cubicBezTo>
                  <a:cubicBezTo>
                    <a:pt x="1919" y="1827"/>
                    <a:pt x="1906" y="1853"/>
                    <a:pt x="1893" y="1880"/>
                  </a:cubicBezTo>
                  <a:cubicBezTo>
                    <a:pt x="1893" y="1893"/>
                    <a:pt x="1866" y="1906"/>
                    <a:pt x="1840" y="1906"/>
                  </a:cubicBezTo>
                  <a:cubicBezTo>
                    <a:pt x="1787" y="1906"/>
                    <a:pt x="1760" y="1893"/>
                    <a:pt x="1747" y="1840"/>
                  </a:cubicBezTo>
                  <a:cubicBezTo>
                    <a:pt x="1734" y="1800"/>
                    <a:pt x="1734" y="1708"/>
                    <a:pt x="1734" y="1562"/>
                  </a:cubicBezTo>
                  <a:lnTo>
                    <a:pt x="1734" y="1403"/>
                  </a:lnTo>
                  <a:cubicBezTo>
                    <a:pt x="1734" y="1337"/>
                    <a:pt x="1734" y="1271"/>
                    <a:pt x="1734" y="1218"/>
                  </a:cubicBezTo>
                  <a:cubicBezTo>
                    <a:pt x="1734" y="1152"/>
                    <a:pt x="1747" y="1086"/>
                    <a:pt x="1747" y="1033"/>
                  </a:cubicBezTo>
                  <a:cubicBezTo>
                    <a:pt x="1747" y="980"/>
                    <a:pt x="1747" y="927"/>
                    <a:pt x="1747" y="900"/>
                  </a:cubicBezTo>
                  <a:cubicBezTo>
                    <a:pt x="1747" y="291"/>
                    <a:pt x="1469" y="0"/>
                    <a:pt x="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787352" y="2713970"/>
              <a:ext cx="141215" cy="212955"/>
            </a:xfrm>
            <a:custGeom>
              <a:avLst/>
              <a:gdLst/>
              <a:ahLst/>
              <a:cxnLst/>
              <a:rect l="l" t="t" r="r" b="b"/>
              <a:pathLst>
                <a:path w="2555" h="3853" extrusionOk="0">
                  <a:moveTo>
                    <a:pt x="1655" y="1959"/>
                  </a:moveTo>
                  <a:cubicBezTo>
                    <a:pt x="1708" y="1959"/>
                    <a:pt x="1761" y="1973"/>
                    <a:pt x="1827" y="1999"/>
                  </a:cubicBezTo>
                  <a:cubicBezTo>
                    <a:pt x="1893" y="2026"/>
                    <a:pt x="1946" y="2065"/>
                    <a:pt x="2012" y="2132"/>
                  </a:cubicBezTo>
                  <a:cubicBezTo>
                    <a:pt x="2065" y="2184"/>
                    <a:pt x="2118" y="2277"/>
                    <a:pt x="2158" y="2370"/>
                  </a:cubicBezTo>
                  <a:cubicBezTo>
                    <a:pt x="2198" y="2476"/>
                    <a:pt x="2211" y="2595"/>
                    <a:pt x="2211" y="2754"/>
                  </a:cubicBezTo>
                  <a:cubicBezTo>
                    <a:pt x="2211" y="2912"/>
                    <a:pt x="2184" y="3045"/>
                    <a:pt x="2131" y="3151"/>
                  </a:cubicBezTo>
                  <a:cubicBezTo>
                    <a:pt x="2092" y="3256"/>
                    <a:pt x="2039" y="3336"/>
                    <a:pt x="1959" y="3402"/>
                  </a:cubicBezTo>
                  <a:cubicBezTo>
                    <a:pt x="1893" y="3455"/>
                    <a:pt x="1814" y="3495"/>
                    <a:pt x="1734" y="3521"/>
                  </a:cubicBezTo>
                  <a:cubicBezTo>
                    <a:pt x="1655" y="3548"/>
                    <a:pt x="1576" y="3548"/>
                    <a:pt x="1523" y="3548"/>
                  </a:cubicBezTo>
                  <a:cubicBezTo>
                    <a:pt x="1324" y="3548"/>
                    <a:pt x="1178" y="3495"/>
                    <a:pt x="1086" y="3376"/>
                  </a:cubicBezTo>
                  <a:cubicBezTo>
                    <a:pt x="993" y="3256"/>
                    <a:pt x="940" y="3071"/>
                    <a:pt x="940" y="2846"/>
                  </a:cubicBezTo>
                  <a:cubicBezTo>
                    <a:pt x="940" y="2793"/>
                    <a:pt x="953" y="2714"/>
                    <a:pt x="980" y="2608"/>
                  </a:cubicBezTo>
                  <a:cubicBezTo>
                    <a:pt x="1006" y="2515"/>
                    <a:pt x="1059" y="2423"/>
                    <a:pt x="1112" y="2317"/>
                  </a:cubicBezTo>
                  <a:cubicBezTo>
                    <a:pt x="1165" y="2224"/>
                    <a:pt x="1245" y="2132"/>
                    <a:pt x="1337" y="2065"/>
                  </a:cubicBezTo>
                  <a:cubicBezTo>
                    <a:pt x="1430" y="1999"/>
                    <a:pt x="1536" y="1959"/>
                    <a:pt x="1655" y="1959"/>
                  </a:cubicBezTo>
                  <a:close/>
                  <a:moveTo>
                    <a:pt x="398" y="1"/>
                  </a:moveTo>
                  <a:cubicBezTo>
                    <a:pt x="265" y="1"/>
                    <a:pt x="173" y="14"/>
                    <a:pt x="106" y="40"/>
                  </a:cubicBezTo>
                  <a:cubicBezTo>
                    <a:pt x="40" y="67"/>
                    <a:pt x="1" y="93"/>
                    <a:pt x="1" y="146"/>
                  </a:cubicBezTo>
                  <a:cubicBezTo>
                    <a:pt x="1" y="173"/>
                    <a:pt x="27" y="199"/>
                    <a:pt x="67" y="212"/>
                  </a:cubicBezTo>
                  <a:cubicBezTo>
                    <a:pt x="120" y="239"/>
                    <a:pt x="159" y="239"/>
                    <a:pt x="212" y="239"/>
                  </a:cubicBezTo>
                  <a:lnTo>
                    <a:pt x="398" y="239"/>
                  </a:lnTo>
                  <a:cubicBezTo>
                    <a:pt x="530" y="239"/>
                    <a:pt x="596" y="279"/>
                    <a:pt x="596" y="371"/>
                  </a:cubicBezTo>
                  <a:lnTo>
                    <a:pt x="596" y="557"/>
                  </a:lnTo>
                  <a:lnTo>
                    <a:pt x="596" y="821"/>
                  </a:lnTo>
                  <a:cubicBezTo>
                    <a:pt x="596" y="927"/>
                    <a:pt x="609" y="1033"/>
                    <a:pt x="609" y="1139"/>
                  </a:cubicBezTo>
                  <a:lnTo>
                    <a:pt x="609" y="1483"/>
                  </a:lnTo>
                  <a:cubicBezTo>
                    <a:pt x="609" y="1721"/>
                    <a:pt x="596" y="1920"/>
                    <a:pt x="596" y="2092"/>
                  </a:cubicBezTo>
                  <a:cubicBezTo>
                    <a:pt x="596" y="2264"/>
                    <a:pt x="596" y="2409"/>
                    <a:pt x="596" y="2542"/>
                  </a:cubicBezTo>
                  <a:cubicBezTo>
                    <a:pt x="596" y="2674"/>
                    <a:pt x="583" y="2780"/>
                    <a:pt x="583" y="2886"/>
                  </a:cubicBezTo>
                  <a:cubicBezTo>
                    <a:pt x="583" y="2979"/>
                    <a:pt x="583" y="3071"/>
                    <a:pt x="583" y="3151"/>
                  </a:cubicBezTo>
                  <a:lnTo>
                    <a:pt x="570" y="3402"/>
                  </a:lnTo>
                  <a:cubicBezTo>
                    <a:pt x="570" y="3495"/>
                    <a:pt x="556" y="3587"/>
                    <a:pt x="556" y="3680"/>
                  </a:cubicBezTo>
                  <a:cubicBezTo>
                    <a:pt x="556" y="3733"/>
                    <a:pt x="583" y="3786"/>
                    <a:pt x="609" y="3812"/>
                  </a:cubicBezTo>
                  <a:cubicBezTo>
                    <a:pt x="636" y="3839"/>
                    <a:pt x="676" y="3852"/>
                    <a:pt x="715" y="3852"/>
                  </a:cubicBezTo>
                  <a:cubicBezTo>
                    <a:pt x="755" y="3852"/>
                    <a:pt x="781" y="3839"/>
                    <a:pt x="808" y="3826"/>
                  </a:cubicBezTo>
                  <a:cubicBezTo>
                    <a:pt x="821" y="3826"/>
                    <a:pt x="848" y="3799"/>
                    <a:pt x="861" y="3773"/>
                  </a:cubicBezTo>
                  <a:cubicBezTo>
                    <a:pt x="861" y="3746"/>
                    <a:pt x="874" y="3706"/>
                    <a:pt x="874" y="3667"/>
                  </a:cubicBezTo>
                  <a:cubicBezTo>
                    <a:pt x="874" y="3614"/>
                    <a:pt x="887" y="3548"/>
                    <a:pt x="887" y="3481"/>
                  </a:cubicBezTo>
                  <a:cubicBezTo>
                    <a:pt x="914" y="3521"/>
                    <a:pt x="940" y="3561"/>
                    <a:pt x="980" y="3614"/>
                  </a:cubicBezTo>
                  <a:cubicBezTo>
                    <a:pt x="1020" y="3654"/>
                    <a:pt x="1059" y="3680"/>
                    <a:pt x="1112" y="3720"/>
                  </a:cubicBezTo>
                  <a:cubicBezTo>
                    <a:pt x="1152" y="3759"/>
                    <a:pt x="1218" y="3786"/>
                    <a:pt x="1284" y="3799"/>
                  </a:cubicBezTo>
                  <a:cubicBezTo>
                    <a:pt x="1351" y="3826"/>
                    <a:pt x="1430" y="3839"/>
                    <a:pt x="1523" y="3839"/>
                  </a:cubicBezTo>
                  <a:cubicBezTo>
                    <a:pt x="1628" y="3839"/>
                    <a:pt x="1748" y="3826"/>
                    <a:pt x="1867" y="3786"/>
                  </a:cubicBezTo>
                  <a:cubicBezTo>
                    <a:pt x="1986" y="3746"/>
                    <a:pt x="2105" y="3693"/>
                    <a:pt x="2198" y="3614"/>
                  </a:cubicBezTo>
                  <a:cubicBezTo>
                    <a:pt x="2303" y="3521"/>
                    <a:pt x="2383" y="3415"/>
                    <a:pt x="2449" y="3283"/>
                  </a:cubicBezTo>
                  <a:cubicBezTo>
                    <a:pt x="2515" y="3151"/>
                    <a:pt x="2555" y="2979"/>
                    <a:pt x="2555" y="2780"/>
                  </a:cubicBezTo>
                  <a:cubicBezTo>
                    <a:pt x="2555" y="2661"/>
                    <a:pt x="2542" y="2529"/>
                    <a:pt x="2502" y="2409"/>
                  </a:cubicBezTo>
                  <a:cubicBezTo>
                    <a:pt x="2476" y="2277"/>
                    <a:pt x="2436" y="2158"/>
                    <a:pt x="2370" y="2052"/>
                  </a:cubicBezTo>
                  <a:cubicBezTo>
                    <a:pt x="2317" y="1946"/>
                    <a:pt x="2224" y="1854"/>
                    <a:pt x="2118" y="1774"/>
                  </a:cubicBezTo>
                  <a:cubicBezTo>
                    <a:pt x="2012" y="1708"/>
                    <a:pt x="1893" y="1668"/>
                    <a:pt x="1734" y="1668"/>
                  </a:cubicBezTo>
                  <a:cubicBezTo>
                    <a:pt x="1562" y="1668"/>
                    <a:pt x="1403" y="1721"/>
                    <a:pt x="1271" y="1827"/>
                  </a:cubicBezTo>
                  <a:cubicBezTo>
                    <a:pt x="1126" y="1920"/>
                    <a:pt x="1020" y="2065"/>
                    <a:pt x="927" y="2251"/>
                  </a:cubicBezTo>
                  <a:lnTo>
                    <a:pt x="927" y="173"/>
                  </a:lnTo>
                  <a:cubicBezTo>
                    <a:pt x="927" y="93"/>
                    <a:pt x="914" y="40"/>
                    <a:pt x="887" y="27"/>
                  </a:cubicBezTo>
                  <a:cubicBezTo>
                    <a:pt x="861" y="14"/>
                    <a:pt x="834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506415" y="3201175"/>
              <a:ext cx="111977" cy="132427"/>
            </a:xfrm>
            <a:custGeom>
              <a:avLst/>
              <a:gdLst/>
              <a:ahLst/>
              <a:cxnLst/>
              <a:rect l="l" t="t" r="r" b="b"/>
              <a:pathLst>
                <a:path w="2026" h="2396" extrusionOk="0">
                  <a:moveTo>
                    <a:pt x="1761" y="0"/>
                  </a:moveTo>
                  <a:cubicBezTo>
                    <a:pt x="1708" y="0"/>
                    <a:pt x="1682" y="14"/>
                    <a:pt x="1655" y="40"/>
                  </a:cubicBezTo>
                  <a:cubicBezTo>
                    <a:pt x="1629" y="66"/>
                    <a:pt x="1629" y="93"/>
                    <a:pt x="1629" y="133"/>
                  </a:cubicBezTo>
                  <a:lnTo>
                    <a:pt x="1629" y="265"/>
                  </a:lnTo>
                  <a:cubicBezTo>
                    <a:pt x="1629" y="318"/>
                    <a:pt x="1629" y="358"/>
                    <a:pt x="1629" y="384"/>
                  </a:cubicBezTo>
                  <a:cubicBezTo>
                    <a:pt x="1563" y="291"/>
                    <a:pt x="1483" y="212"/>
                    <a:pt x="1391" y="186"/>
                  </a:cubicBezTo>
                  <a:cubicBezTo>
                    <a:pt x="1298" y="159"/>
                    <a:pt x="1192" y="133"/>
                    <a:pt x="1073" y="133"/>
                  </a:cubicBezTo>
                  <a:cubicBezTo>
                    <a:pt x="927" y="133"/>
                    <a:pt x="782" y="172"/>
                    <a:pt x="649" y="225"/>
                  </a:cubicBezTo>
                  <a:cubicBezTo>
                    <a:pt x="517" y="291"/>
                    <a:pt x="398" y="371"/>
                    <a:pt x="305" y="490"/>
                  </a:cubicBezTo>
                  <a:cubicBezTo>
                    <a:pt x="213" y="583"/>
                    <a:pt x="133" y="715"/>
                    <a:pt x="80" y="861"/>
                  </a:cubicBezTo>
                  <a:cubicBezTo>
                    <a:pt x="27" y="1006"/>
                    <a:pt x="1" y="1165"/>
                    <a:pt x="1" y="1324"/>
                  </a:cubicBezTo>
                  <a:cubicBezTo>
                    <a:pt x="1" y="1469"/>
                    <a:pt x="14" y="1615"/>
                    <a:pt x="67" y="1747"/>
                  </a:cubicBezTo>
                  <a:cubicBezTo>
                    <a:pt x="120" y="1880"/>
                    <a:pt x="186" y="1986"/>
                    <a:pt x="266" y="2091"/>
                  </a:cubicBezTo>
                  <a:cubicBezTo>
                    <a:pt x="358" y="2184"/>
                    <a:pt x="464" y="2264"/>
                    <a:pt x="596" y="2316"/>
                  </a:cubicBezTo>
                  <a:cubicBezTo>
                    <a:pt x="729" y="2369"/>
                    <a:pt x="874" y="2396"/>
                    <a:pt x="1033" y="2396"/>
                  </a:cubicBezTo>
                  <a:cubicBezTo>
                    <a:pt x="1443" y="2396"/>
                    <a:pt x="1761" y="2237"/>
                    <a:pt x="1973" y="1906"/>
                  </a:cubicBezTo>
                  <a:cubicBezTo>
                    <a:pt x="1999" y="1880"/>
                    <a:pt x="1999" y="1853"/>
                    <a:pt x="2013" y="1840"/>
                  </a:cubicBezTo>
                  <a:cubicBezTo>
                    <a:pt x="2026" y="1827"/>
                    <a:pt x="2026" y="1800"/>
                    <a:pt x="2026" y="1774"/>
                  </a:cubicBezTo>
                  <a:cubicBezTo>
                    <a:pt x="2026" y="1734"/>
                    <a:pt x="2013" y="1708"/>
                    <a:pt x="1973" y="1681"/>
                  </a:cubicBezTo>
                  <a:cubicBezTo>
                    <a:pt x="1946" y="1668"/>
                    <a:pt x="1920" y="1655"/>
                    <a:pt x="1880" y="1655"/>
                  </a:cubicBezTo>
                  <a:cubicBezTo>
                    <a:pt x="1867" y="1655"/>
                    <a:pt x="1841" y="1668"/>
                    <a:pt x="1814" y="1681"/>
                  </a:cubicBezTo>
                  <a:cubicBezTo>
                    <a:pt x="1788" y="1694"/>
                    <a:pt x="1761" y="1721"/>
                    <a:pt x="1735" y="1774"/>
                  </a:cubicBezTo>
                  <a:cubicBezTo>
                    <a:pt x="1668" y="1866"/>
                    <a:pt x="1589" y="1946"/>
                    <a:pt x="1470" y="2012"/>
                  </a:cubicBezTo>
                  <a:cubicBezTo>
                    <a:pt x="1351" y="2078"/>
                    <a:pt x="1192" y="2105"/>
                    <a:pt x="1020" y="2105"/>
                  </a:cubicBezTo>
                  <a:cubicBezTo>
                    <a:pt x="808" y="2105"/>
                    <a:pt x="636" y="2039"/>
                    <a:pt x="530" y="1893"/>
                  </a:cubicBezTo>
                  <a:cubicBezTo>
                    <a:pt x="411" y="1761"/>
                    <a:pt x="358" y="1562"/>
                    <a:pt x="358" y="1324"/>
                  </a:cubicBezTo>
                  <a:cubicBezTo>
                    <a:pt x="358" y="1191"/>
                    <a:pt x="371" y="1059"/>
                    <a:pt x="398" y="953"/>
                  </a:cubicBezTo>
                  <a:cubicBezTo>
                    <a:pt x="438" y="847"/>
                    <a:pt x="491" y="755"/>
                    <a:pt x="557" y="675"/>
                  </a:cubicBezTo>
                  <a:cubicBezTo>
                    <a:pt x="610" y="583"/>
                    <a:pt x="689" y="530"/>
                    <a:pt x="768" y="490"/>
                  </a:cubicBezTo>
                  <a:cubicBezTo>
                    <a:pt x="861" y="437"/>
                    <a:pt x="954" y="411"/>
                    <a:pt x="1060" y="411"/>
                  </a:cubicBezTo>
                  <a:cubicBezTo>
                    <a:pt x="1271" y="411"/>
                    <a:pt x="1417" y="464"/>
                    <a:pt x="1496" y="556"/>
                  </a:cubicBezTo>
                  <a:cubicBezTo>
                    <a:pt x="1576" y="649"/>
                    <a:pt x="1629" y="781"/>
                    <a:pt x="1629" y="940"/>
                  </a:cubicBezTo>
                  <a:cubicBezTo>
                    <a:pt x="1629" y="966"/>
                    <a:pt x="1642" y="993"/>
                    <a:pt x="1668" y="1006"/>
                  </a:cubicBezTo>
                  <a:cubicBezTo>
                    <a:pt x="1695" y="1033"/>
                    <a:pt x="1721" y="1033"/>
                    <a:pt x="1748" y="1033"/>
                  </a:cubicBezTo>
                  <a:cubicBezTo>
                    <a:pt x="1788" y="1033"/>
                    <a:pt x="1827" y="1019"/>
                    <a:pt x="1867" y="1006"/>
                  </a:cubicBezTo>
                  <a:cubicBezTo>
                    <a:pt x="1893" y="980"/>
                    <a:pt x="1920" y="953"/>
                    <a:pt x="1920" y="940"/>
                  </a:cubicBezTo>
                  <a:lnTo>
                    <a:pt x="1920" y="768"/>
                  </a:lnTo>
                  <a:lnTo>
                    <a:pt x="1920" y="543"/>
                  </a:lnTo>
                  <a:cubicBezTo>
                    <a:pt x="1920" y="477"/>
                    <a:pt x="1920" y="397"/>
                    <a:pt x="1920" y="331"/>
                  </a:cubicBezTo>
                  <a:lnTo>
                    <a:pt x="1920" y="159"/>
                  </a:lnTo>
                  <a:cubicBezTo>
                    <a:pt x="1920" y="106"/>
                    <a:pt x="1907" y="66"/>
                    <a:pt x="1880" y="40"/>
                  </a:cubicBezTo>
                  <a:cubicBezTo>
                    <a:pt x="1854" y="14"/>
                    <a:pt x="1814" y="0"/>
                    <a:pt x="1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" name="Google Shape;65;p3"/>
          <p:cNvGrpSpPr/>
          <p:nvPr/>
        </p:nvGrpSpPr>
        <p:grpSpPr>
          <a:xfrm>
            <a:off x="8768242" y="385718"/>
            <a:ext cx="751777" cy="344537"/>
            <a:chOff x="6301529" y="2700815"/>
            <a:chExt cx="640137" cy="293373"/>
          </a:xfrm>
        </p:grpSpPr>
        <p:sp>
          <p:nvSpPr>
            <p:cNvPr id="66" name="Google Shape;66;p3"/>
            <p:cNvSpPr/>
            <p:nvPr/>
          </p:nvSpPr>
          <p:spPr>
            <a:xfrm>
              <a:off x="6301529" y="2703026"/>
              <a:ext cx="188802" cy="281656"/>
            </a:xfrm>
            <a:custGeom>
              <a:avLst/>
              <a:gdLst/>
              <a:ahLst/>
              <a:cxnLst/>
              <a:rect l="l" t="t" r="r" b="b"/>
              <a:pathLst>
                <a:path w="3416" h="5096" extrusionOk="0">
                  <a:moveTo>
                    <a:pt x="2528" y="609"/>
                  </a:moveTo>
                  <a:lnTo>
                    <a:pt x="2356" y="3177"/>
                  </a:lnTo>
                  <a:cubicBezTo>
                    <a:pt x="2211" y="3190"/>
                    <a:pt x="2039" y="3203"/>
                    <a:pt x="1853" y="3216"/>
                  </a:cubicBezTo>
                  <a:cubicBezTo>
                    <a:pt x="1668" y="3216"/>
                    <a:pt x="1496" y="3229"/>
                    <a:pt x="1324" y="3243"/>
                  </a:cubicBezTo>
                  <a:cubicBezTo>
                    <a:pt x="1165" y="3243"/>
                    <a:pt x="1020" y="3243"/>
                    <a:pt x="901" y="3256"/>
                  </a:cubicBezTo>
                  <a:lnTo>
                    <a:pt x="702" y="3256"/>
                  </a:lnTo>
                  <a:cubicBezTo>
                    <a:pt x="662" y="3256"/>
                    <a:pt x="636" y="3256"/>
                    <a:pt x="623" y="3243"/>
                  </a:cubicBezTo>
                  <a:cubicBezTo>
                    <a:pt x="623" y="3229"/>
                    <a:pt x="623" y="3216"/>
                    <a:pt x="623" y="3203"/>
                  </a:cubicBezTo>
                  <a:cubicBezTo>
                    <a:pt x="623" y="3177"/>
                    <a:pt x="623" y="3163"/>
                    <a:pt x="649" y="3137"/>
                  </a:cubicBezTo>
                  <a:cubicBezTo>
                    <a:pt x="676" y="3110"/>
                    <a:pt x="689" y="3097"/>
                    <a:pt x="689" y="3084"/>
                  </a:cubicBezTo>
                  <a:lnTo>
                    <a:pt x="2528" y="609"/>
                  </a:lnTo>
                  <a:close/>
                  <a:moveTo>
                    <a:pt x="2714" y="0"/>
                  </a:moveTo>
                  <a:cubicBezTo>
                    <a:pt x="2648" y="0"/>
                    <a:pt x="2581" y="27"/>
                    <a:pt x="2515" y="66"/>
                  </a:cubicBezTo>
                  <a:cubicBezTo>
                    <a:pt x="2462" y="119"/>
                    <a:pt x="2423" y="146"/>
                    <a:pt x="2409" y="172"/>
                  </a:cubicBezTo>
                  <a:cubicBezTo>
                    <a:pt x="2264" y="357"/>
                    <a:pt x="2131" y="530"/>
                    <a:pt x="2012" y="688"/>
                  </a:cubicBezTo>
                  <a:cubicBezTo>
                    <a:pt x="1893" y="834"/>
                    <a:pt x="1774" y="980"/>
                    <a:pt x="1668" y="1125"/>
                  </a:cubicBezTo>
                  <a:lnTo>
                    <a:pt x="1351" y="1562"/>
                  </a:lnTo>
                  <a:cubicBezTo>
                    <a:pt x="1245" y="1707"/>
                    <a:pt x="1126" y="1866"/>
                    <a:pt x="993" y="2038"/>
                  </a:cubicBezTo>
                  <a:cubicBezTo>
                    <a:pt x="874" y="2197"/>
                    <a:pt x="728" y="2396"/>
                    <a:pt x="583" y="2594"/>
                  </a:cubicBezTo>
                  <a:cubicBezTo>
                    <a:pt x="437" y="2806"/>
                    <a:pt x="265" y="3031"/>
                    <a:pt x="67" y="3296"/>
                  </a:cubicBezTo>
                  <a:cubicBezTo>
                    <a:pt x="40" y="3335"/>
                    <a:pt x="27" y="3362"/>
                    <a:pt x="14" y="3388"/>
                  </a:cubicBezTo>
                  <a:cubicBezTo>
                    <a:pt x="1" y="3415"/>
                    <a:pt x="1" y="3441"/>
                    <a:pt x="1" y="3468"/>
                  </a:cubicBezTo>
                  <a:cubicBezTo>
                    <a:pt x="1" y="3521"/>
                    <a:pt x="27" y="3574"/>
                    <a:pt x="80" y="3600"/>
                  </a:cubicBezTo>
                  <a:cubicBezTo>
                    <a:pt x="133" y="3640"/>
                    <a:pt x="186" y="3653"/>
                    <a:pt x="265" y="3653"/>
                  </a:cubicBezTo>
                  <a:cubicBezTo>
                    <a:pt x="345" y="3653"/>
                    <a:pt x="570" y="3640"/>
                    <a:pt x="901" y="3627"/>
                  </a:cubicBezTo>
                  <a:cubicBezTo>
                    <a:pt x="1231" y="3613"/>
                    <a:pt x="1721" y="3600"/>
                    <a:pt x="2343" y="3587"/>
                  </a:cubicBezTo>
                  <a:lnTo>
                    <a:pt x="2343" y="3587"/>
                  </a:lnTo>
                  <a:lnTo>
                    <a:pt x="2290" y="4540"/>
                  </a:lnTo>
                  <a:cubicBezTo>
                    <a:pt x="2290" y="4632"/>
                    <a:pt x="2264" y="4685"/>
                    <a:pt x="2211" y="4725"/>
                  </a:cubicBezTo>
                  <a:cubicBezTo>
                    <a:pt x="2158" y="4752"/>
                    <a:pt x="2078" y="4778"/>
                    <a:pt x="1986" y="4778"/>
                  </a:cubicBezTo>
                  <a:cubicBezTo>
                    <a:pt x="1973" y="4778"/>
                    <a:pt x="1946" y="4778"/>
                    <a:pt x="1893" y="4791"/>
                  </a:cubicBezTo>
                  <a:cubicBezTo>
                    <a:pt x="1853" y="4791"/>
                    <a:pt x="1801" y="4791"/>
                    <a:pt x="1748" y="4804"/>
                  </a:cubicBezTo>
                  <a:cubicBezTo>
                    <a:pt x="1695" y="4804"/>
                    <a:pt x="1642" y="4804"/>
                    <a:pt x="1576" y="4818"/>
                  </a:cubicBezTo>
                  <a:lnTo>
                    <a:pt x="1430" y="4818"/>
                  </a:lnTo>
                  <a:cubicBezTo>
                    <a:pt x="1390" y="4818"/>
                    <a:pt x="1351" y="4831"/>
                    <a:pt x="1311" y="4844"/>
                  </a:cubicBezTo>
                  <a:cubicBezTo>
                    <a:pt x="1271" y="4857"/>
                    <a:pt x="1245" y="4897"/>
                    <a:pt x="1245" y="4950"/>
                  </a:cubicBezTo>
                  <a:cubicBezTo>
                    <a:pt x="1245" y="5003"/>
                    <a:pt x="1271" y="5056"/>
                    <a:pt x="1324" y="5069"/>
                  </a:cubicBezTo>
                  <a:cubicBezTo>
                    <a:pt x="1377" y="5082"/>
                    <a:pt x="1417" y="5096"/>
                    <a:pt x="1456" y="5096"/>
                  </a:cubicBezTo>
                  <a:lnTo>
                    <a:pt x="2965" y="5096"/>
                  </a:lnTo>
                  <a:cubicBezTo>
                    <a:pt x="3045" y="5096"/>
                    <a:pt x="3111" y="5082"/>
                    <a:pt x="3164" y="5069"/>
                  </a:cubicBezTo>
                  <a:cubicBezTo>
                    <a:pt x="3217" y="5043"/>
                    <a:pt x="3230" y="5003"/>
                    <a:pt x="3230" y="4937"/>
                  </a:cubicBezTo>
                  <a:cubicBezTo>
                    <a:pt x="3230" y="4884"/>
                    <a:pt x="3217" y="4844"/>
                    <a:pt x="3164" y="4818"/>
                  </a:cubicBezTo>
                  <a:cubicBezTo>
                    <a:pt x="3124" y="4804"/>
                    <a:pt x="3058" y="4791"/>
                    <a:pt x="2965" y="4791"/>
                  </a:cubicBezTo>
                  <a:cubicBezTo>
                    <a:pt x="2912" y="4791"/>
                    <a:pt x="2859" y="4791"/>
                    <a:pt x="2793" y="4778"/>
                  </a:cubicBezTo>
                  <a:cubicBezTo>
                    <a:pt x="2740" y="4778"/>
                    <a:pt x="2714" y="4738"/>
                    <a:pt x="2714" y="4699"/>
                  </a:cubicBezTo>
                  <a:cubicBezTo>
                    <a:pt x="2714" y="4672"/>
                    <a:pt x="2714" y="4619"/>
                    <a:pt x="2714" y="4527"/>
                  </a:cubicBezTo>
                  <a:cubicBezTo>
                    <a:pt x="2727" y="4447"/>
                    <a:pt x="2727" y="4341"/>
                    <a:pt x="2727" y="4235"/>
                  </a:cubicBezTo>
                  <a:cubicBezTo>
                    <a:pt x="2740" y="4129"/>
                    <a:pt x="2740" y="4010"/>
                    <a:pt x="2753" y="3904"/>
                  </a:cubicBezTo>
                  <a:cubicBezTo>
                    <a:pt x="2753" y="3785"/>
                    <a:pt x="2767" y="3679"/>
                    <a:pt x="2767" y="3587"/>
                  </a:cubicBezTo>
                  <a:lnTo>
                    <a:pt x="3230" y="3587"/>
                  </a:lnTo>
                  <a:cubicBezTo>
                    <a:pt x="3256" y="3587"/>
                    <a:pt x="3296" y="3574"/>
                    <a:pt x="3336" y="3547"/>
                  </a:cubicBezTo>
                  <a:cubicBezTo>
                    <a:pt x="3389" y="3534"/>
                    <a:pt x="3415" y="3481"/>
                    <a:pt x="3415" y="3415"/>
                  </a:cubicBezTo>
                  <a:cubicBezTo>
                    <a:pt x="3415" y="3349"/>
                    <a:pt x="3389" y="3296"/>
                    <a:pt x="3349" y="3269"/>
                  </a:cubicBezTo>
                  <a:cubicBezTo>
                    <a:pt x="3309" y="3229"/>
                    <a:pt x="3256" y="3216"/>
                    <a:pt x="3190" y="3203"/>
                  </a:cubicBezTo>
                  <a:lnTo>
                    <a:pt x="2793" y="3177"/>
                  </a:lnTo>
                  <a:cubicBezTo>
                    <a:pt x="2793" y="3031"/>
                    <a:pt x="2793" y="2846"/>
                    <a:pt x="2806" y="2647"/>
                  </a:cubicBezTo>
                  <a:cubicBezTo>
                    <a:pt x="2806" y="2435"/>
                    <a:pt x="2820" y="2224"/>
                    <a:pt x="2833" y="1999"/>
                  </a:cubicBezTo>
                  <a:cubicBezTo>
                    <a:pt x="2846" y="1774"/>
                    <a:pt x="2859" y="1549"/>
                    <a:pt x="2873" y="1337"/>
                  </a:cubicBezTo>
                  <a:cubicBezTo>
                    <a:pt x="2899" y="1112"/>
                    <a:pt x="2912" y="927"/>
                    <a:pt x="2926" y="755"/>
                  </a:cubicBezTo>
                  <a:cubicBezTo>
                    <a:pt x="2939" y="569"/>
                    <a:pt x="2952" y="424"/>
                    <a:pt x="2952" y="318"/>
                  </a:cubicBezTo>
                  <a:cubicBezTo>
                    <a:pt x="2965" y="199"/>
                    <a:pt x="2965" y="146"/>
                    <a:pt x="2965" y="132"/>
                  </a:cubicBezTo>
                  <a:cubicBezTo>
                    <a:pt x="2965" y="93"/>
                    <a:pt x="2952" y="53"/>
                    <a:pt x="2899" y="40"/>
                  </a:cubicBezTo>
                  <a:cubicBezTo>
                    <a:pt x="2846" y="13"/>
                    <a:pt x="2780" y="0"/>
                    <a:pt x="27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504149" y="2700815"/>
              <a:ext cx="177804" cy="287515"/>
            </a:xfrm>
            <a:custGeom>
              <a:avLst/>
              <a:gdLst/>
              <a:ahLst/>
              <a:cxnLst/>
              <a:rect l="l" t="t" r="r" b="b"/>
              <a:pathLst>
                <a:path w="3217" h="5202" extrusionOk="0">
                  <a:moveTo>
                    <a:pt x="1668" y="0"/>
                  </a:moveTo>
                  <a:cubicBezTo>
                    <a:pt x="1417" y="0"/>
                    <a:pt x="1192" y="53"/>
                    <a:pt x="1007" y="159"/>
                  </a:cubicBezTo>
                  <a:cubicBezTo>
                    <a:pt x="808" y="265"/>
                    <a:pt x="649" y="384"/>
                    <a:pt x="517" y="530"/>
                  </a:cubicBezTo>
                  <a:cubicBezTo>
                    <a:pt x="385" y="662"/>
                    <a:pt x="279" y="808"/>
                    <a:pt x="212" y="967"/>
                  </a:cubicBezTo>
                  <a:cubicBezTo>
                    <a:pt x="146" y="1112"/>
                    <a:pt x="120" y="1231"/>
                    <a:pt x="120" y="1337"/>
                  </a:cubicBezTo>
                  <a:cubicBezTo>
                    <a:pt x="120" y="1350"/>
                    <a:pt x="120" y="1377"/>
                    <a:pt x="120" y="1417"/>
                  </a:cubicBezTo>
                  <a:cubicBezTo>
                    <a:pt x="120" y="1456"/>
                    <a:pt x="133" y="1509"/>
                    <a:pt x="146" y="1549"/>
                  </a:cubicBezTo>
                  <a:cubicBezTo>
                    <a:pt x="173" y="1589"/>
                    <a:pt x="199" y="1628"/>
                    <a:pt x="239" y="1655"/>
                  </a:cubicBezTo>
                  <a:cubicBezTo>
                    <a:pt x="279" y="1695"/>
                    <a:pt x="332" y="1708"/>
                    <a:pt x="398" y="1708"/>
                  </a:cubicBezTo>
                  <a:cubicBezTo>
                    <a:pt x="504" y="1708"/>
                    <a:pt x="583" y="1681"/>
                    <a:pt x="649" y="1628"/>
                  </a:cubicBezTo>
                  <a:cubicBezTo>
                    <a:pt x="715" y="1575"/>
                    <a:pt x="742" y="1509"/>
                    <a:pt x="742" y="1417"/>
                  </a:cubicBezTo>
                  <a:cubicBezTo>
                    <a:pt x="742" y="1377"/>
                    <a:pt x="729" y="1350"/>
                    <a:pt x="715" y="1324"/>
                  </a:cubicBezTo>
                  <a:cubicBezTo>
                    <a:pt x="702" y="1297"/>
                    <a:pt x="689" y="1271"/>
                    <a:pt x="662" y="1258"/>
                  </a:cubicBezTo>
                  <a:lnTo>
                    <a:pt x="623" y="1192"/>
                  </a:lnTo>
                  <a:cubicBezTo>
                    <a:pt x="610" y="1165"/>
                    <a:pt x="596" y="1139"/>
                    <a:pt x="596" y="1112"/>
                  </a:cubicBezTo>
                  <a:cubicBezTo>
                    <a:pt x="596" y="1072"/>
                    <a:pt x="623" y="1020"/>
                    <a:pt x="662" y="940"/>
                  </a:cubicBezTo>
                  <a:cubicBezTo>
                    <a:pt x="715" y="861"/>
                    <a:pt x="782" y="781"/>
                    <a:pt x="874" y="702"/>
                  </a:cubicBezTo>
                  <a:cubicBezTo>
                    <a:pt x="954" y="609"/>
                    <a:pt x="1060" y="543"/>
                    <a:pt x="1192" y="477"/>
                  </a:cubicBezTo>
                  <a:cubicBezTo>
                    <a:pt x="1311" y="411"/>
                    <a:pt x="1457" y="384"/>
                    <a:pt x="1602" y="384"/>
                  </a:cubicBezTo>
                  <a:cubicBezTo>
                    <a:pt x="1774" y="384"/>
                    <a:pt x="1907" y="411"/>
                    <a:pt x="2012" y="464"/>
                  </a:cubicBezTo>
                  <a:cubicBezTo>
                    <a:pt x="2132" y="517"/>
                    <a:pt x="2224" y="596"/>
                    <a:pt x="2290" y="675"/>
                  </a:cubicBezTo>
                  <a:cubicBezTo>
                    <a:pt x="2357" y="768"/>
                    <a:pt x="2410" y="861"/>
                    <a:pt x="2436" y="967"/>
                  </a:cubicBezTo>
                  <a:cubicBezTo>
                    <a:pt x="2462" y="1059"/>
                    <a:pt x="2489" y="1165"/>
                    <a:pt x="2489" y="1258"/>
                  </a:cubicBezTo>
                  <a:cubicBezTo>
                    <a:pt x="2489" y="1470"/>
                    <a:pt x="2449" y="1681"/>
                    <a:pt x="2370" y="1906"/>
                  </a:cubicBezTo>
                  <a:cubicBezTo>
                    <a:pt x="2290" y="2131"/>
                    <a:pt x="2198" y="2370"/>
                    <a:pt x="2065" y="2595"/>
                  </a:cubicBezTo>
                  <a:cubicBezTo>
                    <a:pt x="1946" y="2833"/>
                    <a:pt x="1801" y="3058"/>
                    <a:pt x="1629" y="3296"/>
                  </a:cubicBezTo>
                  <a:cubicBezTo>
                    <a:pt x="1470" y="3521"/>
                    <a:pt x="1298" y="3733"/>
                    <a:pt x="1126" y="3931"/>
                  </a:cubicBezTo>
                  <a:cubicBezTo>
                    <a:pt x="954" y="4130"/>
                    <a:pt x="782" y="4315"/>
                    <a:pt x="610" y="4487"/>
                  </a:cubicBezTo>
                  <a:cubicBezTo>
                    <a:pt x="437" y="4646"/>
                    <a:pt x="279" y="4778"/>
                    <a:pt x="133" y="4884"/>
                  </a:cubicBezTo>
                  <a:cubicBezTo>
                    <a:pt x="93" y="4924"/>
                    <a:pt x="67" y="4950"/>
                    <a:pt x="40" y="4964"/>
                  </a:cubicBezTo>
                  <a:cubicBezTo>
                    <a:pt x="14" y="4990"/>
                    <a:pt x="1" y="5017"/>
                    <a:pt x="1" y="5043"/>
                  </a:cubicBezTo>
                  <a:cubicBezTo>
                    <a:pt x="1" y="5083"/>
                    <a:pt x="14" y="5109"/>
                    <a:pt x="40" y="5149"/>
                  </a:cubicBezTo>
                  <a:cubicBezTo>
                    <a:pt x="67" y="5189"/>
                    <a:pt x="120" y="5202"/>
                    <a:pt x="186" y="5202"/>
                  </a:cubicBezTo>
                  <a:cubicBezTo>
                    <a:pt x="239" y="5202"/>
                    <a:pt x="292" y="5189"/>
                    <a:pt x="345" y="5175"/>
                  </a:cubicBezTo>
                  <a:cubicBezTo>
                    <a:pt x="385" y="5162"/>
                    <a:pt x="424" y="5136"/>
                    <a:pt x="437" y="5122"/>
                  </a:cubicBezTo>
                  <a:lnTo>
                    <a:pt x="1510" y="5122"/>
                  </a:lnTo>
                  <a:cubicBezTo>
                    <a:pt x="1642" y="5122"/>
                    <a:pt x="1774" y="5122"/>
                    <a:pt x="1893" y="5136"/>
                  </a:cubicBezTo>
                  <a:lnTo>
                    <a:pt x="2674" y="5136"/>
                  </a:lnTo>
                  <a:cubicBezTo>
                    <a:pt x="2701" y="5136"/>
                    <a:pt x="2727" y="5122"/>
                    <a:pt x="2767" y="5109"/>
                  </a:cubicBezTo>
                  <a:cubicBezTo>
                    <a:pt x="2807" y="5083"/>
                    <a:pt x="2833" y="5043"/>
                    <a:pt x="2873" y="5003"/>
                  </a:cubicBezTo>
                  <a:cubicBezTo>
                    <a:pt x="2979" y="4805"/>
                    <a:pt x="3058" y="4659"/>
                    <a:pt x="3124" y="4567"/>
                  </a:cubicBezTo>
                  <a:cubicBezTo>
                    <a:pt x="3177" y="4461"/>
                    <a:pt x="3217" y="4394"/>
                    <a:pt x="3217" y="4355"/>
                  </a:cubicBezTo>
                  <a:cubicBezTo>
                    <a:pt x="3217" y="4315"/>
                    <a:pt x="3190" y="4275"/>
                    <a:pt x="3151" y="4262"/>
                  </a:cubicBezTo>
                  <a:cubicBezTo>
                    <a:pt x="3111" y="4236"/>
                    <a:pt x="3071" y="4222"/>
                    <a:pt x="3032" y="4222"/>
                  </a:cubicBezTo>
                  <a:cubicBezTo>
                    <a:pt x="2965" y="4222"/>
                    <a:pt x="2926" y="4249"/>
                    <a:pt x="2899" y="4275"/>
                  </a:cubicBezTo>
                  <a:cubicBezTo>
                    <a:pt x="2873" y="4302"/>
                    <a:pt x="2846" y="4342"/>
                    <a:pt x="2820" y="4368"/>
                  </a:cubicBezTo>
                  <a:lnTo>
                    <a:pt x="2661" y="4619"/>
                  </a:lnTo>
                  <a:cubicBezTo>
                    <a:pt x="2621" y="4672"/>
                    <a:pt x="2595" y="4712"/>
                    <a:pt x="2568" y="4725"/>
                  </a:cubicBezTo>
                  <a:cubicBezTo>
                    <a:pt x="2555" y="4739"/>
                    <a:pt x="2529" y="4752"/>
                    <a:pt x="2502" y="4752"/>
                  </a:cubicBezTo>
                  <a:lnTo>
                    <a:pt x="2251" y="4752"/>
                  </a:lnTo>
                  <a:cubicBezTo>
                    <a:pt x="2132" y="4752"/>
                    <a:pt x="1973" y="4739"/>
                    <a:pt x="1801" y="4739"/>
                  </a:cubicBezTo>
                  <a:lnTo>
                    <a:pt x="1285" y="4739"/>
                  </a:lnTo>
                  <a:cubicBezTo>
                    <a:pt x="1099" y="4725"/>
                    <a:pt x="954" y="4725"/>
                    <a:pt x="821" y="4712"/>
                  </a:cubicBezTo>
                  <a:cubicBezTo>
                    <a:pt x="940" y="4606"/>
                    <a:pt x="1073" y="4474"/>
                    <a:pt x="1232" y="4315"/>
                  </a:cubicBezTo>
                  <a:cubicBezTo>
                    <a:pt x="1377" y="4156"/>
                    <a:pt x="1536" y="3984"/>
                    <a:pt x="1695" y="3799"/>
                  </a:cubicBezTo>
                  <a:cubicBezTo>
                    <a:pt x="1854" y="3614"/>
                    <a:pt x="1999" y="3415"/>
                    <a:pt x="2145" y="3203"/>
                  </a:cubicBezTo>
                  <a:cubicBezTo>
                    <a:pt x="2304" y="2992"/>
                    <a:pt x="2436" y="2780"/>
                    <a:pt x="2555" y="2568"/>
                  </a:cubicBezTo>
                  <a:cubicBezTo>
                    <a:pt x="2674" y="2343"/>
                    <a:pt x="2767" y="2131"/>
                    <a:pt x="2833" y="1920"/>
                  </a:cubicBezTo>
                  <a:cubicBezTo>
                    <a:pt x="2912" y="1695"/>
                    <a:pt x="2952" y="1483"/>
                    <a:pt x="2952" y="1271"/>
                  </a:cubicBezTo>
                  <a:cubicBezTo>
                    <a:pt x="2952" y="1099"/>
                    <a:pt x="2926" y="940"/>
                    <a:pt x="2873" y="781"/>
                  </a:cubicBezTo>
                  <a:cubicBezTo>
                    <a:pt x="2833" y="622"/>
                    <a:pt x="2754" y="490"/>
                    <a:pt x="2661" y="384"/>
                  </a:cubicBezTo>
                  <a:cubicBezTo>
                    <a:pt x="2555" y="265"/>
                    <a:pt x="2423" y="172"/>
                    <a:pt x="2264" y="106"/>
                  </a:cubicBezTo>
                  <a:cubicBezTo>
                    <a:pt x="2105" y="40"/>
                    <a:pt x="1907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708261" y="2850763"/>
              <a:ext cx="40292" cy="139778"/>
            </a:xfrm>
            <a:custGeom>
              <a:avLst/>
              <a:gdLst/>
              <a:ahLst/>
              <a:cxnLst/>
              <a:rect l="l" t="t" r="r" b="b"/>
              <a:pathLst>
                <a:path w="729" h="2529" extrusionOk="0">
                  <a:moveTo>
                    <a:pt x="371" y="1"/>
                  </a:moveTo>
                  <a:cubicBezTo>
                    <a:pt x="305" y="1"/>
                    <a:pt x="252" y="14"/>
                    <a:pt x="199" y="40"/>
                  </a:cubicBezTo>
                  <a:cubicBezTo>
                    <a:pt x="159" y="54"/>
                    <a:pt x="119" y="80"/>
                    <a:pt x="93" y="120"/>
                  </a:cubicBezTo>
                  <a:cubicBezTo>
                    <a:pt x="53" y="146"/>
                    <a:pt x="40" y="186"/>
                    <a:pt x="27" y="226"/>
                  </a:cubicBezTo>
                  <a:cubicBezTo>
                    <a:pt x="14" y="265"/>
                    <a:pt x="0" y="305"/>
                    <a:pt x="0" y="331"/>
                  </a:cubicBezTo>
                  <a:cubicBezTo>
                    <a:pt x="0" y="411"/>
                    <a:pt x="40" y="490"/>
                    <a:pt x="93" y="556"/>
                  </a:cubicBezTo>
                  <a:cubicBezTo>
                    <a:pt x="146" y="623"/>
                    <a:pt x="225" y="662"/>
                    <a:pt x="358" y="662"/>
                  </a:cubicBezTo>
                  <a:cubicBezTo>
                    <a:pt x="477" y="662"/>
                    <a:pt x="569" y="623"/>
                    <a:pt x="636" y="556"/>
                  </a:cubicBezTo>
                  <a:cubicBezTo>
                    <a:pt x="702" y="490"/>
                    <a:pt x="728" y="411"/>
                    <a:pt x="728" y="318"/>
                  </a:cubicBezTo>
                  <a:cubicBezTo>
                    <a:pt x="728" y="252"/>
                    <a:pt x="702" y="173"/>
                    <a:pt x="649" y="106"/>
                  </a:cubicBezTo>
                  <a:cubicBezTo>
                    <a:pt x="583" y="27"/>
                    <a:pt x="490" y="1"/>
                    <a:pt x="371" y="1"/>
                  </a:cubicBezTo>
                  <a:close/>
                  <a:moveTo>
                    <a:pt x="371" y="1867"/>
                  </a:moveTo>
                  <a:cubicBezTo>
                    <a:pt x="305" y="1867"/>
                    <a:pt x="252" y="1880"/>
                    <a:pt x="199" y="1906"/>
                  </a:cubicBezTo>
                  <a:cubicBezTo>
                    <a:pt x="159" y="1920"/>
                    <a:pt x="119" y="1946"/>
                    <a:pt x="93" y="1986"/>
                  </a:cubicBezTo>
                  <a:cubicBezTo>
                    <a:pt x="53" y="2012"/>
                    <a:pt x="40" y="2052"/>
                    <a:pt x="27" y="2092"/>
                  </a:cubicBezTo>
                  <a:cubicBezTo>
                    <a:pt x="14" y="2131"/>
                    <a:pt x="0" y="2171"/>
                    <a:pt x="0" y="2211"/>
                  </a:cubicBezTo>
                  <a:cubicBezTo>
                    <a:pt x="0" y="2277"/>
                    <a:pt x="40" y="2356"/>
                    <a:pt x="93" y="2423"/>
                  </a:cubicBezTo>
                  <a:cubicBezTo>
                    <a:pt x="146" y="2502"/>
                    <a:pt x="225" y="2529"/>
                    <a:pt x="358" y="2529"/>
                  </a:cubicBezTo>
                  <a:cubicBezTo>
                    <a:pt x="477" y="2529"/>
                    <a:pt x="569" y="2502"/>
                    <a:pt x="636" y="2423"/>
                  </a:cubicBezTo>
                  <a:cubicBezTo>
                    <a:pt x="702" y="2356"/>
                    <a:pt x="728" y="2277"/>
                    <a:pt x="728" y="2198"/>
                  </a:cubicBezTo>
                  <a:cubicBezTo>
                    <a:pt x="728" y="2118"/>
                    <a:pt x="702" y="2039"/>
                    <a:pt x="649" y="1973"/>
                  </a:cubicBezTo>
                  <a:cubicBezTo>
                    <a:pt x="583" y="1906"/>
                    <a:pt x="490" y="1867"/>
                    <a:pt x="371" y="18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71877" y="2701534"/>
              <a:ext cx="169789" cy="292655"/>
            </a:xfrm>
            <a:custGeom>
              <a:avLst/>
              <a:gdLst/>
              <a:ahLst/>
              <a:cxnLst/>
              <a:rect l="l" t="t" r="r" b="b"/>
              <a:pathLst>
                <a:path w="3072" h="5295" extrusionOk="0">
                  <a:moveTo>
                    <a:pt x="1642" y="371"/>
                  </a:moveTo>
                  <a:cubicBezTo>
                    <a:pt x="1814" y="371"/>
                    <a:pt x="1960" y="411"/>
                    <a:pt x="2079" y="477"/>
                  </a:cubicBezTo>
                  <a:cubicBezTo>
                    <a:pt x="2198" y="543"/>
                    <a:pt x="2304" y="636"/>
                    <a:pt x="2383" y="742"/>
                  </a:cubicBezTo>
                  <a:cubicBezTo>
                    <a:pt x="2463" y="848"/>
                    <a:pt x="2529" y="954"/>
                    <a:pt x="2555" y="1086"/>
                  </a:cubicBezTo>
                  <a:cubicBezTo>
                    <a:pt x="2595" y="1218"/>
                    <a:pt x="2621" y="1337"/>
                    <a:pt x="2621" y="1443"/>
                  </a:cubicBezTo>
                  <a:cubicBezTo>
                    <a:pt x="2621" y="1562"/>
                    <a:pt x="2595" y="1682"/>
                    <a:pt x="2542" y="1814"/>
                  </a:cubicBezTo>
                  <a:cubicBezTo>
                    <a:pt x="2502" y="1946"/>
                    <a:pt x="2436" y="2065"/>
                    <a:pt x="2343" y="2184"/>
                  </a:cubicBezTo>
                  <a:cubicBezTo>
                    <a:pt x="2238" y="2304"/>
                    <a:pt x="2118" y="2409"/>
                    <a:pt x="1973" y="2489"/>
                  </a:cubicBezTo>
                  <a:cubicBezTo>
                    <a:pt x="1841" y="2582"/>
                    <a:pt x="1668" y="2621"/>
                    <a:pt x="1457" y="2621"/>
                  </a:cubicBezTo>
                  <a:cubicBezTo>
                    <a:pt x="1311" y="2621"/>
                    <a:pt x="1179" y="2595"/>
                    <a:pt x="1060" y="2542"/>
                  </a:cubicBezTo>
                  <a:cubicBezTo>
                    <a:pt x="941" y="2489"/>
                    <a:pt x="835" y="2409"/>
                    <a:pt x="742" y="2317"/>
                  </a:cubicBezTo>
                  <a:cubicBezTo>
                    <a:pt x="663" y="2224"/>
                    <a:pt x="596" y="2105"/>
                    <a:pt x="543" y="1986"/>
                  </a:cubicBezTo>
                  <a:cubicBezTo>
                    <a:pt x="491" y="1854"/>
                    <a:pt x="464" y="1721"/>
                    <a:pt x="464" y="1562"/>
                  </a:cubicBezTo>
                  <a:cubicBezTo>
                    <a:pt x="464" y="1351"/>
                    <a:pt x="504" y="1179"/>
                    <a:pt x="557" y="1033"/>
                  </a:cubicBezTo>
                  <a:cubicBezTo>
                    <a:pt x="623" y="874"/>
                    <a:pt x="716" y="755"/>
                    <a:pt x="821" y="662"/>
                  </a:cubicBezTo>
                  <a:cubicBezTo>
                    <a:pt x="927" y="557"/>
                    <a:pt x="1046" y="490"/>
                    <a:pt x="1192" y="437"/>
                  </a:cubicBezTo>
                  <a:cubicBezTo>
                    <a:pt x="1338" y="398"/>
                    <a:pt x="1483" y="371"/>
                    <a:pt x="1642" y="371"/>
                  </a:cubicBezTo>
                  <a:close/>
                  <a:moveTo>
                    <a:pt x="1589" y="1"/>
                  </a:moveTo>
                  <a:cubicBezTo>
                    <a:pt x="1298" y="1"/>
                    <a:pt x="1060" y="40"/>
                    <a:pt x="861" y="146"/>
                  </a:cubicBezTo>
                  <a:cubicBezTo>
                    <a:pt x="663" y="239"/>
                    <a:pt x="491" y="358"/>
                    <a:pt x="371" y="504"/>
                  </a:cubicBezTo>
                  <a:cubicBezTo>
                    <a:pt x="239" y="649"/>
                    <a:pt x="146" y="821"/>
                    <a:pt x="93" y="1007"/>
                  </a:cubicBezTo>
                  <a:cubicBezTo>
                    <a:pt x="27" y="1192"/>
                    <a:pt x="1" y="1364"/>
                    <a:pt x="1" y="1536"/>
                  </a:cubicBezTo>
                  <a:cubicBezTo>
                    <a:pt x="1" y="1761"/>
                    <a:pt x="41" y="1959"/>
                    <a:pt x="107" y="2145"/>
                  </a:cubicBezTo>
                  <a:cubicBezTo>
                    <a:pt x="186" y="2330"/>
                    <a:pt x="279" y="2489"/>
                    <a:pt x="398" y="2621"/>
                  </a:cubicBezTo>
                  <a:cubicBezTo>
                    <a:pt x="517" y="2754"/>
                    <a:pt x="663" y="2846"/>
                    <a:pt x="821" y="2926"/>
                  </a:cubicBezTo>
                  <a:cubicBezTo>
                    <a:pt x="980" y="2992"/>
                    <a:pt x="1152" y="3031"/>
                    <a:pt x="1338" y="3031"/>
                  </a:cubicBezTo>
                  <a:cubicBezTo>
                    <a:pt x="1430" y="3031"/>
                    <a:pt x="1536" y="3018"/>
                    <a:pt x="1655" y="2992"/>
                  </a:cubicBezTo>
                  <a:cubicBezTo>
                    <a:pt x="1761" y="2965"/>
                    <a:pt x="1880" y="2926"/>
                    <a:pt x="1986" y="2886"/>
                  </a:cubicBezTo>
                  <a:cubicBezTo>
                    <a:pt x="2092" y="2833"/>
                    <a:pt x="2198" y="2767"/>
                    <a:pt x="2291" y="2701"/>
                  </a:cubicBezTo>
                  <a:cubicBezTo>
                    <a:pt x="2396" y="2621"/>
                    <a:pt x="2476" y="2529"/>
                    <a:pt x="2555" y="2423"/>
                  </a:cubicBezTo>
                  <a:lnTo>
                    <a:pt x="2555" y="2423"/>
                  </a:lnTo>
                  <a:cubicBezTo>
                    <a:pt x="2516" y="2648"/>
                    <a:pt x="2436" y="2886"/>
                    <a:pt x="2343" y="3124"/>
                  </a:cubicBezTo>
                  <a:cubicBezTo>
                    <a:pt x="2251" y="3362"/>
                    <a:pt x="2132" y="3601"/>
                    <a:pt x="1986" y="3839"/>
                  </a:cubicBezTo>
                  <a:cubicBezTo>
                    <a:pt x="1841" y="4064"/>
                    <a:pt x="1695" y="4276"/>
                    <a:pt x="1523" y="4474"/>
                  </a:cubicBezTo>
                  <a:cubicBezTo>
                    <a:pt x="1351" y="4659"/>
                    <a:pt x="1166" y="4818"/>
                    <a:pt x="967" y="4951"/>
                  </a:cubicBezTo>
                  <a:cubicBezTo>
                    <a:pt x="927" y="4977"/>
                    <a:pt x="888" y="5017"/>
                    <a:pt x="874" y="5030"/>
                  </a:cubicBezTo>
                  <a:cubicBezTo>
                    <a:pt x="848" y="5056"/>
                    <a:pt x="835" y="5096"/>
                    <a:pt x="835" y="5136"/>
                  </a:cubicBezTo>
                  <a:cubicBezTo>
                    <a:pt x="835" y="5202"/>
                    <a:pt x="848" y="5242"/>
                    <a:pt x="901" y="5255"/>
                  </a:cubicBezTo>
                  <a:cubicBezTo>
                    <a:pt x="941" y="5281"/>
                    <a:pt x="980" y="5295"/>
                    <a:pt x="1020" y="5295"/>
                  </a:cubicBezTo>
                  <a:cubicBezTo>
                    <a:pt x="1073" y="5295"/>
                    <a:pt x="1126" y="5281"/>
                    <a:pt x="1166" y="5268"/>
                  </a:cubicBezTo>
                  <a:cubicBezTo>
                    <a:pt x="1218" y="5242"/>
                    <a:pt x="1258" y="5215"/>
                    <a:pt x="1311" y="5176"/>
                  </a:cubicBezTo>
                  <a:cubicBezTo>
                    <a:pt x="1470" y="5043"/>
                    <a:pt x="1642" y="4871"/>
                    <a:pt x="1854" y="4659"/>
                  </a:cubicBezTo>
                  <a:cubicBezTo>
                    <a:pt x="2052" y="4434"/>
                    <a:pt x="2251" y="4143"/>
                    <a:pt x="2449" y="3786"/>
                  </a:cubicBezTo>
                  <a:cubicBezTo>
                    <a:pt x="2529" y="3640"/>
                    <a:pt x="2608" y="3468"/>
                    <a:pt x="2688" y="3283"/>
                  </a:cubicBezTo>
                  <a:cubicBezTo>
                    <a:pt x="2754" y="3111"/>
                    <a:pt x="2820" y="2912"/>
                    <a:pt x="2886" y="2714"/>
                  </a:cubicBezTo>
                  <a:cubicBezTo>
                    <a:pt x="2939" y="2515"/>
                    <a:pt x="2979" y="2304"/>
                    <a:pt x="3018" y="2092"/>
                  </a:cubicBezTo>
                  <a:cubicBezTo>
                    <a:pt x="3058" y="1893"/>
                    <a:pt x="3071" y="1682"/>
                    <a:pt x="3071" y="1470"/>
                  </a:cubicBezTo>
                  <a:cubicBezTo>
                    <a:pt x="3071" y="1337"/>
                    <a:pt x="3045" y="1179"/>
                    <a:pt x="3005" y="1007"/>
                  </a:cubicBezTo>
                  <a:cubicBezTo>
                    <a:pt x="2966" y="834"/>
                    <a:pt x="2899" y="676"/>
                    <a:pt x="2780" y="530"/>
                  </a:cubicBezTo>
                  <a:cubicBezTo>
                    <a:pt x="2674" y="371"/>
                    <a:pt x="2529" y="252"/>
                    <a:pt x="2330" y="159"/>
                  </a:cubicBezTo>
                  <a:cubicBezTo>
                    <a:pt x="2132" y="54"/>
                    <a:pt x="1893" y="1"/>
                    <a:pt x="15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0" name="Google Shape;70;p3"/>
          <p:cNvSpPr/>
          <p:nvPr/>
        </p:nvSpPr>
        <p:spPr>
          <a:xfrm>
            <a:off x="812414" y="3264675"/>
            <a:ext cx="128068" cy="128068"/>
          </a:xfrm>
          <a:custGeom>
            <a:avLst/>
            <a:gdLst/>
            <a:ahLst/>
            <a:cxnLst/>
            <a:rect l="l" t="t" r="r" b="b"/>
            <a:pathLst>
              <a:path w="1973" h="1973" extrusionOk="0">
                <a:moveTo>
                  <a:pt x="980" y="0"/>
                </a:moveTo>
                <a:cubicBezTo>
                  <a:pt x="927" y="0"/>
                  <a:pt x="874" y="14"/>
                  <a:pt x="834" y="53"/>
                </a:cubicBezTo>
                <a:cubicBezTo>
                  <a:pt x="807" y="93"/>
                  <a:pt x="781" y="133"/>
                  <a:pt x="781" y="186"/>
                </a:cubicBezTo>
                <a:cubicBezTo>
                  <a:pt x="781" y="252"/>
                  <a:pt x="781" y="331"/>
                  <a:pt x="794" y="450"/>
                </a:cubicBezTo>
                <a:cubicBezTo>
                  <a:pt x="794" y="543"/>
                  <a:pt x="807" y="662"/>
                  <a:pt x="807" y="808"/>
                </a:cubicBezTo>
                <a:lnTo>
                  <a:pt x="159" y="808"/>
                </a:lnTo>
                <a:cubicBezTo>
                  <a:pt x="132" y="808"/>
                  <a:pt x="93" y="821"/>
                  <a:pt x="53" y="848"/>
                </a:cubicBezTo>
                <a:cubicBezTo>
                  <a:pt x="13" y="887"/>
                  <a:pt x="0" y="927"/>
                  <a:pt x="0" y="1006"/>
                </a:cubicBezTo>
                <a:cubicBezTo>
                  <a:pt x="0" y="1073"/>
                  <a:pt x="13" y="1125"/>
                  <a:pt x="53" y="1152"/>
                </a:cubicBezTo>
                <a:cubicBezTo>
                  <a:pt x="93" y="1178"/>
                  <a:pt x="132" y="1192"/>
                  <a:pt x="159" y="1192"/>
                </a:cubicBezTo>
                <a:lnTo>
                  <a:pt x="424" y="1192"/>
                </a:lnTo>
                <a:cubicBezTo>
                  <a:pt x="530" y="1192"/>
                  <a:pt x="662" y="1178"/>
                  <a:pt x="794" y="1178"/>
                </a:cubicBezTo>
                <a:cubicBezTo>
                  <a:pt x="781" y="1284"/>
                  <a:pt x="781" y="1403"/>
                  <a:pt x="781" y="1536"/>
                </a:cubicBezTo>
                <a:cubicBezTo>
                  <a:pt x="768" y="1655"/>
                  <a:pt x="768" y="1748"/>
                  <a:pt x="768" y="1814"/>
                </a:cubicBezTo>
                <a:cubicBezTo>
                  <a:pt x="768" y="1853"/>
                  <a:pt x="794" y="1880"/>
                  <a:pt x="821" y="1920"/>
                </a:cubicBezTo>
                <a:cubicBezTo>
                  <a:pt x="860" y="1959"/>
                  <a:pt x="900" y="1973"/>
                  <a:pt x="980" y="1973"/>
                </a:cubicBezTo>
                <a:cubicBezTo>
                  <a:pt x="1046" y="1973"/>
                  <a:pt x="1099" y="1959"/>
                  <a:pt x="1138" y="1920"/>
                </a:cubicBezTo>
                <a:cubicBezTo>
                  <a:pt x="1178" y="1880"/>
                  <a:pt x="1191" y="1840"/>
                  <a:pt x="1191" y="1814"/>
                </a:cubicBezTo>
                <a:lnTo>
                  <a:pt x="1191" y="1178"/>
                </a:lnTo>
                <a:lnTo>
                  <a:pt x="1800" y="1178"/>
                </a:lnTo>
                <a:cubicBezTo>
                  <a:pt x="1840" y="1178"/>
                  <a:pt x="1880" y="1165"/>
                  <a:pt x="1919" y="1125"/>
                </a:cubicBezTo>
                <a:cubicBezTo>
                  <a:pt x="1959" y="1099"/>
                  <a:pt x="1972" y="1033"/>
                  <a:pt x="1972" y="967"/>
                </a:cubicBezTo>
                <a:cubicBezTo>
                  <a:pt x="1972" y="900"/>
                  <a:pt x="1959" y="848"/>
                  <a:pt x="1932" y="821"/>
                </a:cubicBezTo>
                <a:cubicBezTo>
                  <a:pt x="1906" y="781"/>
                  <a:pt x="1880" y="768"/>
                  <a:pt x="1840" y="768"/>
                </a:cubicBezTo>
                <a:cubicBezTo>
                  <a:pt x="1760" y="768"/>
                  <a:pt x="1668" y="781"/>
                  <a:pt x="1562" y="795"/>
                </a:cubicBezTo>
                <a:cubicBezTo>
                  <a:pt x="1443" y="795"/>
                  <a:pt x="1324" y="808"/>
                  <a:pt x="1191" y="808"/>
                </a:cubicBezTo>
                <a:lnTo>
                  <a:pt x="1191" y="450"/>
                </a:lnTo>
                <a:cubicBezTo>
                  <a:pt x="1191" y="345"/>
                  <a:pt x="1191" y="252"/>
                  <a:pt x="1191" y="186"/>
                </a:cubicBezTo>
                <a:cubicBezTo>
                  <a:pt x="1191" y="133"/>
                  <a:pt x="1178" y="93"/>
                  <a:pt x="1138" y="53"/>
                </a:cubicBezTo>
                <a:cubicBezTo>
                  <a:pt x="1099" y="14"/>
                  <a:pt x="1046" y="0"/>
                  <a:pt x="9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2608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21"/>
          <p:cNvGrpSpPr/>
          <p:nvPr/>
        </p:nvGrpSpPr>
        <p:grpSpPr>
          <a:xfrm>
            <a:off x="10177007" y="5463353"/>
            <a:ext cx="1809341" cy="943324"/>
            <a:chOff x="1787352" y="2530363"/>
            <a:chExt cx="1540651" cy="803239"/>
          </a:xfrm>
        </p:grpSpPr>
        <p:sp>
          <p:nvSpPr>
            <p:cNvPr id="373" name="Google Shape;373;p21"/>
            <p:cNvSpPr/>
            <p:nvPr/>
          </p:nvSpPr>
          <p:spPr>
            <a:xfrm>
              <a:off x="1971678" y="2530363"/>
              <a:ext cx="914442" cy="628420"/>
            </a:xfrm>
            <a:custGeom>
              <a:avLst/>
              <a:gdLst/>
              <a:ahLst/>
              <a:cxnLst/>
              <a:rect l="l" t="t" r="r" b="b"/>
              <a:pathLst>
                <a:path w="16545" h="11370" extrusionOk="0">
                  <a:moveTo>
                    <a:pt x="279" y="1"/>
                  </a:moveTo>
                  <a:cubicBezTo>
                    <a:pt x="213" y="1"/>
                    <a:pt x="160" y="1"/>
                    <a:pt x="160" y="54"/>
                  </a:cubicBezTo>
                  <a:cubicBezTo>
                    <a:pt x="54" y="120"/>
                    <a:pt x="1" y="173"/>
                    <a:pt x="1" y="279"/>
                  </a:cubicBezTo>
                  <a:lnTo>
                    <a:pt x="1" y="8603"/>
                  </a:lnTo>
                  <a:cubicBezTo>
                    <a:pt x="1" y="8551"/>
                    <a:pt x="54" y="8445"/>
                    <a:pt x="107" y="8445"/>
                  </a:cubicBezTo>
                  <a:cubicBezTo>
                    <a:pt x="160" y="8392"/>
                    <a:pt x="213" y="8326"/>
                    <a:pt x="279" y="8326"/>
                  </a:cubicBezTo>
                  <a:lnTo>
                    <a:pt x="543" y="8326"/>
                  </a:lnTo>
                  <a:lnTo>
                    <a:pt x="543" y="715"/>
                  </a:lnTo>
                  <a:lnTo>
                    <a:pt x="13011" y="6340"/>
                  </a:lnTo>
                  <a:cubicBezTo>
                    <a:pt x="12852" y="6076"/>
                    <a:pt x="12733" y="5798"/>
                    <a:pt x="12574" y="5520"/>
                  </a:cubicBezTo>
                  <a:lnTo>
                    <a:pt x="385" y="54"/>
                  </a:lnTo>
                  <a:cubicBezTo>
                    <a:pt x="385" y="1"/>
                    <a:pt x="332" y="1"/>
                    <a:pt x="279" y="1"/>
                  </a:cubicBezTo>
                  <a:close/>
                  <a:moveTo>
                    <a:pt x="3085" y="10814"/>
                  </a:moveTo>
                  <a:lnTo>
                    <a:pt x="3085" y="11092"/>
                  </a:lnTo>
                  <a:cubicBezTo>
                    <a:pt x="3085" y="11198"/>
                    <a:pt x="3032" y="11251"/>
                    <a:pt x="2979" y="11303"/>
                  </a:cubicBezTo>
                  <a:cubicBezTo>
                    <a:pt x="2926" y="11370"/>
                    <a:pt x="2860" y="11370"/>
                    <a:pt x="2807" y="11370"/>
                  </a:cubicBezTo>
                  <a:lnTo>
                    <a:pt x="16545" y="11370"/>
                  </a:lnTo>
                  <a:cubicBezTo>
                    <a:pt x="16426" y="11198"/>
                    <a:pt x="16267" y="11039"/>
                    <a:pt x="16095" y="10814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2666643" y="2835398"/>
              <a:ext cx="661361" cy="323385"/>
            </a:xfrm>
            <a:custGeom>
              <a:avLst/>
              <a:gdLst/>
              <a:ahLst/>
              <a:cxnLst/>
              <a:rect l="l" t="t" r="r" b="b"/>
              <a:pathLst>
                <a:path w="11966" h="5851" extrusionOk="0">
                  <a:moveTo>
                    <a:pt x="0" y="1"/>
                  </a:moveTo>
                  <a:cubicBezTo>
                    <a:pt x="159" y="279"/>
                    <a:pt x="278" y="557"/>
                    <a:pt x="437" y="821"/>
                  </a:cubicBezTo>
                  <a:lnTo>
                    <a:pt x="10417" y="5295"/>
                  </a:lnTo>
                  <a:lnTo>
                    <a:pt x="3521" y="5295"/>
                  </a:lnTo>
                  <a:cubicBezTo>
                    <a:pt x="3693" y="5520"/>
                    <a:pt x="3852" y="5679"/>
                    <a:pt x="3971" y="5851"/>
                  </a:cubicBezTo>
                  <a:lnTo>
                    <a:pt x="11687" y="5851"/>
                  </a:lnTo>
                  <a:cubicBezTo>
                    <a:pt x="11793" y="5851"/>
                    <a:pt x="11912" y="5784"/>
                    <a:pt x="11965" y="5626"/>
                  </a:cubicBezTo>
                  <a:cubicBezTo>
                    <a:pt x="11965" y="5520"/>
                    <a:pt x="11912" y="5401"/>
                    <a:pt x="11793" y="53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1971678" y="2990485"/>
              <a:ext cx="170508" cy="168297"/>
            </a:xfrm>
            <a:custGeom>
              <a:avLst/>
              <a:gdLst/>
              <a:ahLst/>
              <a:cxnLst/>
              <a:rect l="l" t="t" r="r" b="b"/>
              <a:pathLst>
                <a:path w="3085" h="3045" extrusionOk="0">
                  <a:moveTo>
                    <a:pt x="2529" y="556"/>
                  </a:moveTo>
                  <a:lnTo>
                    <a:pt x="2529" y="2489"/>
                  </a:lnTo>
                  <a:lnTo>
                    <a:pt x="543" y="2489"/>
                  </a:lnTo>
                  <a:lnTo>
                    <a:pt x="543" y="556"/>
                  </a:lnTo>
                  <a:close/>
                  <a:moveTo>
                    <a:pt x="279" y="1"/>
                  </a:moveTo>
                  <a:cubicBezTo>
                    <a:pt x="213" y="1"/>
                    <a:pt x="160" y="67"/>
                    <a:pt x="107" y="120"/>
                  </a:cubicBezTo>
                  <a:cubicBezTo>
                    <a:pt x="54" y="120"/>
                    <a:pt x="1" y="226"/>
                    <a:pt x="1" y="278"/>
                  </a:cubicBezTo>
                  <a:lnTo>
                    <a:pt x="1" y="2767"/>
                  </a:lnTo>
                  <a:cubicBezTo>
                    <a:pt x="1" y="2873"/>
                    <a:pt x="54" y="2926"/>
                    <a:pt x="107" y="2978"/>
                  </a:cubicBezTo>
                  <a:cubicBezTo>
                    <a:pt x="160" y="3045"/>
                    <a:pt x="213" y="3045"/>
                    <a:pt x="279" y="3045"/>
                  </a:cubicBezTo>
                  <a:lnTo>
                    <a:pt x="2807" y="3045"/>
                  </a:lnTo>
                  <a:cubicBezTo>
                    <a:pt x="2860" y="3045"/>
                    <a:pt x="2926" y="3045"/>
                    <a:pt x="2979" y="2978"/>
                  </a:cubicBezTo>
                  <a:cubicBezTo>
                    <a:pt x="3032" y="2926"/>
                    <a:pt x="3085" y="2873"/>
                    <a:pt x="3085" y="2767"/>
                  </a:cubicBezTo>
                  <a:lnTo>
                    <a:pt x="3085" y="2489"/>
                  </a:lnTo>
                  <a:lnTo>
                    <a:pt x="3085" y="278"/>
                  </a:lnTo>
                  <a:cubicBezTo>
                    <a:pt x="3085" y="226"/>
                    <a:pt x="3032" y="120"/>
                    <a:pt x="2979" y="120"/>
                  </a:cubicBezTo>
                  <a:cubicBezTo>
                    <a:pt x="2926" y="67"/>
                    <a:pt x="2860" y="1"/>
                    <a:pt x="2807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2584733" y="2634989"/>
              <a:ext cx="118554" cy="120765"/>
            </a:xfrm>
            <a:custGeom>
              <a:avLst/>
              <a:gdLst/>
              <a:ahLst/>
              <a:cxnLst/>
              <a:rect l="l" t="t" r="r" b="b"/>
              <a:pathLst>
                <a:path w="2145" h="2185" extrusionOk="0">
                  <a:moveTo>
                    <a:pt x="887" y="1284"/>
                  </a:moveTo>
                  <a:cubicBezTo>
                    <a:pt x="953" y="1284"/>
                    <a:pt x="1032" y="1297"/>
                    <a:pt x="1085" y="1311"/>
                  </a:cubicBezTo>
                  <a:cubicBezTo>
                    <a:pt x="1151" y="1324"/>
                    <a:pt x="1204" y="1350"/>
                    <a:pt x="1257" y="1377"/>
                  </a:cubicBezTo>
                  <a:cubicBezTo>
                    <a:pt x="1310" y="1403"/>
                    <a:pt x="1350" y="1430"/>
                    <a:pt x="1376" y="1469"/>
                  </a:cubicBezTo>
                  <a:cubicBezTo>
                    <a:pt x="1403" y="1509"/>
                    <a:pt x="1416" y="1549"/>
                    <a:pt x="1416" y="1588"/>
                  </a:cubicBezTo>
                  <a:cubicBezTo>
                    <a:pt x="1416" y="1641"/>
                    <a:pt x="1403" y="1681"/>
                    <a:pt x="1363" y="1721"/>
                  </a:cubicBezTo>
                  <a:cubicBezTo>
                    <a:pt x="1337" y="1761"/>
                    <a:pt x="1297" y="1787"/>
                    <a:pt x="1231" y="1813"/>
                  </a:cubicBezTo>
                  <a:cubicBezTo>
                    <a:pt x="1178" y="1840"/>
                    <a:pt x="1112" y="1866"/>
                    <a:pt x="1046" y="1880"/>
                  </a:cubicBezTo>
                  <a:cubicBezTo>
                    <a:pt x="966" y="1906"/>
                    <a:pt x="887" y="1906"/>
                    <a:pt x="807" y="1906"/>
                  </a:cubicBezTo>
                  <a:cubicBezTo>
                    <a:pt x="675" y="1906"/>
                    <a:pt x="569" y="1893"/>
                    <a:pt x="463" y="1840"/>
                  </a:cubicBezTo>
                  <a:cubicBezTo>
                    <a:pt x="371" y="1800"/>
                    <a:pt x="318" y="1734"/>
                    <a:pt x="318" y="1641"/>
                  </a:cubicBezTo>
                  <a:cubicBezTo>
                    <a:pt x="318" y="1588"/>
                    <a:pt x="331" y="1536"/>
                    <a:pt x="371" y="1496"/>
                  </a:cubicBezTo>
                  <a:cubicBezTo>
                    <a:pt x="397" y="1456"/>
                    <a:pt x="437" y="1416"/>
                    <a:pt x="490" y="1390"/>
                  </a:cubicBezTo>
                  <a:cubicBezTo>
                    <a:pt x="529" y="1350"/>
                    <a:pt x="596" y="1337"/>
                    <a:pt x="662" y="1311"/>
                  </a:cubicBezTo>
                  <a:cubicBezTo>
                    <a:pt x="728" y="1297"/>
                    <a:pt x="807" y="1284"/>
                    <a:pt x="887" y="1284"/>
                  </a:cubicBezTo>
                  <a:close/>
                  <a:moveTo>
                    <a:pt x="926" y="0"/>
                  </a:moveTo>
                  <a:cubicBezTo>
                    <a:pt x="688" y="0"/>
                    <a:pt x="490" y="53"/>
                    <a:pt x="344" y="159"/>
                  </a:cubicBezTo>
                  <a:cubicBezTo>
                    <a:pt x="199" y="265"/>
                    <a:pt x="132" y="397"/>
                    <a:pt x="132" y="569"/>
                  </a:cubicBezTo>
                  <a:cubicBezTo>
                    <a:pt x="132" y="649"/>
                    <a:pt x="159" y="715"/>
                    <a:pt x="199" y="781"/>
                  </a:cubicBezTo>
                  <a:cubicBezTo>
                    <a:pt x="238" y="861"/>
                    <a:pt x="304" y="887"/>
                    <a:pt x="397" y="887"/>
                  </a:cubicBezTo>
                  <a:cubicBezTo>
                    <a:pt x="463" y="887"/>
                    <a:pt x="503" y="874"/>
                    <a:pt x="543" y="847"/>
                  </a:cubicBezTo>
                  <a:cubicBezTo>
                    <a:pt x="582" y="821"/>
                    <a:pt x="596" y="781"/>
                    <a:pt x="596" y="728"/>
                  </a:cubicBezTo>
                  <a:cubicBezTo>
                    <a:pt x="596" y="675"/>
                    <a:pt x="582" y="636"/>
                    <a:pt x="556" y="622"/>
                  </a:cubicBezTo>
                  <a:cubicBezTo>
                    <a:pt x="529" y="596"/>
                    <a:pt x="503" y="583"/>
                    <a:pt x="490" y="583"/>
                  </a:cubicBezTo>
                  <a:cubicBezTo>
                    <a:pt x="450" y="569"/>
                    <a:pt x="437" y="569"/>
                    <a:pt x="410" y="556"/>
                  </a:cubicBezTo>
                  <a:cubicBezTo>
                    <a:pt x="397" y="556"/>
                    <a:pt x="397" y="530"/>
                    <a:pt x="397" y="503"/>
                  </a:cubicBezTo>
                  <a:cubicBezTo>
                    <a:pt x="397" y="477"/>
                    <a:pt x="410" y="437"/>
                    <a:pt x="437" y="411"/>
                  </a:cubicBezTo>
                  <a:cubicBezTo>
                    <a:pt x="476" y="384"/>
                    <a:pt x="516" y="358"/>
                    <a:pt x="556" y="344"/>
                  </a:cubicBezTo>
                  <a:cubicBezTo>
                    <a:pt x="609" y="318"/>
                    <a:pt x="662" y="305"/>
                    <a:pt x="728" y="291"/>
                  </a:cubicBezTo>
                  <a:cubicBezTo>
                    <a:pt x="781" y="278"/>
                    <a:pt x="834" y="278"/>
                    <a:pt x="887" y="278"/>
                  </a:cubicBezTo>
                  <a:cubicBezTo>
                    <a:pt x="1072" y="278"/>
                    <a:pt x="1204" y="331"/>
                    <a:pt x="1297" y="450"/>
                  </a:cubicBezTo>
                  <a:cubicBezTo>
                    <a:pt x="1376" y="569"/>
                    <a:pt x="1416" y="728"/>
                    <a:pt x="1416" y="927"/>
                  </a:cubicBezTo>
                  <a:cubicBezTo>
                    <a:pt x="1416" y="940"/>
                    <a:pt x="1416" y="966"/>
                    <a:pt x="1416" y="1006"/>
                  </a:cubicBezTo>
                  <a:lnTo>
                    <a:pt x="1416" y="1099"/>
                  </a:lnTo>
                  <a:lnTo>
                    <a:pt x="1416" y="1218"/>
                  </a:lnTo>
                  <a:cubicBezTo>
                    <a:pt x="1218" y="1086"/>
                    <a:pt x="1006" y="1006"/>
                    <a:pt x="768" y="1006"/>
                  </a:cubicBezTo>
                  <a:cubicBezTo>
                    <a:pt x="649" y="1006"/>
                    <a:pt x="543" y="1033"/>
                    <a:pt x="450" y="1059"/>
                  </a:cubicBezTo>
                  <a:cubicBezTo>
                    <a:pt x="357" y="1086"/>
                    <a:pt x="278" y="1138"/>
                    <a:pt x="212" y="1191"/>
                  </a:cubicBezTo>
                  <a:cubicBezTo>
                    <a:pt x="146" y="1244"/>
                    <a:pt x="93" y="1311"/>
                    <a:pt x="53" y="1390"/>
                  </a:cubicBezTo>
                  <a:cubicBezTo>
                    <a:pt x="13" y="1469"/>
                    <a:pt x="0" y="1549"/>
                    <a:pt x="0" y="1641"/>
                  </a:cubicBezTo>
                  <a:cubicBezTo>
                    <a:pt x="0" y="1800"/>
                    <a:pt x="53" y="1946"/>
                    <a:pt x="185" y="2038"/>
                  </a:cubicBezTo>
                  <a:cubicBezTo>
                    <a:pt x="318" y="2131"/>
                    <a:pt x="490" y="2184"/>
                    <a:pt x="701" y="2184"/>
                  </a:cubicBezTo>
                  <a:cubicBezTo>
                    <a:pt x="847" y="2184"/>
                    <a:pt x="979" y="2158"/>
                    <a:pt x="1099" y="2118"/>
                  </a:cubicBezTo>
                  <a:cubicBezTo>
                    <a:pt x="1218" y="2065"/>
                    <a:pt x="1324" y="1999"/>
                    <a:pt x="1429" y="1919"/>
                  </a:cubicBezTo>
                  <a:cubicBezTo>
                    <a:pt x="1456" y="2012"/>
                    <a:pt x="1496" y="2078"/>
                    <a:pt x="1562" y="2131"/>
                  </a:cubicBezTo>
                  <a:cubicBezTo>
                    <a:pt x="1628" y="2171"/>
                    <a:pt x="1707" y="2184"/>
                    <a:pt x="1787" y="2184"/>
                  </a:cubicBezTo>
                  <a:cubicBezTo>
                    <a:pt x="1840" y="2184"/>
                    <a:pt x="1879" y="2184"/>
                    <a:pt x="1919" y="2171"/>
                  </a:cubicBezTo>
                  <a:cubicBezTo>
                    <a:pt x="1959" y="2158"/>
                    <a:pt x="1999" y="2131"/>
                    <a:pt x="2038" y="2105"/>
                  </a:cubicBezTo>
                  <a:cubicBezTo>
                    <a:pt x="2078" y="2078"/>
                    <a:pt x="2091" y="2038"/>
                    <a:pt x="2118" y="1999"/>
                  </a:cubicBezTo>
                  <a:cubicBezTo>
                    <a:pt x="2144" y="1959"/>
                    <a:pt x="2144" y="1893"/>
                    <a:pt x="2144" y="1840"/>
                  </a:cubicBezTo>
                  <a:cubicBezTo>
                    <a:pt x="2144" y="1800"/>
                    <a:pt x="2144" y="1761"/>
                    <a:pt x="2131" y="1734"/>
                  </a:cubicBezTo>
                  <a:cubicBezTo>
                    <a:pt x="2118" y="1694"/>
                    <a:pt x="2091" y="1681"/>
                    <a:pt x="2051" y="1681"/>
                  </a:cubicBezTo>
                  <a:cubicBezTo>
                    <a:pt x="2012" y="1681"/>
                    <a:pt x="1972" y="1694"/>
                    <a:pt x="1959" y="1721"/>
                  </a:cubicBezTo>
                  <a:cubicBezTo>
                    <a:pt x="1946" y="1747"/>
                    <a:pt x="1932" y="1761"/>
                    <a:pt x="1932" y="1787"/>
                  </a:cubicBezTo>
                  <a:cubicBezTo>
                    <a:pt x="1919" y="1827"/>
                    <a:pt x="1906" y="1853"/>
                    <a:pt x="1893" y="1880"/>
                  </a:cubicBezTo>
                  <a:cubicBezTo>
                    <a:pt x="1893" y="1893"/>
                    <a:pt x="1866" y="1906"/>
                    <a:pt x="1840" y="1906"/>
                  </a:cubicBezTo>
                  <a:cubicBezTo>
                    <a:pt x="1787" y="1906"/>
                    <a:pt x="1760" y="1893"/>
                    <a:pt x="1747" y="1840"/>
                  </a:cubicBezTo>
                  <a:cubicBezTo>
                    <a:pt x="1734" y="1800"/>
                    <a:pt x="1734" y="1708"/>
                    <a:pt x="1734" y="1562"/>
                  </a:cubicBezTo>
                  <a:lnTo>
                    <a:pt x="1734" y="1403"/>
                  </a:lnTo>
                  <a:cubicBezTo>
                    <a:pt x="1734" y="1337"/>
                    <a:pt x="1734" y="1271"/>
                    <a:pt x="1734" y="1218"/>
                  </a:cubicBezTo>
                  <a:cubicBezTo>
                    <a:pt x="1734" y="1152"/>
                    <a:pt x="1747" y="1086"/>
                    <a:pt x="1747" y="1033"/>
                  </a:cubicBezTo>
                  <a:cubicBezTo>
                    <a:pt x="1747" y="980"/>
                    <a:pt x="1747" y="927"/>
                    <a:pt x="1747" y="900"/>
                  </a:cubicBezTo>
                  <a:cubicBezTo>
                    <a:pt x="1747" y="291"/>
                    <a:pt x="1469" y="0"/>
                    <a:pt x="926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1787352" y="2713970"/>
              <a:ext cx="141215" cy="212955"/>
            </a:xfrm>
            <a:custGeom>
              <a:avLst/>
              <a:gdLst/>
              <a:ahLst/>
              <a:cxnLst/>
              <a:rect l="l" t="t" r="r" b="b"/>
              <a:pathLst>
                <a:path w="2555" h="3853" extrusionOk="0">
                  <a:moveTo>
                    <a:pt x="1655" y="1959"/>
                  </a:moveTo>
                  <a:cubicBezTo>
                    <a:pt x="1708" y="1959"/>
                    <a:pt x="1761" y="1973"/>
                    <a:pt x="1827" y="1999"/>
                  </a:cubicBezTo>
                  <a:cubicBezTo>
                    <a:pt x="1893" y="2026"/>
                    <a:pt x="1946" y="2065"/>
                    <a:pt x="2012" y="2132"/>
                  </a:cubicBezTo>
                  <a:cubicBezTo>
                    <a:pt x="2065" y="2184"/>
                    <a:pt x="2118" y="2277"/>
                    <a:pt x="2158" y="2370"/>
                  </a:cubicBezTo>
                  <a:cubicBezTo>
                    <a:pt x="2198" y="2476"/>
                    <a:pt x="2211" y="2595"/>
                    <a:pt x="2211" y="2754"/>
                  </a:cubicBezTo>
                  <a:cubicBezTo>
                    <a:pt x="2211" y="2912"/>
                    <a:pt x="2184" y="3045"/>
                    <a:pt x="2131" y="3151"/>
                  </a:cubicBezTo>
                  <a:cubicBezTo>
                    <a:pt x="2092" y="3256"/>
                    <a:pt x="2039" y="3336"/>
                    <a:pt x="1959" y="3402"/>
                  </a:cubicBezTo>
                  <a:cubicBezTo>
                    <a:pt x="1893" y="3455"/>
                    <a:pt x="1814" y="3495"/>
                    <a:pt x="1734" y="3521"/>
                  </a:cubicBezTo>
                  <a:cubicBezTo>
                    <a:pt x="1655" y="3548"/>
                    <a:pt x="1576" y="3548"/>
                    <a:pt x="1523" y="3548"/>
                  </a:cubicBezTo>
                  <a:cubicBezTo>
                    <a:pt x="1324" y="3548"/>
                    <a:pt x="1178" y="3495"/>
                    <a:pt x="1086" y="3376"/>
                  </a:cubicBezTo>
                  <a:cubicBezTo>
                    <a:pt x="993" y="3256"/>
                    <a:pt x="940" y="3071"/>
                    <a:pt x="940" y="2846"/>
                  </a:cubicBezTo>
                  <a:cubicBezTo>
                    <a:pt x="940" y="2793"/>
                    <a:pt x="953" y="2714"/>
                    <a:pt x="980" y="2608"/>
                  </a:cubicBezTo>
                  <a:cubicBezTo>
                    <a:pt x="1006" y="2515"/>
                    <a:pt x="1059" y="2423"/>
                    <a:pt x="1112" y="2317"/>
                  </a:cubicBezTo>
                  <a:cubicBezTo>
                    <a:pt x="1165" y="2224"/>
                    <a:pt x="1245" y="2132"/>
                    <a:pt x="1337" y="2065"/>
                  </a:cubicBezTo>
                  <a:cubicBezTo>
                    <a:pt x="1430" y="1999"/>
                    <a:pt x="1536" y="1959"/>
                    <a:pt x="1655" y="1959"/>
                  </a:cubicBezTo>
                  <a:close/>
                  <a:moveTo>
                    <a:pt x="398" y="1"/>
                  </a:moveTo>
                  <a:cubicBezTo>
                    <a:pt x="265" y="1"/>
                    <a:pt x="173" y="14"/>
                    <a:pt x="106" y="40"/>
                  </a:cubicBezTo>
                  <a:cubicBezTo>
                    <a:pt x="40" y="67"/>
                    <a:pt x="1" y="93"/>
                    <a:pt x="1" y="146"/>
                  </a:cubicBezTo>
                  <a:cubicBezTo>
                    <a:pt x="1" y="173"/>
                    <a:pt x="27" y="199"/>
                    <a:pt x="67" y="212"/>
                  </a:cubicBezTo>
                  <a:cubicBezTo>
                    <a:pt x="120" y="239"/>
                    <a:pt x="159" y="239"/>
                    <a:pt x="212" y="239"/>
                  </a:cubicBezTo>
                  <a:lnTo>
                    <a:pt x="398" y="239"/>
                  </a:lnTo>
                  <a:cubicBezTo>
                    <a:pt x="530" y="239"/>
                    <a:pt x="596" y="279"/>
                    <a:pt x="596" y="371"/>
                  </a:cubicBezTo>
                  <a:lnTo>
                    <a:pt x="596" y="557"/>
                  </a:lnTo>
                  <a:lnTo>
                    <a:pt x="596" y="821"/>
                  </a:lnTo>
                  <a:cubicBezTo>
                    <a:pt x="596" y="927"/>
                    <a:pt x="609" y="1033"/>
                    <a:pt x="609" y="1139"/>
                  </a:cubicBezTo>
                  <a:lnTo>
                    <a:pt x="609" y="1483"/>
                  </a:lnTo>
                  <a:cubicBezTo>
                    <a:pt x="609" y="1721"/>
                    <a:pt x="596" y="1920"/>
                    <a:pt x="596" y="2092"/>
                  </a:cubicBezTo>
                  <a:cubicBezTo>
                    <a:pt x="596" y="2264"/>
                    <a:pt x="596" y="2409"/>
                    <a:pt x="596" y="2542"/>
                  </a:cubicBezTo>
                  <a:cubicBezTo>
                    <a:pt x="596" y="2674"/>
                    <a:pt x="583" y="2780"/>
                    <a:pt x="583" y="2886"/>
                  </a:cubicBezTo>
                  <a:cubicBezTo>
                    <a:pt x="583" y="2979"/>
                    <a:pt x="583" y="3071"/>
                    <a:pt x="583" y="3151"/>
                  </a:cubicBezTo>
                  <a:lnTo>
                    <a:pt x="570" y="3402"/>
                  </a:lnTo>
                  <a:cubicBezTo>
                    <a:pt x="570" y="3495"/>
                    <a:pt x="556" y="3587"/>
                    <a:pt x="556" y="3680"/>
                  </a:cubicBezTo>
                  <a:cubicBezTo>
                    <a:pt x="556" y="3733"/>
                    <a:pt x="583" y="3786"/>
                    <a:pt x="609" y="3812"/>
                  </a:cubicBezTo>
                  <a:cubicBezTo>
                    <a:pt x="636" y="3839"/>
                    <a:pt x="676" y="3852"/>
                    <a:pt x="715" y="3852"/>
                  </a:cubicBezTo>
                  <a:cubicBezTo>
                    <a:pt x="755" y="3852"/>
                    <a:pt x="781" y="3839"/>
                    <a:pt x="808" y="3826"/>
                  </a:cubicBezTo>
                  <a:cubicBezTo>
                    <a:pt x="821" y="3826"/>
                    <a:pt x="848" y="3799"/>
                    <a:pt x="861" y="3773"/>
                  </a:cubicBezTo>
                  <a:cubicBezTo>
                    <a:pt x="861" y="3746"/>
                    <a:pt x="874" y="3706"/>
                    <a:pt x="874" y="3667"/>
                  </a:cubicBezTo>
                  <a:cubicBezTo>
                    <a:pt x="874" y="3614"/>
                    <a:pt x="887" y="3548"/>
                    <a:pt x="887" y="3481"/>
                  </a:cubicBezTo>
                  <a:cubicBezTo>
                    <a:pt x="914" y="3521"/>
                    <a:pt x="940" y="3561"/>
                    <a:pt x="980" y="3614"/>
                  </a:cubicBezTo>
                  <a:cubicBezTo>
                    <a:pt x="1020" y="3654"/>
                    <a:pt x="1059" y="3680"/>
                    <a:pt x="1112" y="3720"/>
                  </a:cubicBezTo>
                  <a:cubicBezTo>
                    <a:pt x="1152" y="3759"/>
                    <a:pt x="1218" y="3786"/>
                    <a:pt x="1284" y="3799"/>
                  </a:cubicBezTo>
                  <a:cubicBezTo>
                    <a:pt x="1351" y="3826"/>
                    <a:pt x="1430" y="3839"/>
                    <a:pt x="1523" y="3839"/>
                  </a:cubicBezTo>
                  <a:cubicBezTo>
                    <a:pt x="1628" y="3839"/>
                    <a:pt x="1748" y="3826"/>
                    <a:pt x="1867" y="3786"/>
                  </a:cubicBezTo>
                  <a:cubicBezTo>
                    <a:pt x="1986" y="3746"/>
                    <a:pt x="2105" y="3693"/>
                    <a:pt x="2198" y="3614"/>
                  </a:cubicBezTo>
                  <a:cubicBezTo>
                    <a:pt x="2303" y="3521"/>
                    <a:pt x="2383" y="3415"/>
                    <a:pt x="2449" y="3283"/>
                  </a:cubicBezTo>
                  <a:cubicBezTo>
                    <a:pt x="2515" y="3151"/>
                    <a:pt x="2555" y="2979"/>
                    <a:pt x="2555" y="2780"/>
                  </a:cubicBezTo>
                  <a:cubicBezTo>
                    <a:pt x="2555" y="2661"/>
                    <a:pt x="2542" y="2529"/>
                    <a:pt x="2502" y="2409"/>
                  </a:cubicBezTo>
                  <a:cubicBezTo>
                    <a:pt x="2476" y="2277"/>
                    <a:pt x="2436" y="2158"/>
                    <a:pt x="2370" y="2052"/>
                  </a:cubicBezTo>
                  <a:cubicBezTo>
                    <a:pt x="2317" y="1946"/>
                    <a:pt x="2224" y="1854"/>
                    <a:pt x="2118" y="1774"/>
                  </a:cubicBezTo>
                  <a:cubicBezTo>
                    <a:pt x="2012" y="1708"/>
                    <a:pt x="1893" y="1668"/>
                    <a:pt x="1734" y="1668"/>
                  </a:cubicBezTo>
                  <a:cubicBezTo>
                    <a:pt x="1562" y="1668"/>
                    <a:pt x="1403" y="1721"/>
                    <a:pt x="1271" y="1827"/>
                  </a:cubicBezTo>
                  <a:cubicBezTo>
                    <a:pt x="1126" y="1920"/>
                    <a:pt x="1020" y="2065"/>
                    <a:pt x="927" y="2251"/>
                  </a:cubicBezTo>
                  <a:lnTo>
                    <a:pt x="927" y="173"/>
                  </a:lnTo>
                  <a:cubicBezTo>
                    <a:pt x="927" y="93"/>
                    <a:pt x="914" y="40"/>
                    <a:pt x="887" y="27"/>
                  </a:cubicBezTo>
                  <a:cubicBezTo>
                    <a:pt x="861" y="14"/>
                    <a:pt x="834" y="1"/>
                    <a:pt x="808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2506415" y="3201175"/>
              <a:ext cx="111977" cy="132427"/>
            </a:xfrm>
            <a:custGeom>
              <a:avLst/>
              <a:gdLst/>
              <a:ahLst/>
              <a:cxnLst/>
              <a:rect l="l" t="t" r="r" b="b"/>
              <a:pathLst>
                <a:path w="2026" h="2396" extrusionOk="0">
                  <a:moveTo>
                    <a:pt x="1761" y="0"/>
                  </a:moveTo>
                  <a:cubicBezTo>
                    <a:pt x="1708" y="0"/>
                    <a:pt x="1682" y="14"/>
                    <a:pt x="1655" y="40"/>
                  </a:cubicBezTo>
                  <a:cubicBezTo>
                    <a:pt x="1629" y="66"/>
                    <a:pt x="1629" y="93"/>
                    <a:pt x="1629" y="133"/>
                  </a:cubicBezTo>
                  <a:lnTo>
                    <a:pt x="1629" y="265"/>
                  </a:lnTo>
                  <a:cubicBezTo>
                    <a:pt x="1629" y="318"/>
                    <a:pt x="1629" y="358"/>
                    <a:pt x="1629" y="384"/>
                  </a:cubicBezTo>
                  <a:cubicBezTo>
                    <a:pt x="1563" y="291"/>
                    <a:pt x="1483" y="212"/>
                    <a:pt x="1391" y="186"/>
                  </a:cubicBezTo>
                  <a:cubicBezTo>
                    <a:pt x="1298" y="159"/>
                    <a:pt x="1192" y="133"/>
                    <a:pt x="1073" y="133"/>
                  </a:cubicBezTo>
                  <a:cubicBezTo>
                    <a:pt x="927" y="133"/>
                    <a:pt x="782" y="172"/>
                    <a:pt x="649" y="225"/>
                  </a:cubicBezTo>
                  <a:cubicBezTo>
                    <a:pt x="517" y="291"/>
                    <a:pt x="398" y="371"/>
                    <a:pt x="305" y="490"/>
                  </a:cubicBezTo>
                  <a:cubicBezTo>
                    <a:pt x="213" y="583"/>
                    <a:pt x="133" y="715"/>
                    <a:pt x="80" y="861"/>
                  </a:cubicBezTo>
                  <a:cubicBezTo>
                    <a:pt x="27" y="1006"/>
                    <a:pt x="1" y="1165"/>
                    <a:pt x="1" y="1324"/>
                  </a:cubicBezTo>
                  <a:cubicBezTo>
                    <a:pt x="1" y="1469"/>
                    <a:pt x="14" y="1615"/>
                    <a:pt x="67" y="1747"/>
                  </a:cubicBezTo>
                  <a:cubicBezTo>
                    <a:pt x="120" y="1880"/>
                    <a:pt x="186" y="1986"/>
                    <a:pt x="266" y="2091"/>
                  </a:cubicBezTo>
                  <a:cubicBezTo>
                    <a:pt x="358" y="2184"/>
                    <a:pt x="464" y="2264"/>
                    <a:pt x="596" y="2316"/>
                  </a:cubicBezTo>
                  <a:cubicBezTo>
                    <a:pt x="729" y="2369"/>
                    <a:pt x="874" y="2396"/>
                    <a:pt x="1033" y="2396"/>
                  </a:cubicBezTo>
                  <a:cubicBezTo>
                    <a:pt x="1443" y="2396"/>
                    <a:pt x="1761" y="2237"/>
                    <a:pt x="1973" y="1906"/>
                  </a:cubicBezTo>
                  <a:cubicBezTo>
                    <a:pt x="1999" y="1880"/>
                    <a:pt x="1999" y="1853"/>
                    <a:pt x="2013" y="1840"/>
                  </a:cubicBezTo>
                  <a:cubicBezTo>
                    <a:pt x="2026" y="1827"/>
                    <a:pt x="2026" y="1800"/>
                    <a:pt x="2026" y="1774"/>
                  </a:cubicBezTo>
                  <a:cubicBezTo>
                    <a:pt x="2026" y="1734"/>
                    <a:pt x="2013" y="1708"/>
                    <a:pt x="1973" y="1681"/>
                  </a:cubicBezTo>
                  <a:cubicBezTo>
                    <a:pt x="1946" y="1668"/>
                    <a:pt x="1920" y="1655"/>
                    <a:pt x="1880" y="1655"/>
                  </a:cubicBezTo>
                  <a:cubicBezTo>
                    <a:pt x="1867" y="1655"/>
                    <a:pt x="1841" y="1668"/>
                    <a:pt x="1814" y="1681"/>
                  </a:cubicBezTo>
                  <a:cubicBezTo>
                    <a:pt x="1788" y="1694"/>
                    <a:pt x="1761" y="1721"/>
                    <a:pt x="1735" y="1774"/>
                  </a:cubicBezTo>
                  <a:cubicBezTo>
                    <a:pt x="1668" y="1866"/>
                    <a:pt x="1589" y="1946"/>
                    <a:pt x="1470" y="2012"/>
                  </a:cubicBezTo>
                  <a:cubicBezTo>
                    <a:pt x="1351" y="2078"/>
                    <a:pt x="1192" y="2105"/>
                    <a:pt x="1020" y="2105"/>
                  </a:cubicBezTo>
                  <a:cubicBezTo>
                    <a:pt x="808" y="2105"/>
                    <a:pt x="636" y="2039"/>
                    <a:pt x="530" y="1893"/>
                  </a:cubicBezTo>
                  <a:cubicBezTo>
                    <a:pt x="411" y="1761"/>
                    <a:pt x="358" y="1562"/>
                    <a:pt x="358" y="1324"/>
                  </a:cubicBezTo>
                  <a:cubicBezTo>
                    <a:pt x="358" y="1191"/>
                    <a:pt x="371" y="1059"/>
                    <a:pt x="398" y="953"/>
                  </a:cubicBezTo>
                  <a:cubicBezTo>
                    <a:pt x="438" y="847"/>
                    <a:pt x="491" y="755"/>
                    <a:pt x="557" y="675"/>
                  </a:cubicBezTo>
                  <a:cubicBezTo>
                    <a:pt x="610" y="583"/>
                    <a:pt x="689" y="530"/>
                    <a:pt x="768" y="490"/>
                  </a:cubicBezTo>
                  <a:cubicBezTo>
                    <a:pt x="861" y="437"/>
                    <a:pt x="954" y="411"/>
                    <a:pt x="1060" y="411"/>
                  </a:cubicBezTo>
                  <a:cubicBezTo>
                    <a:pt x="1271" y="411"/>
                    <a:pt x="1417" y="464"/>
                    <a:pt x="1496" y="556"/>
                  </a:cubicBezTo>
                  <a:cubicBezTo>
                    <a:pt x="1576" y="649"/>
                    <a:pt x="1629" y="781"/>
                    <a:pt x="1629" y="940"/>
                  </a:cubicBezTo>
                  <a:cubicBezTo>
                    <a:pt x="1629" y="966"/>
                    <a:pt x="1642" y="993"/>
                    <a:pt x="1668" y="1006"/>
                  </a:cubicBezTo>
                  <a:cubicBezTo>
                    <a:pt x="1695" y="1033"/>
                    <a:pt x="1721" y="1033"/>
                    <a:pt x="1748" y="1033"/>
                  </a:cubicBezTo>
                  <a:cubicBezTo>
                    <a:pt x="1788" y="1033"/>
                    <a:pt x="1827" y="1019"/>
                    <a:pt x="1867" y="1006"/>
                  </a:cubicBezTo>
                  <a:cubicBezTo>
                    <a:pt x="1893" y="980"/>
                    <a:pt x="1920" y="953"/>
                    <a:pt x="1920" y="940"/>
                  </a:cubicBezTo>
                  <a:lnTo>
                    <a:pt x="1920" y="768"/>
                  </a:lnTo>
                  <a:lnTo>
                    <a:pt x="1920" y="543"/>
                  </a:lnTo>
                  <a:cubicBezTo>
                    <a:pt x="1920" y="477"/>
                    <a:pt x="1920" y="397"/>
                    <a:pt x="1920" y="331"/>
                  </a:cubicBezTo>
                  <a:lnTo>
                    <a:pt x="1920" y="159"/>
                  </a:lnTo>
                  <a:cubicBezTo>
                    <a:pt x="1920" y="106"/>
                    <a:pt x="1907" y="66"/>
                    <a:pt x="1880" y="40"/>
                  </a:cubicBezTo>
                  <a:cubicBezTo>
                    <a:pt x="1854" y="14"/>
                    <a:pt x="1814" y="0"/>
                    <a:pt x="1761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9" name="Google Shape;379;p21"/>
          <p:cNvGrpSpPr/>
          <p:nvPr/>
        </p:nvGrpSpPr>
        <p:grpSpPr>
          <a:xfrm rot="-760195">
            <a:off x="574263" y="839203"/>
            <a:ext cx="961421" cy="336832"/>
            <a:chOff x="2109963" y="768908"/>
            <a:chExt cx="818604" cy="286796"/>
          </a:xfrm>
        </p:grpSpPr>
        <p:sp>
          <p:nvSpPr>
            <p:cNvPr id="380" name="Google Shape;380;p21"/>
            <p:cNvSpPr/>
            <p:nvPr/>
          </p:nvSpPr>
          <p:spPr>
            <a:xfrm>
              <a:off x="2109963" y="768908"/>
              <a:ext cx="177804" cy="286796"/>
            </a:xfrm>
            <a:custGeom>
              <a:avLst/>
              <a:gdLst/>
              <a:ahLst/>
              <a:cxnLst/>
              <a:rect l="l" t="t" r="r" b="b"/>
              <a:pathLst>
                <a:path w="3217" h="5189" extrusionOk="0">
                  <a:moveTo>
                    <a:pt x="1668" y="0"/>
                  </a:moveTo>
                  <a:cubicBezTo>
                    <a:pt x="1416" y="0"/>
                    <a:pt x="1191" y="53"/>
                    <a:pt x="1006" y="146"/>
                  </a:cubicBezTo>
                  <a:cubicBezTo>
                    <a:pt x="808" y="252"/>
                    <a:pt x="649" y="371"/>
                    <a:pt x="516" y="516"/>
                  </a:cubicBezTo>
                  <a:cubicBezTo>
                    <a:pt x="384" y="649"/>
                    <a:pt x="278" y="808"/>
                    <a:pt x="212" y="953"/>
                  </a:cubicBezTo>
                  <a:cubicBezTo>
                    <a:pt x="146" y="1099"/>
                    <a:pt x="106" y="1231"/>
                    <a:pt x="106" y="1324"/>
                  </a:cubicBezTo>
                  <a:cubicBezTo>
                    <a:pt x="106" y="1337"/>
                    <a:pt x="119" y="1363"/>
                    <a:pt x="119" y="1416"/>
                  </a:cubicBezTo>
                  <a:cubicBezTo>
                    <a:pt x="119" y="1456"/>
                    <a:pt x="133" y="1496"/>
                    <a:pt x="146" y="1535"/>
                  </a:cubicBezTo>
                  <a:cubicBezTo>
                    <a:pt x="172" y="1575"/>
                    <a:pt x="199" y="1615"/>
                    <a:pt x="239" y="1655"/>
                  </a:cubicBezTo>
                  <a:cubicBezTo>
                    <a:pt x="278" y="1681"/>
                    <a:pt x="331" y="1694"/>
                    <a:pt x="397" y="1694"/>
                  </a:cubicBezTo>
                  <a:cubicBezTo>
                    <a:pt x="503" y="1694"/>
                    <a:pt x="583" y="1668"/>
                    <a:pt x="649" y="1615"/>
                  </a:cubicBezTo>
                  <a:cubicBezTo>
                    <a:pt x="715" y="1562"/>
                    <a:pt x="741" y="1496"/>
                    <a:pt x="741" y="1416"/>
                  </a:cubicBezTo>
                  <a:cubicBezTo>
                    <a:pt x="741" y="1377"/>
                    <a:pt x="728" y="1337"/>
                    <a:pt x="715" y="1324"/>
                  </a:cubicBezTo>
                  <a:cubicBezTo>
                    <a:pt x="702" y="1284"/>
                    <a:pt x="689" y="1271"/>
                    <a:pt x="662" y="1244"/>
                  </a:cubicBezTo>
                  <a:lnTo>
                    <a:pt x="622" y="1178"/>
                  </a:lnTo>
                  <a:cubicBezTo>
                    <a:pt x="609" y="1152"/>
                    <a:pt x="596" y="1125"/>
                    <a:pt x="596" y="1099"/>
                  </a:cubicBezTo>
                  <a:cubicBezTo>
                    <a:pt x="596" y="1072"/>
                    <a:pt x="622" y="1019"/>
                    <a:pt x="662" y="940"/>
                  </a:cubicBezTo>
                  <a:cubicBezTo>
                    <a:pt x="715" y="847"/>
                    <a:pt x="781" y="768"/>
                    <a:pt x="874" y="688"/>
                  </a:cubicBezTo>
                  <a:cubicBezTo>
                    <a:pt x="953" y="609"/>
                    <a:pt x="1059" y="530"/>
                    <a:pt x="1191" y="477"/>
                  </a:cubicBezTo>
                  <a:cubicBezTo>
                    <a:pt x="1311" y="410"/>
                    <a:pt x="1456" y="371"/>
                    <a:pt x="1602" y="371"/>
                  </a:cubicBezTo>
                  <a:cubicBezTo>
                    <a:pt x="1761" y="371"/>
                    <a:pt x="1906" y="397"/>
                    <a:pt x="2012" y="463"/>
                  </a:cubicBezTo>
                  <a:cubicBezTo>
                    <a:pt x="2131" y="516"/>
                    <a:pt x="2224" y="583"/>
                    <a:pt x="2290" y="675"/>
                  </a:cubicBezTo>
                  <a:cubicBezTo>
                    <a:pt x="2356" y="755"/>
                    <a:pt x="2409" y="847"/>
                    <a:pt x="2436" y="953"/>
                  </a:cubicBezTo>
                  <a:cubicBezTo>
                    <a:pt x="2462" y="1059"/>
                    <a:pt x="2489" y="1152"/>
                    <a:pt x="2489" y="1244"/>
                  </a:cubicBezTo>
                  <a:cubicBezTo>
                    <a:pt x="2489" y="1456"/>
                    <a:pt x="2449" y="1668"/>
                    <a:pt x="2369" y="1893"/>
                  </a:cubicBezTo>
                  <a:cubicBezTo>
                    <a:pt x="2290" y="2131"/>
                    <a:pt x="2184" y="2356"/>
                    <a:pt x="2065" y="2594"/>
                  </a:cubicBezTo>
                  <a:cubicBezTo>
                    <a:pt x="1946" y="2819"/>
                    <a:pt x="1800" y="3044"/>
                    <a:pt x="1628" y="3283"/>
                  </a:cubicBezTo>
                  <a:cubicBezTo>
                    <a:pt x="1469" y="3508"/>
                    <a:pt x="1297" y="3719"/>
                    <a:pt x="1125" y="3918"/>
                  </a:cubicBezTo>
                  <a:cubicBezTo>
                    <a:pt x="953" y="4116"/>
                    <a:pt x="781" y="4302"/>
                    <a:pt x="609" y="4474"/>
                  </a:cubicBezTo>
                  <a:cubicBezTo>
                    <a:pt x="437" y="4633"/>
                    <a:pt x="278" y="4778"/>
                    <a:pt x="133" y="4884"/>
                  </a:cubicBezTo>
                  <a:cubicBezTo>
                    <a:pt x="93" y="4910"/>
                    <a:pt x="66" y="4937"/>
                    <a:pt x="40" y="4963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69"/>
                    <a:pt x="14" y="5109"/>
                    <a:pt x="40" y="5135"/>
                  </a:cubicBezTo>
                  <a:cubicBezTo>
                    <a:pt x="66" y="5175"/>
                    <a:pt x="119" y="5188"/>
                    <a:pt x="186" y="5188"/>
                  </a:cubicBezTo>
                  <a:cubicBezTo>
                    <a:pt x="239" y="5188"/>
                    <a:pt x="291" y="5188"/>
                    <a:pt x="344" y="5162"/>
                  </a:cubicBezTo>
                  <a:cubicBezTo>
                    <a:pt x="384" y="5149"/>
                    <a:pt x="424" y="5122"/>
                    <a:pt x="437" y="5109"/>
                  </a:cubicBezTo>
                  <a:lnTo>
                    <a:pt x="1509" y="5109"/>
                  </a:lnTo>
                  <a:cubicBezTo>
                    <a:pt x="1641" y="5109"/>
                    <a:pt x="1761" y="5122"/>
                    <a:pt x="1893" y="5122"/>
                  </a:cubicBezTo>
                  <a:lnTo>
                    <a:pt x="2674" y="5122"/>
                  </a:lnTo>
                  <a:cubicBezTo>
                    <a:pt x="2700" y="5122"/>
                    <a:pt x="2727" y="5122"/>
                    <a:pt x="2766" y="5096"/>
                  </a:cubicBezTo>
                  <a:cubicBezTo>
                    <a:pt x="2806" y="5069"/>
                    <a:pt x="2833" y="5043"/>
                    <a:pt x="2859" y="4990"/>
                  </a:cubicBezTo>
                  <a:cubicBezTo>
                    <a:pt x="2978" y="4791"/>
                    <a:pt x="3058" y="4646"/>
                    <a:pt x="3124" y="4553"/>
                  </a:cubicBezTo>
                  <a:cubicBezTo>
                    <a:pt x="3177" y="4460"/>
                    <a:pt x="3216" y="4394"/>
                    <a:pt x="3216" y="4355"/>
                  </a:cubicBezTo>
                  <a:cubicBezTo>
                    <a:pt x="3216" y="4302"/>
                    <a:pt x="3190" y="4262"/>
                    <a:pt x="3150" y="4249"/>
                  </a:cubicBezTo>
                  <a:cubicBezTo>
                    <a:pt x="3111" y="4235"/>
                    <a:pt x="3071" y="4222"/>
                    <a:pt x="3031" y="4222"/>
                  </a:cubicBezTo>
                  <a:cubicBezTo>
                    <a:pt x="2965" y="4222"/>
                    <a:pt x="2925" y="4235"/>
                    <a:pt x="2899" y="4275"/>
                  </a:cubicBezTo>
                  <a:cubicBezTo>
                    <a:pt x="2872" y="4302"/>
                    <a:pt x="2846" y="4328"/>
                    <a:pt x="2819" y="4355"/>
                  </a:cubicBezTo>
                  <a:lnTo>
                    <a:pt x="2661" y="4619"/>
                  </a:lnTo>
                  <a:cubicBezTo>
                    <a:pt x="2621" y="4659"/>
                    <a:pt x="2594" y="4699"/>
                    <a:pt x="2568" y="4712"/>
                  </a:cubicBezTo>
                  <a:cubicBezTo>
                    <a:pt x="2555" y="4725"/>
                    <a:pt x="2528" y="4738"/>
                    <a:pt x="2489" y="4738"/>
                  </a:cubicBezTo>
                  <a:lnTo>
                    <a:pt x="2250" y="4738"/>
                  </a:lnTo>
                  <a:cubicBezTo>
                    <a:pt x="2131" y="4738"/>
                    <a:pt x="1972" y="4738"/>
                    <a:pt x="1800" y="4725"/>
                  </a:cubicBezTo>
                  <a:lnTo>
                    <a:pt x="1284" y="4725"/>
                  </a:lnTo>
                  <a:cubicBezTo>
                    <a:pt x="1099" y="4725"/>
                    <a:pt x="953" y="4712"/>
                    <a:pt x="821" y="4712"/>
                  </a:cubicBezTo>
                  <a:cubicBezTo>
                    <a:pt x="940" y="4593"/>
                    <a:pt x="1072" y="4460"/>
                    <a:pt x="1231" y="4302"/>
                  </a:cubicBezTo>
                  <a:cubicBezTo>
                    <a:pt x="1377" y="4143"/>
                    <a:pt x="1536" y="3971"/>
                    <a:pt x="1694" y="3785"/>
                  </a:cubicBezTo>
                  <a:cubicBezTo>
                    <a:pt x="1853" y="3600"/>
                    <a:pt x="1999" y="3402"/>
                    <a:pt x="2144" y="3190"/>
                  </a:cubicBezTo>
                  <a:cubicBezTo>
                    <a:pt x="2303" y="2978"/>
                    <a:pt x="2436" y="2766"/>
                    <a:pt x="2555" y="2555"/>
                  </a:cubicBezTo>
                  <a:cubicBezTo>
                    <a:pt x="2674" y="2343"/>
                    <a:pt x="2766" y="2118"/>
                    <a:pt x="2833" y="1906"/>
                  </a:cubicBezTo>
                  <a:cubicBezTo>
                    <a:pt x="2912" y="1681"/>
                    <a:pt x="2952" y="1469"/>
                    <a:pt x="2952" y="1258"/>
                  </a:cubicBezTo>
                  <a:cubicBezTo>
                    <a:pt x="2952" y="1085"/>
                    <a:pt x="2925" y="927"/>
                    <a:pt x="2872" y="781"/>
                  </a:cubicBezTo>
                  <a:cubicBezTo>
                    <a:pt x="2833" y="622"/>
                    <a:pt x="2753" y="490"/>
                    <a:pt x="2661" y="371"/>
                  </a:cubicBezTo>
                  <a:cubicBezTo>
                    <a:pt x="2555" y="252"/>
                    <a:pt x="2422" y="172"/>
                    <a:pt x="2264" y="106"/>
                  </a:cubicBezTo>
                  <a:cubicBezTo>
                    <a:pt x="2105" y="27"/>
                    <a:pt x="1906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2304514" y="857395"/>
              <a:ext cx="109821" cy="109766"/>
            </a:xfrm>
            <a:custGeom>
              <a:avLst/>
              <a:gdLst/>
              <a:ahLst/>
              <a:cxnLst/>
              <a:rect l="l" t="t" r="r" b="b"/>
              <a:pathLst>
                <a:path w="1987" h="1986" extrusionOk="0">
                  <a:moveTo>
                    <a:pt x="994" y="1"/>
                  </a:moveTo>
                  <a:cubicBezTo>
                    <a:pt x="927" y="1"/>
                    <a:pt x="888" y="27"/>
                    <a:pt x="848" y="67"/>
                  </a:cubicBezTo>
                  <a:cubicBezTo>
                    <a:pt x="808" y="93"/>
                    <a:pt x="795" y="146"/>
                    <a:pt x="795" y="186"/>
                  </a:cubicBezTo>
                  <a:cubicBezTo>
                    <a:pt x="795" y="252"/>
                    <a:pt x="795" y="345"/>
                    <a:pt x="795" y="451"/>
                  </a:cubicBezTo>
                  <a:cubicBezTo>
                    <a:pt x="808" y="557"/>
                    <a:pt x="808" y="676"/>
                    <a:pt x="808" y="808"/>
                  </a:cubicBezTo>
                  <a:lnTo>
                    <a:pt x="173" y="808"/>
                  </a:lnTo>
                  <a:cubicBezTo>
                    <a:pt x="133" y="808"/>
                    <a:pt x="94" y="821"/>
                    <a:pt x="67" y="861"/>
                  </a:cubicBezTo>
                  <a:cubicBezTo>
                    <a:pt x="27" y="887"/>
                    <a:pt x="1" y="940"/>
                    <a:pt x="1" y="1007"/>
                  </a:cubicBezTo>
                  <a:cubicBezTo>
                    <a:pt x="1" y="1073"/>
                    <a:pt x="27" y="1126"/>
                    <a:pt x="67" y="1165"/>
                  </a:cubicBezTo>
                  <a:cubicBezTo>
                    <a:pt x="107" y="1192"/>
                    <a:pt x="133" y="1205"/>
                    <a:pt x="173" y="1205"/>
                  </a:cubicBezTo>
                  <a:cubicBezTo>
                    <a:pt x="226" y="1205"/>
                    <a:pt x="305" y="1205"/>
                    <a:pt x="424" y="1192"/>
                  </a:cubicBezTo>
                  <a:lnTo>
                    <a:pt x="795" y="1192"/>
                  </a:lnTo>
                  <a:cubicBezTo>
                    <a:pt x="795" y="1298"/>
                    <a:pt x="782" y="1417"/>
                    <a:pt x="782" y="1536"/>
                  </a:cubicBezTo>
                  <a:cubicBezTo>
                    <a:pt x="782" y="1655"/>
                    <a:pt x="782" y="1761"/>
                    <a:pt x="782" y="1827"/>
                  </a:cubicBezTo>
                  <a:cubicBezTo>
                    <a:pt x="782" y="1854"/>
                    <a:pt x="795" y="1893"/>
                    <a:pt x="821" y="1933"/>
                  </a:cubicBezTo>
                  <a:cubicBezTo>
                    <a:pt x="861" y="1959"/>
                    <a:pt x="914" y="1986"/>
                    <a:pt x="980" y="1986"/>
                  </a:cubicBezTo>
                  <a:cubicBezTo>
                    <a:pt x="1060" y="1986"/>
                    <a:pt x="1113" y="1959"/>
                    <a:pt x="1139" y="1933"/>
                  </a:cubicBezTo>
                  <a:cubicBezTo>
                    <a:pt x="1179" y="1880"/>
                    <a:pt x="1192" y="1854"/>
                    <a:pt x="1192" y="1827"/>
                  </a:cubicBezTo>
                  <a:lnTo>
                    <a:pt x="1192" y="1192"/>
                  </a:lnTo>
                  <a:lnTo>
                    <a:pt x="1801" y="1192"/>
                  </a:lnTo>
                  <a:cubicBezTo>
                    <a:pt x="1854" y="1192"/>
                    <a:pt x="1894" y="1165"/>
                    <a:pt x="1920" y="1139"/>
                  </a:cubicBezTo>
                  <a:cubicBezTo>
                    <a:pt x="1960" y="1099"/>
                    <a:pt x="1986" y="1046"/>
                    <a:pt x="1986" y="980"/>
                  </a:cubicBezTo>
                  <a:cubicBezTo>
                    <a:pt x="1986" y="901"/>
                    <a:pt x="1973" y="848"/>
                    <a:pt x="1933" y="821"/>
                  </a:cubicBezTo>
                  <a:cubicBezTo>
                    <a:pt x="1907" y="795"/>
                    <a:pt x="1880" y="782"/>
                    <a:pt x="1854" y="782"/>
                  </a:cubicBezTo>
                  <a:cubicBezTo>
                    <a:pt x="1774" y="782"/>
                    <a:pt x="1669" y="782"/>
                    <a:pt x="1563" y="795"/>
                  </a:cubicBezTo>
                  <a:cubicBezTo>
                    <a:pt x="1457" y="808"/>
                    <a:pt x="1338" y="808"/>
                    <a:pt x="1192" y="808"/>
                  </a:cubicBezTo>
                  <a:lnTo>
                    <a:pt x="1192" y="464"/>
                  </a:lnTo>
                  <a:cubicBezTo>
                    <a:pt x="1205" y="345"/>
                    <a:pt x="1205" y="252"/>
                    <a:pt x="1205" y="186"/>
                  </a:cubicBezTo>
                  <a:cubicBezTo>
                    <a:pt x="1205" y="146"/>
                    <a:pt x="1179" y="93"/>
                    <a:pt x="1152" y="67"/>
                  </a:cubicBezTo>
                  <a:cubicBezTo>
                    <a:pt x="1113" y="27"/>
                    <a:pt x="1060" y="1"/>
                    <a:pt x="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2428871" y="768908"/>
              <a:ext cx="177085" cy="286796"/>
            </a:xfrm>
            <a:custGeom>
              <a:avLst/>
              <a:gdLst/>
              <a:ahLst/>
              <a:cxnLst/>
              <a:rect l="l" t="t" r="r" b="b"/>
              <a:pathLst>
                <a:path w="3204" h="5189" extrusionOk="0">
                  <a:moveTo>
                    <a:pt x="1669" y="0"/>
                  </a:moveTo>
                  <a:cubicBezTo>
                    <a:pt x="1417" y="0"/>
                    <a:pt x="1192" y="53"/>
                    <a:pt x="994" y="146"/>
                  </a:cubicBezTo>
                  <a:cubicBezTo>
                    <a:pt x="808" y="252"/>
                    <a:pt x="636" y="371"/>
                    <a:pt x="504" y="516"/>
                  </a:cubicBezTo>
                  <a:cubicBezTo>
                    <a:pt x="371" y="649"/>
                    <a:pt x="279" y="808"/>
                    <a:pt x="213" y="953"/>
                  </a:cubicBezTo>
                  <a:cubicBezTo>
                    <a:pt x="146" y="1099"/>
                    <a:pt x="107" y="1231"/>
                    <a:pt x="107" y="1324"/>
                  </a:cubicBezTo>
                  <a:cubicBezTo>
                    <a:pt x="107" y="1337"/>
                    <a:pt x="107" y="1363"/>
                    <a:pt x="120" y="1416"/>
                  </a:cubicBezTo>
                  <a:cubicBezTo>
                    <a:pt x="120" y="1456"/>
                    <a:pt x="133" y="1496"/>
                    <a:pt x="146" y="1535"/>
                  </a:cubicBezTo>
                  <a:cubicBezTo>
                    <a:pt x="160" y="1575"/>
                    <a:pt x="199" y="1615"/>
                    <a:pt x="226" y="1655"/>
                  </a:cubicBezTo>
                  <a:cubicBezTo>
                    <a:pt x="279" y="1681"/>
                    <a:pt x="332" y="1694"/>
                    <a:pt x="398" y="1694"/>
                  </a:cubicBezTo>
                  <a:cubicBezTo>
                    <a:pt x="504" y="1694"/>
                    <a:pt x="583" y="1668"/>
                    <a:pt x="649" y="1615"/>
                  </a:cubicBezTo>
                  <a:cubicBezTo>
                    <a:pt x="702" y="1562"/>
                    <a:pt x="742" y="1496"/>
                    <a:pt x="742" y="1416"/>
                  </a:cubicBezTo>
                  <a:cubicBezTo>
                    <a:pt x="742" y="1377"/>
                    <a:pt x="729" y="1337"/>
                    <a:pt x="716" y="1324"/>
                  </a:cubicBezTo>
                  <a:cubicBezTo>
                    <a:pt x="702" y="1284"/>
                    <a:pt x="689" y="1271"/>
                    <a:pt x="663" y="1244"/>
                  </a:cubicBezTo>
                  <a:lnTo>
                    <a:pt x="610" y="1178"/>
                  </a:lnTo>
                  <a:cubicBezTo>
                    <a:pt x="596" y="1152"/>
                    <a:pt x="596" y="1125"/>
                    <a:pt x="596" y="1099"/>
                  </a:cubicBezTo>
                  <a:cubicBezTo>
                    <a:pt x="596" y="1072"/>
                    <a:pt x="623" y="1019"/>
                    <a:pt x="663" y="940"/>
                  </a:cubicBezTo>
                  <a:cubicBezTo>
                    <a:pt x="716" y="847"/>
                    <a:pt x="782" y="768"/>
                    <a:pt x="861" y="688"/>
                  </a:cubicBezTo>
                  <a:cubicBezTo>
                    <a:pt x="954" y="609"/>
                    <a:pt x="1060" y="530"/>
                    <a:pt x="1179" y="477"/>
                  </a:cubicBezTo>
                  <a:cubicBezTo>
                    <a:pt x="1311" y="410"/>
                    <a:pt x="1444" y="371"/>
                    <a:pt x="1602" y="371"/>
                  </a:cubicBezTo>
                  <a:cubicBezTo>
                    <a:pt x="1761" y="371"/>
                    <a:pt x="1894" y="397"/>
                    <a:pt x="2013" y="463"/>
                  </a:cubicBezTo>
                  <a:cubicBezTo>
                    <a:pt x="2119" y="516"/>
                    <a:pt x="2211" y="583"/>
                    <a:pt x="2277" y="675"/>
                  </a:cubicBezTo>
                  <a:cubicBezTo>
                    <a:pt x="2357" y="755"/>
                    <a:pt x="2396" y="847"/>
                    <a:pt x="2423" y="953"/>
                  </a:cubicBezTo>
                  <a:cubicBezTo>
                    <a:pt x="2463" y="1059"/>
                    <a:pt x="2476" y="1152"/>
                    <a:pt x="2476" y="1244"/>
                  </a:cubicBezTo>
                  <a:cubicBezTo>
                    <a:pt x="2476" y="1456"/>
                    <a:pt x="2436" y="1668"/>
                    <a:pt x="2357" y="1893"/>
                  </a:cubicBezTo>
                  <a:cubicBezTo>
                    <a:pt x="2291" y="2131"/>
                    <a:pt x="2185" y="2356"/>
                    <a:pt x="2052" y="2594"/>
                  </a:cubicBezTo>
                  <a:cubicBezTo>
                    <a:pt x="1933" y="2819"/>
                    <a:pt x="1788" y="3044"/>
                    <a:pt x="1629" y="3283"/>
                  </a:cubicBezTo>
                  <a:cubicBezTo>
                    <a:pt x="1470" y="3508"/>
                    <a:pt x="1298" y="3719"/>
                    <a:pt x="1126" y="3918"/>
                  </a:cubicBezTo>
                  <a:cubicBezTo>
                    <a:pt x="954" y="4116"/>
                    <a:pt x="769" y="4302"/>
                    <a:pt x="596" y="4474"/>
                  </a:cubicBezTo>
                  <a:cubicBezTo>
                    <a:pt x="424" y="4633"/>
                    <a:pt x="266" y="4778"/>
                    <a:pt x="120" y="4884"/>
                  </a:cubicBezTo>
                  <a:cubicBezTo>
                    <a:pt x="94" y="4910"/>
                    <a:pt x="67" y="4937"/>
                    <a:pt x="27" y="4963"/>
                  </a:cubicBezTo>
                  <a:cubicBezTo>
                    <a:pt x="14" y="4977"/>
                    <a:pt x="1" y="5003"/>
                    <a:pt x="1" y="5043"/>
                  </a:cubicBezTo>
                  <a:cubicBezTo>
                    <a:pt x="1" y="5069"/>
                    <a:pt x="14" y="5109"/>
                    <a:pt x="27" y="5135"/>
                  </a:cubicBezTo>
                  <a:cubicBezTo>
                    <a:pt x="67" y="5175"/>
                    <a:pt x="107" y="5188"/>
                    <a:pt x="173" y="5188"/>
                  </a:cubicBezTo>
                  <a:cubicBezTo>
                    <a:pt x="239" y="5188"/>
                    <a:pt x="292" y="5188"/>
                    <a:pt x="332" y="5162"/>
                  </a:cubicBezTo>
                  <a:cubicBezTo>
                    <a:pt x="385" y="5149"/>
                    <a:pt x="424" y="5122"/>
                    <a:pt x="438" y="5109"/>
                  </a:cubicBezTo>
                  <a:lnTo>
                    <a:pt x="1510" y="5109"/>
                  </a:lnTo>
                  <a:cubicBezTo>
                    <a:pt x="1642" y="5109"/>
                    <a:pt x="1761" y="5122"/>
                    <a:pt x="1880" y="5122"/>
                  </a:cubicBezTo>
                  <a:lnTo>
                    <a:pt x="2674" y="5122"/>
                  </a:lnTo>
                  <a:cubicBezTo>
                    <a:pt x="2688" y="5122"/>
                    <a:pt x="2714" y="5122"/>
                    <a:pt x="2754" y="5096"/>
                  </a:cubicBezTo>
                  <a:cubicBezTo>
                    <a:pt x="2794" y="5069"/>
                    <a:pt x="2833" y="5043"/>
                    <a:pt x="2860" y="4990"/>
                  </a:cubicBezTo>
                  <a:cubicBezTo>
                    <a:pt x="2966" y="4791"/>
                    <a:pt x="3058" y="4646"/>
                    <a:pt x="3111" y="4553"/>
                  </a:cubicBezTo>
                  <a:cubicBezTo>
                    <a:pt x="3177" y="4460"/>
                    <a:pt x="3204" y="4394"/>
                    <a:pt x="3204" y="4355"/>
                  </a:cubicBezTo>
                  <a:cubicBezTo>
                    <a:pt x="3204" y="4302"/>
                    <a:pt x="3191" y="4262"/>
                    <a:pt x="3151" y="4249"/>
                  </a:cubicBezTo>
                  <a:cubicBezTo>
                    <a:pt x="3111" y="4235"/>
                    <a:pt x="3071" y="4222"/>
                    <a:pt x="3019" y="4222"/>
                  </a:cubicBezTo>
                  <a:cubicBezTo>
                    <a:pt x="2966" y="4222"/>
                    <a:pt x="2926" y="4235"/>
                    <a:pt x="2886" y="4275"/>
                  </a:cubicBezTo>
                  <a:cubicBezTo>
                    <a:pt x="2860" y="4302"/>
                    <a:pt x="2833" y="4328"/>
                    <a:pt x="2820" y="4355"/>
                  </a:cubicBezTo>
                  <a:lnTo>
                    <a:pt x="2648" y="4619"/>
                  </a:lnTo>
                  <a:cubicBezTo>
                    <a:pt x="2621" y="4659"/>
                    <a:pt x="2595" y="4699"/>
                    <a:pt x="2569" y="4712"/>
                  </a:cubicBezTo>
                  <a:cubicBezTo>
                    <a:pt x="2542" y="4725"/>
                    <a:pt x="2516" y="4738"/>
                    <a:pt x="2489" y="4738"/>
                  </a:cubicBezTo>
                  <a:lnTo>
                    <a:pt x="2251" y="4738"/>
                  </a:lnTo>
                  <a:cubicBezTo>
                    <a:pt x="2119" y="4738"/>
                    <a:pt x="1973" y="4738"/>
                    <a:pt x="1801" y="4725"/>
                  </a:cubicBezTo>
                  <a:lnTo>
                    <a:pt x="1271" y="4725"/>
                  </a:lnTo>
                  <a:cubicBezTo>
                    <a:pt x="1099" y="4725"/>
                    <a:pt x="941" y="4712"/>
                    <a:pt x="821" y="4712"/>
                  </a:cubicBezTo>
                  <a:cubicBezTo>
                    <a:pt x="941" y="4593"/>
                    <a:pt x="1073" y="4460"/>
                    <a:pt x="1232" y="4302"/>
                  </a:cubicBezTo>
                  <a:cubicBezTo>
                    <a:pt x="1377" y="4143"/>
                    <a:pt x="1536" y="3971"/>
                    <a:pt x="1682" y="3785"/>
                  </a:cubicBezTo>
                  <a:cubicBezTo>
                    <a:pt x="1841" y="3600"/>
                    <a:pt x="1999" y="3402"/>
                    <a:pt x="2145" y="3190"/>
                  </a:cubicBezTo>
                  <a:cubicBezTo>
                    <a:pt x="2291" y="2978"/>
                    <a:pt x="2436" y="2766"/>
                    <a:pt x="2542" y="2555"/>
                  </a:cubicBezTo>
                  <a:cubicBezTo>
                    <a:pt x="2661" y="2343"/>
                    <a:pt x="2754" y="2118"/>
                    <a:pt x="2833" y="1906"/>
                  </a:cubicBezTo>
                  <a:cubicBezTo>
                    <a:pt x="2899" y="1681"/>
                    <a:pt x="2939" y="1469"/>
                    <a:pt x="2939" y="1258"/>
                  </a:cubicBezTo>
                  <a:cubicBezTo>
                    <a:pt x="2939" y="1085"/>
                    <a:pt x="2913" y="927"/>
                    <a:pt x="2873" y="781"/>
                  </a:cubicBezTo>
                  <a:cubicBezTo>
                    <a:pt x="2833" y="622"/>
                    <a:pt x="2754" y="490"/>
                    <a:pt x="2648" y="371"/>
                  </a:cubicBezTo>
                  <a:cubicBezTo>
                    <a:pt x="2542" y="252"/>
                    <a:pt x="2423" y="172"/>
                    <a:pt x="2251" y="106"/>
                  </a:cubicBezTo>
                  <a:cubicBezTo>
                    <a:pt x="2092" y="27"/>
                    <a:pt x="1894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2632265" y="887407"/>
              <a:ext cx="93683" cy="78318"/>
            </a:xfrm>
            <a:custGeom>
              <a:avLst/>
              <a:gdLst/>
              <a:ahLst/>
              <a:cxnLst/>
              <a:rect l="l" t="t" r="r" b="b"/>
              <a:pathLst>
                <a:path w="1695" h="1417" extrusionOk="0">
                  <a:moveTo>
                    <a:pt x="159" y="0"/>
                  </a:moveTo>
                  <a:cubicBezTo>
                    <a:pt x="93" y="0"/>
                    <a:pt x="53" y="27"/>
                    <a:pt x="27" y="66"/>
                  </a:cubicBezTo>
                  <a:cubicBezTo>
                    <a:pt x="14" y="106"/>
                    <a:pt x="0" y="146"/>
                    <a:pt x="0" y="186"/>
                  </a:cubicBezTo>
                  <a:cubicBezTo>
                    <a:pt x="0" y="225"/>
                    <a:pt x="14" y="278"/>
                    <a:pt x="40" y="318"/>
                  </a:cubicBezTo>
                  <a:cubicBezTo>
                    <a:pt x="66" y="358"/>
                    <a:pt x="106" y="384"/>
                    <a:pt x="159" y="384"/>
                  </a:cubicBezTo>
                  <a:lnTo>
                    <a:pt x="821" y="384"/>
                  </a:lnTo>
                  <a:cubicBezTo>
                    <a:pt x="953" y="371"/>
                    <a:pt x="1086" y="371"/>
                    <a:pt x="1205" y="371"/>
                  </a:cubicBezTo>
                  <a:lnTo>
                    <a:pt x="1522" y="371"/>
                  </a:lnTo>
                  <a:cubicBezTo>
                    <a:pt x="1589" y="371"/>
                    <a:pt x="1641" y="344"/>
                    <a:pt x="1668" y="291"/>
                  </a:cubicBezTo>
                  <a:cubicBezTo>
                    <a:pt x="1681" y="239"/>
                    <a:pt x="1694" y="199"/>
                    <a:pt x="1694" y="172"/>
                  </a:cubicBezTo>
                  <a:cubicBezTo>
                    <a:pt x="1694" y="119"/>
                    <a:pt x="1681" y="80"/>
                    <a:pt x="1655" y="53"/>
                  </a:cubicBezTo>
                  <a:cubicBezTo>
                    <a:pt x="1628" y="14"/>
                    <a:pt x="1602" y="0"/>
                    <a:pt x="1575" y="0"/>
                  </a:cubicBezTo>
                  <a:cubicBezTo>
                    <a:pt x="1469" y="0"/>
                    <a:pt x="1364" y="0"/>
                    <a:pt x="1231" y="14"/>
                  </a:cubicBezTo>
                  <a:lnTo>
                    <a:pt x="278" y="14"/>
                  </a:lnTo>
                  <a:cubicBezTo>
                    <a:pt x="225" y="0"/>
                    <a:pt x="186" y="0"/>
                    <a:pt x="159" y="0"/>
                  </a:cubicBezTo>
                  <a:close/>
                  <a:moveTo>
                    <a:pt x="159" y="1033"/>
                  </a:moveTo>
                  <a:cubicBezTo>
                    <a:pt x="93" y="1033"/>
                    <a:pt x="53" y="1059"/>
                    <a:pt x="27" y="1099"/>
                  </a:cubicBezTo>
                  <a:cubicBezTo>
                    <a:pt x="14" y="1139"/>
                    <a:pt x="0" y="1178"/>
                    <a:pt x="0" y="1218"/>
                  </a:cubicBezTo>
                  <a:cubicBezTo>
                    <a:pt x="0" y="1271"/>
                    <a:pt x="14" y="1311"/>
                    <a:pt x="40" y="1350"/>
                  </a:cubicBezTo>
                  <a:cubicBezTo>
                    <a:pt x="66" y="1390"/>
                    <a:pt x="106" y="1416"/>
                    <a:pt x="159" y="1416"/>
                  </a:cubicBezTo>
                  <a:lnTo>
                    <a:pt x="821" y="1416"/>
                  </a:lnTo>
                  <a:cubicBezTo>
                    <a:pt x="953" y="1416"/>
                    <a:pt x="1086" y="1403"/>
                    <a:pt x="1205" y="1403"/>
                  </a:cubicBezTo>
                  <a:lnTo>
                    <a:pt x="1522" y="1403"/>
                  </a:lnTo>
                  <a:cubicBezTo>
                    <a:pt x="1589" y="1403"/>
                    <a:pt x="1641" y="1390"/>
                    <a:pt x="1668" y="1337"/>
                  </a:cubicBezTo>
                  <a:cubicBezTo>
                    <a:pt x="1681" y="1284"/>
                    <a:pt x="1694" y="1231"/>
                    <a:pt x="1694" y="1205"/>
                  </a:cubicBezTo>
                  <a:cubicBezTo>
                    <a:pt x="1694" y="1165"/>
                    <a:pt x="1681" y="1125"/>
                    <a:pt x="1655" y="1086"/>
                  </a:cubicBezTo>
                  <a:cubicBezTo>
                    <a:pt x="1628" y="1046"/>
                    <a:pt x="1602" y="1033"/>
                    <a:pt x="1575" y="1033"/>
                  </a:cubicBezTo>
                  <a:cubicBezTo>
                    <a:pt x="1469" y="1033"/>
                    <a:pt x="1364" y="1033"/>
                    <a:pt x="1231" y="1046"/>
                  </a:cubicBezTo>
                  <a:lnTo>
                    <a:pt x="278" y="1046"/>
                  </a:lnTo>
                  <a:cubicBezTo>
                    <a:pt x="225" y="1046"/>
                    <a:pt x="186" y="1033"/>
                    <a:pt x="159" y="10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2740539" y="770345"/>
              <a:ext cx="188029" cy="281711"/>
            </a:xfrm>
            <a:custGeom>
              <a:avLst/>
              <a:gdLst/>
              <a:ahLst/>
              <a:cxnLst/>
              <a:rect l="l" t="t" r="r" b="b"/>
              <a:pathLst>
                <a:path w="3402" h="5097" extrusionOk="0">
                  <a:moveTo>
                    <a:pt x="2528" y="609"/>
                  </a:moveTo>
                  <a:lnTo>
                    <a:pt x="2356" y="3190"/>
                  </a:lnTo>
                  <a:cubicBezTo>
                    <a:pt x="2210" y="3190"/>
                    <a:pt x="2038" y="3204"/>
                    <a:pt x="1853" y="3217"/>
                  </a:cubicBezTo>
                  <a:cubicBezTo>
                    <a:pt x="1668" y="3230"/>
                    <a:pt x="1496" y="3230"/>
                    <a:pt x="1324" y="3243"/>
                  </a:cubicBezTo>
                  <a:cubicBezTo>
                    <a:pt x="1165" y="3243"/>
                    <a:pt x="1019" y="3257"/>
                    <a:pt x="900" y="3257"/>
                  </a:cubicBezTo>
                  <a:lnTo>
                    <a:pt x="702" y="3257"/>
                  </a:lnTo>
                  <a:cubicBezTo>
                    <a:pt x="662" y="3257"/>
                    <a:pt x="635" y="3257"/>
                    <a:pt x="622" y="3243"/>
                  </a:cubicBezTo>
                  <a:cubicBezTo>
                    <a:pt x="622" y="3230"/>
                    <a:pt x="622" y="3230"/>
                    <a:pt x="622" y="3217"/>
                  </a:cubicBezTo>
                  <a:cubicBezTo>
                    <a:pt x="622" y="3190"/>
                    <a:pt x="622" y="3164"/>
                    <a:pt x="649" y="3137"/>
                  </a:cubicBezTo>
                  <a:cubicBezTo>
                    <a:pt x="675" y="3124"/>
                    <a:pt x="688" y="3098"/>
                    <a:pt x="688" y="3084"/>
                  </a:cubicBezTo>
                  <a:lnTo>
                    <a:pt x="2528" y="609"/>
                  </a:lnTo>
                  <a:close/>
                  <a:moveTo>
                    <a:pt x="2713" y="1"/>
                  </a:moveTo>
                  <a:cubicBezTo>
                    <a:pt x="2634" y="1"/>
                    <a:pt x="2581" y="27"/>
                    <a:pt x="2515" y="80"/>
                  </a:cubicBezTo>
                  <a:cubicBezTo>
                    <a:pt x="2462" y="120"/>
                    <a:pt x="2422" y="159"/>
                    <a:pt x="2409" y="173"/>
                  </a:cubicBezTo>
                  <a:cubicBezTo>
                    <a:pt x="2263" y="358"/>
                    <a:pt x="2131" y="530"/>
                    <a:pt x="2012" y="689"/>
                  </a:cubicBezTo>
                  <a:cubicBezTo>
                    <a:pt x="1893" y="834"/>
                    <a:pt x="1774" y="993"/>
                    <a:pt x="1668" y="1126"/>
                  </a:cubicBezTo>
                  <a:lnTo>
                    <a:pt x="1350" y="1562"/>
                  </a:lnTo>
                  <a:cubicBezTo>
                    <a:pt x="1244" y="1708"/>
                    <a:pt x="1125" y="1867"/>
                    <a:pt x="993" y="2039"/>
                  </a:cubicBezTo>
                  <a:cubicBezTo>
                    <a:pt x="874" y="2211"/>
                    <a:pt x="728" y="2396"/>
                    <a:pt x="582" y="2595"/>
                  </a:cubicBezTo>
                  <a:cubicBezTo>
                    <a:pt x="437" y="2807"/>
                    <a:pt x="265" y="3045"/>
                    <a:pt x="66" y="3309"/>
                  </a:cubicBezTo>
                  <a:cubicBezTo>
                    <a:pt x="40" y="3336"/>
                    <a:pt x="27" y="3362"/>
                    <a:pt x="13" y="3402"/>
                  </a:cubicBezTo>
                  <a:cubicBezTo>
                    <a:pt x="0" y="3415"/>
                    <a:pt x="0" y="3442"/>
                    <a:pt x="0" y="3468"/>
                  </a:cubicBezTo>
                  <a:cubicBezTo>
                    <a:pt x="0" y="3534"/>
                    <a:pt x="27" y="3574"/>
                    <a:pt x="80" y="3601"/>
                  </a:cubicBezTo>
                  <a:cubicBezTo>
                    <a:pt x="132" y="3640"/>
                    <a:pt x="185" y="3654"/>
                    <a:pt x="265" y="3654"/>
                  </a:cubicBezTo>
                  <a:cubicBezTo>
                    <a:pt x="344" y="3654"/>
                    <a:pt x="556" y="3654"/>
                    <a:pt x="900" y="3640"/>
                  </a:cubicBezTo>
                  <a:cubicBezTo>
                    <a:pt x="1231" y="3627"/>
                    <a:pt x="1721" y="3601"/>
                    <a:pt x="2343" y="3601"/>
                  </a:cubicBezTo>
                  <a:lnTo>
                    <a:pt x="2290" y="4554"/>
                  </a:lnTo>
                  <a:cubicBezTo>
                    <a:pt x="2290" y="4633"/>
                    <a:pt x="2263" y="4686"/>
                    <a:pt x="2197" y="4726"/>
                  </a:cubicBezTo>
                  <a:cubicBezTo>
                    <a:pt x="2144" y="4752"/>
                    <a:pt x="2078" y="4779"/>
                    <a:pt x="1985" y="4792"/>
                  </a:cubicBezTo>
                  <a:lnTo>
                    <a:pt x="1893" y="4792"/>
                  </a:lnTo>
                  <a:cubicBezTo>
                    <a:pt x="1853" y="4792"/>
                    <a:pt x="1800" y="4805"/>
                    <a:pt x="1747" y="4805"/>
                  </a:cubicBezTo>
                  <a:cubicBezTo>
                    <a:pt x="1694" y="4805"/>
                    <a:pt x="1641" y="4818"/>
                    <a:pt x="1575" y="4818"/>
                  </a:cubicBezTo>
                  <a:lnTo>
                    <a:pt x="1430" y="4818"/>
                  </a:lnTo>
                  <a:cubicBezTo>
                    <a:pt x="1390" y="4818"/>
                    <a:pt x="1350" y="4832"/>
                    <a:pt x="1310" y="4845"/>
                  </a:cubicBezTo>
                  <a:cubicBezTo>
                    <a:pt x="1271" y="4858"/>
                    <a:pt x="1244" y="4898"/>
                    <a:pt x="1244" y="4951"/>
                  </a:cubicBezTo>
                  <a:cubicBezTo>
                    <a:pt x="1244" y="5017"/>
                    <a:pt x="1271" y="5057"/>
                    <a:pt x="1324" y="5070"/>
                  </a:cubicBezTo>
                  <a:cubicBezTo>
                    <a:pt x="1377" y="5096"/>
                    <a:pt x="1416" y="5096"/>
                    <a:pt x="1456" y="5096"/>
                  </a:cubicBezTo>
                  <a:lnTo>
                    <a:pt x="2965" y="5096"/>
                  </a:lnTo>
                  <a:cubicBezTo>
                    <a:pt x="3044" y="5096"/>
                    <a:pt x="3110" y="5096"/>
                    <a:pt x="3163" y="5070"/>
                  </a:cubicBezTo>
                  <a:cubicBezTo>
                    <a:pt x="3216" y="5043"/>
                    <a:pt x="3230" y="5004"/>
                    <a:pt x="3230" y="4951"/>
                  </a:cubicBezTo>
                  <a:cubicBezTo>
                    <a:pt x="3230" y="4884"/>
                    <a:pt x="3216" y="4845"/>
                    <a:pt x="3163" y="4832"/>
                  </a:cubicBezTo>
                  <a:cubicBezTo>
                    <a:pt x="3124" y="4805"/>
                    <a:pt x="3057" y="4792"/>
                    <a:pt x="2965" y="4792"/>
                  </a:cubicBezTo>
                  <a:lnTo>
                    <a:pt x="2793" y="4792"/>
                  </a:lnTo>
                  <a:cubicBezTo>
                    <a:pt x="2740" y="4779"/>
                    <a:pt x="2713" y="4752"/>
                    <a:pt x="2713" y="4699"/>
                  </a:cubicBezTo>
                  <a:cubicBezTo>
                    <a:pt x="2713" y="4673"/>
                    <a:pt x="2713" y="4620"/>
                    <a:pt x="2713" y="4527"/>
                  </a:cubicBezTo>
                  <a:cubicBezTo>
                    <a:pt x="2727" y="4448"/>
                    <a:pt x="2727" y="4355"/>
                    <a:pt x="2727" y="4249"/>
                  </a:cubicBezTo>
                  <a:cubicBezTo>
                    <a:pt x="2740" y="4130"/>
                    <a:pt x="2740" y="4024"/>
                    <a:pt x="2753" y="3905"/>
                  </a:cubicBezTo>
                  <a:cubicBezTo>
                    <a:pt x="2753" y="3786"/>
                    <a:pt x="2766" y="3680"/>
                    <a:pt x="2766" y="3601"/>
                  </a:cubicBezTo>
                  <a:lnTo>
                    <a:pt x="3230" y="3601"/>
                  </a:lnTo>
                  <a:cubicBezTo>
                    <a:pt x="3256" y="3601"/>
                    <a:pt x="3296" y="3587"/>
                    <a:pt x="3335" y="3561"/>
                  </a:cubicBezTo>
                  <a:cubicBezTo>
                    <a:pt x="3388" y="3534"/>
                    <a:pt x="3402" y="3482"/>
                    <a:pt x="3402" y="3415"/>
                  </a:cubicBezTo>
                  <a:cubicBezTo>
                    <a:pt x="3402" y="3349"/>
                    <a:pt x="3388" y="3309"/>
                    <a:pt x="3349" y="3270"/>
                  </a:cubicBezTo>
                  <a:cubicBezTo>
                    <a:pt x="3309" y="3230"/>
                    <a:pt x="3256" y="3217"/>
                    <a:pt x="3190" y="3217"/>
                  </a:cubicBezTo>
                  <a:lnTo>
                    <a:pt x="2793" y="3190"/>
                  </a:lnTo>
                  <a:cubicBezTo>
                    <a:pt x="2793" y="3032"/>
                    <a:pt x="2793" y="2859"/>
                    <a:pt x="2806" y="2648"/>
                  </a:cubicBezTo>
                  <a:cubicBezTo>
                    <a:pt x="2806" y="2436"/>
                    <a:pt x="2819" y="2224"/>
                    <a:pt x="2832" y="1999"/>
                  </a:cubicBezTo>
                  <a:cubicBezTo>
                    <a:pt x="2846" y="1774"/>
                    <a:pt x="2859" y="1562"/>
                    <a:pt x="2872" y="1337"/>
                  </a:cubicBezTo>
                  <a:cubicBezTo>
                    <a:pt x="2899" y="1126"/>
                    <a:pt x="2912" y="927"/>
                    <a:pt x="2925" y="755"/>
                  </a:cubicBezTo>
                  <a:cubicBezTo>
                    <a:pt x="2938" y="583"/>
                    <a:pt x="2952" y="437"/>
                    <a:pt x="2952" y="318"/>
                  </a:cubicBezTo>
                  <a:cubicBezTo>
                    <a:pt x="2965" y="212"/>
                    <a:pt x="2965" y="146"/>
                    <a:pt x="2965" y="133"/>
                  </a:cubicBezTo>
                  <a:cubicBezTo>
                    <a:pt x="2965" y="93"/>
                    <a:pt x="2938" y="54"/>
                    <a:pt x="2899" y="40"/>
                  </a:cubicBezTo>
                  <a:cubicBezTo>
                    <a:pt x="2846" y="14"/>
                    <a:pt x="2780" y="1"/>
                    <a:pt x="2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8325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/>
          <p:nvPr/>
        </p:nvSpPr>
        <p:spPr>
          <a:xfrm rot="-1315996">
            <a:off x="11505758" y="1194479"/>
            <a:ext cx="279005" cy="278048"/>
          </a:xfrm>
          <a:custGeom>
            <a:avLst/>
            <a:gdLst/>
            <a:ahLst/>
            <a:cxnLst/>
            <a:rect l="l" t="t" r="r" b="b"/>
            <a:pathLst>
              <a:path w="3786" h="3773" extrusionOk="0">
                <a:moveTo>
                  <a:pt x="371" y="1"/>
                </a:moveTo>
                <a:cubicBezTo>
                  <a:pt x="279" y="1"/>
                  <a:pt x="186" y="14"/>
                  <a:pt x="107" y="54"/>
                </a:cubicBezTo>
                <a:cubicBezTo>
                  <a:pt x="27" y="80"/>
                  <a:pt x="1" y="133"/>
                  <a:pt x="1" y="199"/>
                </a:cubicBezTo>
                <a:cubicBezTo>
                  <a:pt x="1" y="279"/>
                  <a:pt x="40" y="318"/>
                  <a:pt x="120" y="332"/>
                </a:cubicBezTo>
                <a:cubicBezTo>
                  <a:pt x="199" y="345"/>
                  <a:pt x="318" y="358"/>
                  <a:pt x="477" y="358"/>
                </a:cubicBezTo>
                <a:lnTo>
                  <a:pt x="596" y="358"/>
                </a:lnTo>
                <a:cubicBezTo>
                  <a:pt x="636" y="371"/>
                  <a:pt x="662" y="371"/>
                  <a:pt x="689" y="385"/>
                </a:cubicBezTo>
                <a:cubicBezTo>
                  <a:pt x="715" y="398"/>
                  <a:pt x="729" y="411"/>
                  <a:pt x="755" y="437"/>
                </a:cubicBezTo>
                <a:cubicBezTo>
                  <a:pt x="768" y="464"/>
                  <a:pt x="795" y="490"/>
                  <a:pt x="808" y="530"/>
                </a:cubicBezTo>
                <a:lnTo>
                  <a:pt x="2012" y="2714"/>
                </a:lnTo>
                <a:cubicBezTo>
                  <a:pt x="1959" y="2833"/>
                  <a:pt x="1907" y="2939"/>
                  <a:pt x="1854" y="3032"/>
                </a:cubicBezTo>
                <a:cubicBezTo>
                  <a:pt x="1801" y="3124"/>
                  <a:pt x="1748" y="3190"/>
                  <a:pt x="1682" y="3257"/>
                </a:cubicBezTo>
                <a:cubicBezTo>
                  <a:pt x="1629" y="3296"/>
                  <a:pt x="1562" y="3349"/>
                  <a:pt x="1496" y="3376"/>
                </a:cubicBezTo>
                <a:cubicBezTo>
                  <a:pt x="1430" y="3415"/>
                  <a:pt x="1351" y="3429"/>
                  <a:pt x="1284" y="3429"/>
                </a:cubicBezTo>
                <a:cubicBezTo>
                  <a:pt x="1165" y="3429"/>
                  <a:pt x="1073" y="3402"/>
                  <a:pt x="993" y="3349"/>
                </a:cubicBezTo>
                <a:cubicBezTo>
                  <a:pt x="914" y="3296"/>
                  <a:pt x="874" y="3230"/>
                  <a:pt x="874" y="3164"/>
                </a:cubicBezTo>
                <a:cubicBezTo>
                  <a:pt x="874" y="3137"/>
                  <a:pt x="887" y="3098"/>
                  <a:pt x="901" y="3071"/>
                </a:cubicBezTo>
                <a:cubicBezTo>
                  <a:pt x="927" y="3045"/>
                  <a:pt x="954" y="3018"/>
                  <a:pt x="993" y="3018"/>
                </a:cubicBezTo>
                <a:cubicBezTo>
                  <a:pt x="1020" y="3018"/>
                  <a:pt x="1033" y="3018"/>
                  <a:pt x="1059" y="3005"/>
                </a:cubicBezTo>
                <a:cubicBezTo>
                  <a:pt x="1099" y="3005"/>
                  <a:pt x="1126" y="2992"/>
                  <a:pt x="1139" y="2979"/>
                </a:cubicBezTo>
                <a:cubicBezTo>
                  <a:pt x="1165" y="2965"/>
                  <a:pt x="1192" y="2939"/>
                  <a:pt x="1205" y="2912"/>
                </a:cubicBezTo>
                <a:cubicBezTo>
                  <a:pt x="1218" y="2899"/>
                  <a:pt x="1232" y="2859"/>
                  <a:pt x="1232" y="2820"/>
                </a:cubicBezTo>
                <a:cubicBezTo>
                  <a:pt x="1232" y="2754"/>
                  <a:pt x="1205" y="2701"/>
                  <a:pt x="1152" y="2674"/>
                </a:cubicBezTo>
                <a:cubicBezTo>
                  <a:pt x="1112" y="2648"/>
                  <a:pt x="1059" y="2634"/>
                  <a:pt x="1007" y="2634"/>
                </a:cubicBezTo>
                <a:cubicBezTo>
                  <a:pt x="954" y="2634"/>
                  <a:pt x="901" y="2634"/>
                  <a:pt x="848" y="2661"/>
                </a:cubicBezTo>
                <a:cubicBezTo>
                  <a:pt x="782" y="2687"/>
                  <a:pt x="742" y="2714"/>
                  <a:pt x="689" y="2754"/>
                </a:cubicBezTo>
                <a:cubicBezTo>
                  <a:pt x="649" y="2807"/>
                  <a:pt x="623" y="2859"/>
                  <a:pt x="583" y="2926"/>
                </a:cubicBezTo>
                <a:cubicBezTo>
                  <a:pt x="570" y="2992"/>
                  <a:pt x="557" y="3071"/>
                  <a:pt x="557" y="3164"/>
                </a:cubicBezTo>
                <a:cubicBezTo>
                  <a:pt x="557" y="3257"/>
                  <a:pt x="570" y="3349"/>
                  <a:pt x="609" y="3415"/>
                </a:cubicBezTo>
                <a:cubicBezTo>
                  <a:pt x="649" y="3495"/>
                  <a:pt x="689" y="3561"/>
                  <a:pt x="755" y="3614"/>
                </a:cubicBezTo>
                <a:cubicBezTo>
                  <a:pt x="821" y="3667"/>
                  <a:pt x="887" y="3707"/>
                  <a:pt x="967" y="3733"/>
                </a:cubicBezTo>
                <a:cubicBezTo>
                  <a:pt x="1046" y="3759"/>
                  <a:pt x="1126" y="3773"/>
                  <a:pt x="1218" y="3773"/>
                </a:cubicBezTo>
                <a:cubicBezTo>
                  <a:pt x="1377" y="3773"/>
                  <a:pt x="1536" y="3733"/>
                  <a:pt x="1668" y="3667"/>
                </a:cubicBezTo>
                <a:cubicBezTo>
                  <a:pt x="1801" y="3614"/>
                  <a:pt x="1920" y="3508"/>
                  <a:pt x="2039" y="3376"/>
                </a:cubicBezTo>
                <a:cubicBezTo>
                  <a:pt x="2132" y="3257"/>
                  <a:pt x="2224" y="3111"/>
                  <a:pt x="2304" y="2952"/>
                </a:cubicBezTo>
                <a:cubicBezTo>
                  <a:pt x="2383" y="2780"/>
                  <a:pt x="2449" y="2595"/>
                  <a:pt x="2529" y="2370"/>
                </a:cubicBezTo>
                <a:lnTo>
                  <a:pt x="3164" y="596"/>
                </a:lnTo>
                <a:cubicBezTo>
                  <a:pt x="3190" y="530"/>
                  <a:pt x="3217" y="490"/>
                  <a:pt x="3243" y="477"/>
                </a:cubicBezTo>
                <a:cubicBezTo>
                  <a:pt x="3283" y="464"/>
                  <a:pt x="3349" y="451"/>
                  <a:pt x="3442" y="451"/>
                </a:cubicBezTo>
                <a:cubicBezTo>
                  <a:pt x="3534" y="451"/>
                  <a:pt x="3601" y="437"/>
                  <a:pt x="3680" y="411"/>
                </a:cubicBezTo>
                <a:cubicBezTo>
                  <a:pt x="3746" y="398"/>
                  <a:pt x="3786" y="345"/>
                  <a:pt x="3786" y="279"/>
                </a:cubicBezTo>
                <a:cubicBezTo>
                  <a:pt x="3786" y="212"/>
                  <a:pt x="3746" y="160"/>
                  <a:pt x="3680" y="146"/>
                </a:cubicBezTo>
                <a:cubicBezTo>
                  <a:pt x="3614" y="120"/>
                  <a:pt x="3534" y="107"/>
                  <a:pt x="3442" y="107"/>
                </a:cubicBezTo>
                <a:lnTo>
                  <a:pt x="2409" y="107"/>
                </a:lnTo>
                <a:cubicBezTo>
                  <a:pt x="2317" y="107"/>
                  <a:pt x="2251" y="120"/>
                  <a:pt x="2224" y="146"/>
                </a:cubicBezTo>
                <a:cubicBezTo>
                  <a:pt x="2198" y="160"/>
                  <a:pt x="2184" y="212"/>
                  <a:pt x="2184" y="279"/>
                </a:cubicBezTo>
                <a:cubicBezTo>
                  <a:pt x="2184" y="318"/>
                  <a:pt x="2211" y="358"/>
                  <a:pt x="2251" y="398"/>
                </a:cubicBezTo>
                <a:cubicBezTo>
                  <a:pt x="2290" y="437"/>
                  <a:pt x="2370" y="451"/>
                  <a:pt x="2462" y="451"/>
                </a:cubicBezTo>
                <a:cubicBezTo>
                  <a:pt x="2568" y="451"/>
                  <a:pt x="2621" y="464"/>
                  <a:pt x="2648" y="477"/>
                </a:cubicBezTo>
                <a:cubicBezTo>
                  <a:pt x="2674" y="504"/>
                  <a:pt x="2687" y="517"/>
                  <a:pt x="2687" y="557"/>
                </a:cubicBezTo>
                <a:cubicBezTo>
                  <a:pt x="2687" y="623"/>
                  <a:pt x="2674" y="689"/>
                  <a:pt x="2648" y="795"/>
                </a:cubicBezTo>
                <a:lnTo>
                  <a:pt x="2184" y="2224"/>
                </a:lnTo>
                <a:lnTo>
                  <a:pt x="1324" y="623"/>
                </a:lnTo>
                <a:cubicBezTo>
                  <a:pt x="1311" y="583"/>
                  <a:pt x="1298" y="543"/>
                  <a:pt x="1284" y="504"/>
                </a:cubicBezTo>
                <a:cubicBezTo>
                  <a:pt x="1271" y="464"/>
                  <a:pt x="1271" y="437"/>
                  <a:pt x="1271" y="424"/>
                </a:cubicBezTo>
                <a:cubicBezTo>
                  <a:pt x="1271" y="385"/>
                  <a:pt x="1284" y="358"/>
                  <a:pt x="1298" y="358"/>
                </a:cubicBezTo>
                <a:cubicBezTo>
                  <a:pt x="1311" y="345"/>
                  <a:pt x="1324" y="345"/>
                  <a:pt x="1351" y="345"/>
                </a:cubicBezTo>
                <a:cubicBezTo>
                  <a:pt x="1430" y="345"/>
                  <a:pt x="1483" y="332"/>
                  <a:pt x="1509" y="292"/>
                </a:cubicBezTo>
                <a:cubicBezTo>
                  <a:pt x="1549" y="252"/>
                  <a:pt x="1562" y="212"/>
                  <a:pt x="1562" y="160"/>
                </a:cubicBezTo>
                <a:cubicBezTo>
                  <a:pt x="1562" y="120"/>
                  <a:pt x="1536" y="80"/>
                  <a:pt x="1509" y="54"/>
                </a:cubicBezTo>
                <a:cubicBezTo>
                  <a:pt x="1483" y="14"/>
                  <a:pt x="1417" y="1"/>
                  <a:pt x="13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7" name="Google Shape;387;p22"/>
          <p:cNvSpPr/>
          <p:nvPr/>
        </p:nvSpPr>
        <p:spPr>
          <a:xfrm>
            <a:off x="11536991" y="286329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8" name="Google Shape;388;p22"/>
          <p:cNvGrpSpPr/>
          <p:nvPr/>
        </p:nvGrpSpPr>
        <p:grpSpPr>
          <a:xfrm>
            <a:off x="386025" y="5185465"/>
            <a:ext cx="1347711" cy="1389900"/>
            <a:chOff x="213318" y="3936723"/>
            <a:chExt cx="1010783" cy="1042425"/>
          </a:xfrm>
        </p:grpSpPr>
        <p:grpSp>
          <p:nvGrpSpPr>
            <p:cNvPr id="389" name="Google Shape;389;p22"/>
            <p:cNvGrpSpPr/>
            <p:nvPr/>
          </p:nvGrpSpPr>
          <p:grpSpPr>
            <a:xfrm>
              <a:off x="213318" y="3936723"/>
              <a:ext cx="882102" cy="1042425"/>
              <a:chOff x="4385705" y="3356597"/>
              <a:chExt cx="1127287" cy="1332173"/>
            </a:xfrm>
          </p:grpSpPr>
          <p:sp>
            <p:nvSpPr>
              <p:cNvPr id="390" name="Google Shape;390;p22"/>
              <p:cNvSpPr/>
              <p:nvPr/>
            </p:nvSpPr>
            <p:spPr>
              <a:xfrm>
                <a:off x="4513711" y="4188355"/>
                <a:ext cx="30067" cy="292655"/>
              </a:xfrm>
              <a:custGeom>
                <a:avLst/>
                <a:gdLst/>
                <a:ahLst/>
                <a:cxnLst/>
                <a:rect l="l" t="t" r="r" b="b"/>
                <a:pathLst>
                  <a:path w="544" h="5295" extrusionOk="0">
                    <a:moveTo>
                      <a:pt x="0" y="0"/>
                    </a:moveTo>
                    <a:lnTo>
                      <a:pt x="0" y="5294"/>
                    </a:lnTo>
                    <a:lnTo>
                      <a:pt x="543" y="5294"/>
                    </a:lnTo>
                    <a:lnTo>
                      <a:pt x="543" y="3150"/>
                    </a:lnTo>
                    <a:lnTo>
                      <a:pt x="278" y="3150"/>
                    </a:lnTo>
                    <a:cubicBezTo>
                      <a:pt x="212" y="3150"/>
                      <a:pt x="159" y="3097"/>
                      <a:pt x="159" y="3044"/>
                    </a:cubicBezTo>
                    <a:cubicBezTo>
                      <a:pt x="159" y="2978"/>
                      <a:pt x="212" y="2978"/>
                      <a:pt x="278" y="2978"/>
                    </a:cubicBezTo>
                    <a:lnTo>
                      <a:pt x="543" y="2978"/>
                    </a:lnTo>
                    <a:lnTo>
                      <a:pt x="543" y="66"/>
                    </a:lnTo>
                    <a:cubicBezTo>
                      <a:pt x="331" y="66"/>
                      <a:pt x="159" y="66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91" name="Google Shape;391;p22"/>
              <p:cNvGrpSpPr/>
              <p:nvPr/>
            </p:nvGrpSpPr>
            <p:grpSpPr>
              <a:xfrm>
                <a:off x="4385705" y="3356597"/>
                <a:ext cx="1127287" cy="1332173"/>
                <a:chOff x="4385705" y="3127997"/>
                <a:chExt cx="1127287" cy="1332173"/>
              </a:xfrm>
            </p:grpSpPr>
            <p:sp>
              <p:nvSpPr>
                <p:cNvPr id="392" name="Google Shape;392;p22"/>
                <p:cNvSpPr/>
                <p:nvPr/>
              </p:nvSpPr>
              <p:spPr>
                <a:xfrm>
                  <a:off x="4513711" y="3396499"/>
                  <a:ext cx="30067" cy="566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10258" extrusionOk="0">
                      <a:moveTo>
                        <a:pt x="0" y="0"/>
                      </a:moveTo>
                      <a:lnTo>
                        <a:pt x="0" y="10191"/>
                      </a:lnTo>
                      <a:cubicBezTo>
                        <a:pt x="159" y="10257"/>
                        <a:pt x="331" y="10257"/>
                        <a:pt x="543" y="10257"/>
                      </a:cubicBezTo>
                      <a:lnTo>
                        <a:pt x="543" y="3137"/>
                      </a:lnTo>
                      <a:lnTo>
                        <a:pt x="278" y="3137"/>
                      </a:lnTo>
                      <a:cubicBezTo>
                        <a:pt x="212" y="3137"/>
                        <a:pt x="159" y="3084"/>
                        <a:pt x="159" y="3084"/>
                      </a:cubicBezTo>
                      <a:cubicBezTo>
                        <a:pt x="159" y="3031"/>
                        <a:pt x="212" y="2978"/>
                        <a:pt x="278" y="2978"/>
                      </a:cubicBezTo>
                      <a:lnTo>
                        <a:pt x="543" y="2978"/>
                      </a:lnTo>
                      <a:lnTo>
                        <a:pt x="5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3" name="Google Shape;393;p22"/>
                <p:cNvSpPr/>
                <p:nvPr/>
              </p:nvSpPr>
              <p:spPr>
                <a:xfrm>
                  <a:off x="4385705" y="4252355"/>
                  <a:ext cx="1127287" cy="30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96" h="557" extrusionOk="0">
                      <a:moveTo>
                        <a:pt x="278" y="0"/>
                      </a:moveTo>
                      <a:cubicBezTo>
                        <a:pt x="106" y="0"/>
                        <a:pt x="0" y="172"/>
                        <a:pt x="0" y="278"/>
                      </a:cubicBezTo>
                      <a:cubicBezTo>
                        <a:pt x="0" y="450"/>
                        <a:pt x="106" y="556"/>
                        <a:pt x="278" y="556"/>
                      </a:cubicBezTo>
                      <a:lnTo>
                        <a:pt x="20396" y="556"/>
                      </a:lnTo>
                      <a:lnTo>
                        <a:pt x="20396" y="0"/>
                      </a:lnTo>
                      <a:lnTo>
                        <a:pt x="15049" y="0"/>
                      </a:lnTo>
                      <a:lnTo>
                        <a:pt x="15049" y="278"/>
                      </a:lnTo>
                      <a:cubicBezTo>
                        <a:pt x="15049" y="331"/>
                        <a:pt x="14996" y="397"/>
                        <a:pt x="14943" y="397"/>
                      </a:cubicBezTo>
                      <a:cubicBezTo>
                        <a:pt x="14890" y="397"/>
                        <a:pt x="14837" y="331"/>
                        <a:pt x="14837" y="278"/>
                      </a:cubicBezTo>
                      <a:lnTo>
                        <a:pt x="14837" y="0"/>
                      </a:lnTo>
                      <a:lnTo>
                        <a:pt x="5572" y="0"/>
                      </a:lnTo>
                      <a:lnTo>
                        <a:pt x="5572" y="278"/>
                      </a:lnTo>
                      <a:cubicBezTo>
                        <a:pt x="5572" y="331"/>
                        <a:pt x="5506" y="397"/>
                        <a:pt x="5506" y="397"/>
                      </a:cubicBezTo>
                      <a:cubicBezTo>
                        <a:pt x="5453" y="397"/>
                        <a:pt x="5400" y="331"/>
                        <a:pt x="5400" y="278"/>
                      </a:cubicBezTo>
                      <a:lnTo>
                        <a:pt x="54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4" name="Google Shape;394;p22"/>
                <p:cNvSpPr/>
                <p:nvPr/>
              </p:nvSpPr>
              <p:spPr>
                <a:xfrm>
                  <a:off x="4467616" y="3261861"/>
                  <a:ext cx="122202" cy="134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1" h="2437" extrusionOk="0">
                      <a:moveTo>
                        <a:pt x="1112" y="1"/>
                      </a:moveTo>
                      <a:lnTo>
                        <a:pt x="1" y="2436"/>
                      </a:lnTo>
                      <a:lnTo>
                        <a:pt x="2211" y="2436"/>
                      </a:lnTo>
                      <a:lnTo>
                        <a:pt x="11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5" name="Google Shape;395;p22"/>
                <p:cNvSpPr/>
                <p:nvPr/>
              </p:nvSpPr>
              <p:spPr>
                <a:xfrm>
                  <a:off x="4836322" y="3945109"/>
                  <a:ext cx="615984" cy="22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5" h="4025" extrusionOk="0">
                      <a:moveTo>
                        <a:pt x="6843" y="3243"/>
                      </a:moveTo>
                      <a:cubicBezTo>
                        <a:pt x="6896" y="3243"/>
                        <a:pt x="6896" y="3309"/>
                        <a:pt x="6896" y="3309"/>
                      </a:cubicBezTo>
                      <a:cubicBezTo>
                        <a:pt x="6896" y="3362"/>
                        <a:pt x="6843" y="3415"/>
                        <a:pt x="6790" y="3415"/>
                      </a:cubicBezTo>
                      <a:lnTo>
                        <a:pt x="6075" y="3415"/>
                      </a:lnTo>
                      <a:cubicBezTo>
                        <a:pt x="6022" y="3415"/>
                        <a:pt x="5956" y="3362"/>
                        <a:pt x="5956" y="3309"/>
                      </a:cubicBezTo>
                      <a:cubicBezTo>
                        <a:pt x="5956" y="3243"/>
                        <a:pt x="6022" y="3243"/>
                        <a:pt x="6075" y="3243"/>
                      </a:cubicBezTo>
                      <a:close/>
                      <a:moveTo>
                        <a:pt x="728" y="1"/>
                      </a:moveTo>
                      <a:cubicBezTo>
                        <a:pt x="503" y="1"/>
                        <a:pt x="225" y="53"/>
                        <a:pt x="0" y="53"/>
                      </a:cubicBezTo>
                      <a:cubicBezTo>
                        <a:pt x="887" y="993"/>
                        <a:pt x="1986" y="1814"/>
                        <a:pt x="3428" y="2528"/>
                      </a:cubicBezTo>
                      <a:cubicBezTo>
                        <a:pt x="4037" y="2806"/>
                        <a:pt x="4633" y="3031"/>
                        <a:pt x="5294" y="3243"/>
                      </a:cubicBezTo>
                      <a:lnTo>
                        <a:pt x="5413" y="3243"/>
                      </a:lnTo>
                      <a:cubicBezTo>
                        <a:pt x="6949" y="3693"/>
                        <a:pt x="8722" y="4024"/>
                        <a:pt x="10866" y="4024"/>
                      </a:cubicBezTo>
                      <a:cubicBezTo>
                        <a:pt x="11038" y="4024"/>
                        <a:pt x="11144" y="3905"/>
                        <a:pt x="11144" y="3799"/>
                      </a:cubicBezTo>
                      <a:cubicBezTo>
                        <a:pt x="11144" y="3640"/>
                        <a:pt x="11038" y="3521"/>
                        <a:pt x="10866" y="3468"/>
                      </a:cubicBezTo>
                      <a:cubicBezTo>
                        <a:pt x="7836" y="3415"/>
                        <a:pt x="5466" y="2859"/>
                        <a:pt x="3706" y="2039"/>
                      </a:cubicBezTo>
                      <a:cubicBezTo>
                        <a:pt x="2436" y="1430"/>
                        <a:pt x="1496" y="768"/>
                        <a:pt x="7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6" name="Google Shape;396;p22"/>
                <p:cNvSpPr/>
                <p:nvPr/>
              </p:nvSpPr>
              <p:spPr>
                <a:xfrm>
                  <a:off x="4675376" y="3423526"/>
                  <a:ext cx="201238" cy="524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" h="9491" extrusionOk="0">
                      <a:moveTo>
                        <a:pt x="331" y="1"/>
                      </a:moveTo>
                      <a:cubicBezTo>
                        <a:pt x="212" y="1"/>
                        <a:pt x="106" y="107"/>
                        <a:pt x="53" y="279"/>
                      </a:cubicBezTo>
                      <a:cubicBezTo>
                        <a:pt x="53" y="279"/>
                        <a:pt x="0" y="715"/>
                        <a:pt x="0" y="1496"/>
                      </a:cubicBezTo>
                      <a:cubicBezTo>
                        <a:pt x="0" y="1827"/>
                        <a:pt x="0" y="2092"/>
                        <a:pt x="53" y="2489"/>
                      </a:cubicBezTo>
                      <a:lnTo>
                        <a:pt x="331" y="2489"/>
                      </a:lnTo>
                      <a:lnTo>
                        <a:pt x="331" y="2595"/>
                      </a:lnTo>
                      <a:lnTo>
                        <a:pt x="331" y="2926"/>
                      </a:lnTo>
                      <a:cubicBezTo>
                        <a:pt x="331" y="2979"/>
                        <a:pt x="265" y="3032"/>
                        <a:pt x="265" y="3032"/>
                      </a:cubicBezTo>
                      <a:cubicBezTo>
                        <a:pt x="212" y="3032"/>
                        <a:pt x="159" y="2979"/>
                        <a:pt x="159" y="2926"/>
                      </a:cubicBezTo>
                      <a:lnTo>
                        <a:pt x="159" y="2648"/>
                      </a:lnTo>
                      <a:lnTo>
                        <a:pt x="53" y="2648"/>
                      </a:lnTo>
                      <a:cubicBezTo>
                        <a:pt x="53" y="2979"/>
                        <a:pt x="106" y="3257"/>
                        <a:pt x="159" y="3588"/>
                      </a:cubicBezTo>
                      <a:cubicBezTo>
                        <a:pt x="159" y="3588"/>
                        <a:pt x="212" y="3535"/>
                        <a:pt x="265" y="3535"/>
                      </a:cubicBezTo>
                      <a:cubicBezTo>
                        <a:pt x="265" y="3535"/>
                        <a:pt x="331" y="3588"/>
                        <a:pt x="331" y="3640"/>
                      </a:cubicBezTo>
                      <a:lnTo>
                        <a:pt x="331" y="4355"/>
                      </a:lnTo>
                      <a:lnTo>
                        <a:pt x="331" y="4408"/>
                      </a:lnTo>
                      <a:cubicBezTo>
                        <a:pt x="596" y="5732"/>
                        <a:pt x="1152" y="7227"/>
                        <a:pt x="2198" y="8604"/>
                      </a:cubicBezTo>
                      <a:cubicBezTo>
                        <a:pt x="2423" y="8882"/>
                        <a:pt x="2648" y="9213"/>
                        <a:pt x="2912" y="9490"/>
                      </a:cubicBezTo>
                      <a:cubicBezTo>
                        <a:pt x="3137" y="9490"/>
                        <a:pt x="3415" y="9438"/>
                        <a:pt x="3640" y="9438"/>
                      </a:cubicBezTo>
                      <a:cubicBezTo>
                        <a:pt x="2648" y="8498"/>
                        <a:pt x="1986" y="7452"/>
                        <a:pt x="1536" y="6393"/>
                      </a:cubicBezTo>
                      <a:cubicBezTo>
                        <a:pt x="715" y="4527"/>
                        <a:pt x="543" y="2648"/>
                        <a:pt x="543" y="1496"/>
                      </a:cubicBezTo>
                      <a:cubicBezTo>
                        <a:pt x="543" y="1165"/>
                        <a:pt x="543" y="835"/>
                        <a:pt x="596" y="663"/>
                      </a:cubicBezTo>
                      <a:lnTo>
                        <a:pt x="596" y="385"/>
                      </a:lnTo>
                      <a:lnTo>
                        <a:pt x="596" y="332"/>
                      </a:lnTo>
                      <a:cubicBezTo>
                        <a:pt x="662" y="173"/>
                        <a:pt x="543" y="54"/>
                        <a:pt x="3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7" name="Google Shape;397;p22"/>
                <p:cNvSpPr/>
                <p:nvPr/>
              </p:nvSpPr>
              <p:spPr>
                <a:xfrm>
                  <a:off x="4583959" y="3561093"/>
                  <a:ext cx="48306" cy="8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" h="159" extrusionOk="0">
                      <a:moveTo>
                        <a:pt x="106" y="0"/>
                      </a:moveTo>
                      <a:cubicBezTo>
                        <a:pt x="53" y="0"/>
                        <a:pt x="0" y="53"/>
                        <a:pt x="0" y="106"/>
                      </a:cubicBezTo>
                      <a:cubicBezTo>
                        <a:pt x="0" y="106"/>
                        <a:pt x="53" y="159"/>
                        <a:pt x="106" y="159"/>
                      </a:cubicBezTo>
                      <a:lnTo>
                        <a:pt x="821" y="159"/>
                      </a:lnTo>
                      <a:cubicBezTo>
                        <a:pt x="874" y="159"/>
                        <a:pt x="874" y="106"/>
                        <a:pt x="874" y="106"/>
                      </a:cubicBezTo>
                      <a:cubicBezTo>
                        <a:pt x="874" y="53"/>
                        <a:pt x="874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8" name="Google Shape;398;p22"/>
                <p:cNvSpPr/>
                <p:nvPr/>
              </p:nvSpPr>
              <p:spPr>
                <a:xfrm>
                  <a:off x="4684163" y="3618850"/>
                  <a:ext cx="9562" cy="28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5123" extrusionOk="0">
                      <a:moveTo>
                        <a:pt x="106" y="1"/>
                      </a:moveTo>
                      <a:cubicBezTo>
                        <a:pt x="53" y="1"/>
                        <a:pt x="0" y="54"/>
                        <a:pt x="0" y="54"/>
                      </a:cubicBezTo>
                      <a:lnTo>
                        <a:pt x="0" y="106"/>
                      </a:lnTo>
                      <a:lnTo>
                        <a:pt x="0" y="821"/>
                      </a:lnTo>
                      <a:cubicBezTo>
                        <a:pt x="0" y="874"/>
                        <a:pt x="53" y="874"/>
                        <a:pt x="106" y="874"/>
                      </a:cubicBezTo>
                      <a:lnTo>
                        <a:pt x="172" y="874"/>
                      </a:lnTo>
                      <a:lnTo>
                        <a:pt x="172" y="821"/>
                      </a:lnTo>
                      <a:lnTo>
                        <a:pt x="172" y="106"/>
                      </a:lnTo>
                      <a:cubicBezTo>
                        <a:pt x="172" y="54"/>
                        <a:pt x="106" y="1"/>
                        <a:pt x="106" y="1"/>
                      </a:cubicBezTo>
                      <a:close/>
                      <a:moveTo>
                        <a:pt x="106" y="1430"/>
                      </a:moveTo>
                      <a:cubicBezTo>
                        <a:pt x="53" y="1430"/>
                        <a:pt x="0" y="1483"/>
                        <a:pt x="0" y="1536"/>
                      </a:cubicBezTo>
                      <a:lnTo>
                        <a:pt x="0" y="2198"/>
                      </a:lnTo>
                      <a:cubicBezTo>
                        <a:pt x="0" y="2264"/>
                        <a:pt x="53" y="2317"/>
                        <a:pt x="106" y="2317"/>
                      </a:cubicBezTo>
                      <a:cubicBezTo>
                        <a:pt x="106" y="2317"/>
                        <a:pt x="172" y="2264"/>
                        <a:pt x="172" y="2198"/>
                      </a:cubicBezTo>
                      <a:lnTo>
                        <a:pt x="172" y="1536"/>
                      </a:lnTo>
                      <a:cubicBezTo>
                        <a:pt x="172" y="1483"/>
                        <a:pt x="106" y="1430"/>
                        <a:pt x="106" y="1430"/>
                      </a:cubicBezTo>
                      <a:close/>
                      <a:moveTo>
                        <a:pt x="106" y="2806"/>
                      </a:moveTo>
                      <a:cubicBezTo>
                        <a:pt x="53" y="2806"/>
                        <a:pt x="0" y="2859"/>
                        <a:pt x="0" y="2926"/>
                      </a:cubicBezTo>
                      <a:lnTo>
                        <a:pt x="0" y="3640"/>
                      </a:lnTo>
                      <a:cubicBezTo>
                        <a:pt x="0" y="3693"/>
                        <a:pt x="53" y="3746"/>
                        <a:pt x="106" y="3746"/>
                      </a:cubicBezTo>
                      <a:cubicBezTo>
                        <a:pt x="106" y="3746"/>
                        <a:pt x="172" y="3693"/>
                        <a:pt x="172" y="3640"/>
                      </a:cubicBezTo>
                      <a:lnTo>
                        <a:pt x="172" y="2926"/>
                      </a:lnTo>
                      <a:cubicBezTo>
                        <a:pt x="172" y="2859"/>
                        <a:pt x="106" y="2806"/>
                        <a:pt x="106" y="2806"/>
                      </a:cubicBezTo>
                      <a:close/>
                      <a:moveTo>
                        <a:pt x="106" y="4249"/>
                      </a:moveTo>
                      <a:cubicBezTo>
                        <a:pt x="53" y="4249"/>
                        <a:pt x="0" y="4302"/>
                        <a:pt x="0" y="4355"/>
                      </a:cubicBezTo>
                      <a:lnTo>
                        <a:pt x="0" y="5070"/>
                      </a:lnTo>
                      <a:cubicBezTo>
                        <a:pt x="0" y="5070"/>
                        <a:pt x="53" y="5123"/>
                        <a:pt x="106" y="5123"/>
                      </a:cubicBezTo>
                      <a:lnTo>
                        <a:pt x="172" y="5070"/>
                      </a:lnTo>
                      <a:lnTo>
                        <a:pt x="172" y="4355"/>
                      </a:lnTo>
                      <a:cubicBezTo>
                        <a:pt x="172" y="4302"/>
                        <a:pt x="106" y="4249"/>
                        <a:pt x="106" y="4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9" name="Google Shape;399;p22"/>
                <p:cNvSpPr/>
                <p:nvPr/>
              </p:nvSpPr>
              <p:spPr>
                <a:xfrm>
                  <a:off x="4684163" y="3932673"/>
                  <a:ext cx="9562" cy="27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491" extrusionOk="0">
                      <a:moveTo>
                        <a:pt x="106" y="1"/>
                      </a:moveTo>
                      <a:cubicBezTo>
                        <a:pt x="53" y="1"/>
                        <a:pt x="0" y="1"/>
                        <a:pt x="0" y="53"/>
                      </a:cubicBezTo>
                      <a:lnTo>
                        <a:pt x="0" y="490"/>
                      </a:lnTo>
                      <a:lnTo>
                        <a:pt x="172" y="490"/>
                      </a:lnTo>
                      <a:lnTo>
                        <a:pt x="172" y="53"/>
                      </a:lnTo>
                      <a:cubicBezTo>
                        <a:pt x="172" y="1"/>
                        <a:pt x="106" y="1"/>
                        <a:pt x="1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0" name="Google Shape;400;p22"/>
                <p:cNvSpPr/>
                <p:nvPr/>
              </p:nvSpPr>
              <p:spPr>
                <a:xfrm>
                  <a:off x="4684163" y="4008725"/>
                  <a:ext cx="9562" cy="207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3747" extrusionOk="0">
                      <a:moveTo>
                        <a:pt x="106" y="1"/>
                      </a:moveTo>
                      <a:cubicBezTo>
                        <a:pt x="53" y="1"/>
                        <a:pt x="0" y="54"/>
                        <a:pt x="0" y="107"/>
                      </a:cubicBezTo>
                      <a:lnTo>
                        <a:pt x="0" y="835"/>
                      </a:lnTo>
                      <a:cubicBezTo>
                        <a:pt x="0" y="888"/>
                        <a:pt x="53" y="888"/>
                        <a:pt x="106" y="888"/>
                      </a:cubicBezTo>
                      <a:cubicBezTo>
                        <a:pt x="106" y="888"/>
                        <a:pt x="172" y="888"/>
                        <a:pt x="172" y="835"/>
                      </a:cubicBezTo>
                      <a:lnTo>
                        <a:pt x="172" y="107"/>
                      </a:lnTo>
                      <a:cubicBezTo>
                        <a:pt x="172" y="54"/>
                        <a:pt x="106" y="1"/>
                        <a:pt x="106" y="1"/>
                      </a:cubicBezTo>
                      <a:close/>
                      <a:moveTo>
                        <a:pt x="106" y="1430"/>
                      </a:moveTo>
                      <a:cubicBezTo>
                        <a:pt x="53" y="1430"/>
                        <a:pt x="0" y="1497"/>
                        <a:pt x="0" y="1549"/>
                      </a:cubicBezTo>
                      <a:lnTo>
                        <a:pt x="0" y="2158"/>
                      </a:lnTo>
                      <a:cubicBezTo>
                        <a:pt x="0" y="2092"/>
                        <a:pt x="53" y="2092"/>
                        <a:pt x="106" y="2092"/>
                      </a:cubicBezTo>
                      <a:lnTo>
                        <a:pt x="172" y="2092"/>
                      </a:lnTo>
                      <a:lnTo>
                        <a:pt x="172" y="1549"/>
                      </a:lnTo>
                      <a:cubicBezTo>
                        <a:pt x="172" y="1497"/>
                        <a:pt x="106" y="1430"/>
                        <a:pt x="106" y="1430"/>
                      </a:cubicBezTo>
                      <a:close/>
                      <a:moveTo>
                        <a:pt x="0" y="2158"/>
                      </a:moveTo>
                      <a:lnTo>
                        <a:pt x="0" y="2211"/>
                      </a:lnTo>
                      <a:cubicBezTo>
                        <a:pt x="0" y="2264"/>
                        <a:pt x="53" y="2317"/>
                        <a:pt x="106" y="2317"/>
                      </a:cubicBezTo>
                      <a:cubicBezTo>
                        <a:pt x="106" y="2317"/>
                        <a:pt x="172" y="2317"/>
                        <a:pt x="172" y="2264"/>
                      </a:cubicBezTo>
                      <a:lnTo>
                        <a:pt x="106" y="2264"/>
                      </a:lnTo>
                      <a:cubicBezTo>
                        <a:pt x="53" y="2264"/>
                        <a:pt x="0" y="2211"/>
                        <a:pt x="0" y="2158"/>
                      </a:cubicBezTo>
                      <a:close/>
                      <a:moveTo>
                        <a:pt x="106" y="2873"/>
                      </a:moveTo>
                      <a:cubicBezTo>
                        <a:pt x="53" y="2873"/>
                        <a:pt x="0" y="2873"/>
                        <a:pt x="0" y="2926"/>
                      </a:cubicBezTo>
                      <a:lnTo>
                        <a:pt x="0" y="3641"/>
                      </a:lnTo>
                      <a:cubicBezTo>
                        <a:pt x="0" y="3694"/>
                        <a:pt x="53" y="3747"/>
                        <a:pt x="106" y="3747"/>
                      </a:cubicBezTo>
                      <a:cubicBezTo>
                        <a:pt x="106" y="3747"/>
                        <a:pt x="172" y="3694"/>
                        <a:pt x="172" y="3641"/>
                      </a:cubicBezTo>
                      <a:lnTo>
                        <a:pt x="172" y="2926"/>
                      </a:lnTo>
                      <a:cubicBezTo>
                        <a:pt x="172" y="2873"/>
                        <a:pt x="106" y="2873"/>
                        <a:pt x="106" y="28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1" name="Google Shape;401;p22"/>
                <p:cNvSpPr/>
                <p:nvPr/>
              </p:nvSpPr>
              <p:spPr>
                <a:xfrm>
                  <a:off x="4522499" y="4124349"/>
                  <a:ext cx="694965" cy="150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4" h="2714" extrusionOk="0">
                      <a:moveTo>
                        <a:pt x="119" y="0"/>
                      </a:moveTo>
                      <a:cubicBezTo>
                        <a:pt x="53" y="0"/>
                        <a:pt x="0" y="0"/>
                        <a:pt x="0" y="66"/>
                      </a:cubicBezTo>
                      <a:cubicBezTo>
                        <a:pt x="0" y="119"/>
                        <a:pt x="53" y="172"/>
                        <a:pt x="119" y="172"/>
                      </a:cubicBezTo>
                      <a:lnTo>
                        <a:pt x="834" y="172"/>
                      </a:lnTo>
                      <a:cubicBezTo>
                        <a:pt x="887" y="172"/>
                        <a:pt x="940" y="119"/>
                        <a:pt x="940" y="66"/>
                      </a:cubicBezTo>
                      <a:cubicBezTo>
                        <a:pt x="940" y="0"/>
                        <a:pt x="887" y="0"/>
                        <a:pt x="834" y="0"/>
                      </a:cubicBezTo>
                      <a:close/>
                      <a:moveTo>
                        <a:pt x="1549" y="0"/>
                      </a:moveTo>
                      <a:cubicBezTo>
                        <a:pt x="1496" y="0"/>
                        <a:pt x="1443" y="0"/>
                        <a:pt x="1443" y="66"/>
                      </a:cubicBezTo>
                      <a:cubicBezTo>
                        <a:pt x="1443" y="119"/>
                        <a:pt x="1496" y="172"/>
                        <a:pt x="1549" y="172"/>
                      </a:cubicBezTo>
                      <a:lnTo>
                        <a:pt x="2264" y="172"/>
                      </a:lnTo>
                      <a:cubicBezTo>
                        <a:pt x="2316" y="172"/>
                        <a:pt x="2369" y="119"/>
                        <a:pt x="2369" y="66"/>
                      </a:cubicBezTo>
                      <a:cubicBezTo>
                        <a:pt x="2369" y="0"/>
                        <a:pt x="2316" y="0"/>
                        <a:pt x="2264" y="0"/>
                      </a:cubicBezTo>
                      <a:close/>
                      <a:moveTo>
                        <a:pt x="3031" y="0"/>
                      </a:moveTo>
                      <a:cubicBezTo>
                        <a:pt x="2978" y="0"/>
                        <a:pt x="2925" y="0"/>
                        <a:pt x="2925" y="66"/>
                      </a:cubicBezTo>
                      <a:cubicBezTo>
                        <a:pt x="2925" y="119"/>
                        <a:pt x="2978" y="172"/>
                        <a:pt x="3031" y="172"/>
                      </a:cubicBezTo>
                      <a:lnTo>
                        <a:pt x="3759" y="172"/>
                      </a:lnTo>
                      <a:cubicBezTo>
                        <a:pt x="3812" y="172"/>
                        <a:pt x="3812" y="119"/>
                        <a:pt x="3812" y="66"/>
                      </a:cubicBezTo>
                      <a:cubicBezTo>
                        <a:pt x="3812" y="0"/>
                        <a:pt x="3812" y="0"/>
                        <a:pt x="3759" y="0"/>
                      </a:cubicBezTo>
                      <a:close/>
                      <a:moveTo>
                        <a:pt x="4474" y="0"/>
                      </a:moveTo>
                      <a:cubicBezTo>
                        <a:pt x="4421" y="0"/>
                        <a:pt x="4355" y="0"/>
                        <a:pt x="4355" y="66"/>
                      </a:cubicBezTo>
                      <a:cubicBezTo>
                        <a:pt x="4355" y="119"/>
                        <a:pt x="4421" y="172"/>
                        <a:pt x="4474" y="172"/>
                      </a:cubicBezTo>
                      <a:lnTo>
                        <a:pt x="5189" y="172"/>
                      </a:lnTo>
                      <a:cubicBezTo>
                        <a:pt x="5241" y="172"/>
                        <a:pt x="5294" y="119"/>
                        <a:pt x="5294" y="66"/>
                      </a:cubicBezTo>
                      <a:cubicBezTo>
                        <a:pt x="5294" y="0"/>
                        <a:pt x="5241" y="0"/>
                        <a:pt x="5189" y="0"/>
                      </a:cubicBezTo>
                      <a:close/>
                      <a:moveTo>
                        <a:pt x="5903" y="0"/>
                      </a:moveTo>
                      <a:cubicBezTo>
                        <a:pt x="5850" y="0"/>
                        <a:pt x="5850" y="0"/>
                        <a:pt x="5850" y="66"/>
                      </a:cubicBezTo>
                      <a:cubicBezTo>
                        <a:pt x="5850" y="119"/>
                        <a:pt x="5850" y="172"/>
                        <a:pt x="5903" y="172"/>
                      </a:cubicBezTo>
                      <a:lnTo>
                        <a:pt x="6618" y="172"/>
                      </a:lnTo>
                      <a:cubicBezTo>
                        <a:pt x="6671" y="172"/>
                        <a:pt x="6737" y="119"/>
                        <a:pt x="6737" y="66"/>
                      </a:cubicBezTo>
                      <a:cubicBezTo>
                        <a:pt x="6737" y="0"/>
                        <a:pt x="6671" y="0"/>
                        <a:pt x="6618" y="0"/>
                      </a:cubicBezTo>
                      <a:close/>
                      <a:moveTo>
                        <a:pt x="7399" y="0"/>
                      </a:moveTo>
                      <a:cubicBezTo>
                        <a:pt x="7333" y="0"/>
                        <a:pt x="7280" y="0"/>
                        <a:pt x="7280" y="66"/>
                      </a:cubicBezTo>
                      <a:cubicBezTo>
                        <a:pt x="7280" y="119"/>
                        <a:pt x="7333" y="172"/>
                        <a:pt x="7399" y="172"/>
                      </a:cubicBezTo>
                      <a:lnTo>
                        <a:pt x="8114" y="172"/>
                      </a:lnTo>
                      <a:cubicBezTo>
                        <a:pt x="8166" y="172"/>
                        <a:pt x="8219" y="119"/>
                        <a:pt x="8219" y="66"/>
                      </a:cubicBezTo>
                      <a:cubicBezTo>
                        <a:pt x="8219" y="0"/>
                        <a:pt x="8166" y="0"/>
                        <a:pt x="8114" y="0"/>
                      </a:cubicBezTo>
                      <a:close/>
                      <a:moveTo>
                        <a:pt x="8828" y="0"/>
                      </a:moveTo>
                      <a:cubicBezTo>
                        <a:pt x="8775" y="0"/>
                        <a:pt x="8722" y="0"/>
                        <a:pt x="8722" y="66"/>
                      </a:cubicBezTo>
                      <a:cubicBezTo>
                        <a:pt x="8722" y="119"/>
                        <a:pt x="8775" y="172"/>
                        <a:pt x="8828" y="172"/>
                      </a:cubicBezTo>
                      <a:lnTo>
                        <a:pt x="9543" y="172"/>
                      </a:lnTo>
                      <a:cubicBezTo>
                        <a:pt x="9596" y="172"/>
                        <a:pt x="9649" y="119"/>
                        <a:pt x="9649" y="66"/>
                      </a:cubicBezTo>
                      <a:cubicBezTo>
                        <a:pt x="9649" y="0"/>
                        <a:pt x="9596" y="0"/>
                        <a:pt x="9543" y="0"/>
                      </a:cubicBezTo>
                      <a:close/>
                      <a:moveTo>
                        <a:pt x="10258" y="0"/>
                      </a:moveTo>
                      <a:cubicBezTo>
                        <a:pt x="10258" y="0"/>
                        <a:pt x="10205" y="0"/>
                        <a:pt x="10205" y="66"/>
                      </a:cubicBezTo>
                      <a:cubicBezTo>
                        <a:pt x="10205" y="119"/>
                        <a:pt x="10258" y="172"/>
                        <a:pt x="10258" y="172"/>
                      </a:cubicBezTo>
                      <a:lnTo>
                        <a:pt x="11039" y="172"/>
                      </a:lnTo>
                      <a:cubicBezTo>
                        <a:pt x="11091" y="172"/>
                        <a:pt x="11091" y="119"/>
                        <a:pt x="11091" y="66"/>
                      </a:cubicBezTo>
                      <a:lnTo>
                        <a:pt x="11091" y="0"/>
                      </a:lnTo>
                      <a:close/>
                      <a:moveTo>
                        <a:pt x="11753" y="0"/>
                      </a:moveTo>
                      <a:cubicBezTo>
                        <a:pt x="11700" y="0"/>
                        <a:pt x="11634" y="0"/>
                        <a:pt x="11634" y="66"/>
                      </a:cubicBezTo>
                      <a:cubicBezTo>
                        <a:pt x="11634" y="119"/>
                        <a:pt x="11700" y="172"/>
                        <a:pt x="11753" y="172"/>
                      </a:cubicBezTo>
                      <a:lnTo>
                        <a:pt x="12468" y="172"/>
                      </a:lnTo>
                      <a:cubicBezTo>
                        <a:pt x="12521" y="172"/>
                        <a:pt x="12574" y="119"/>
                        <a:pt x="12574" y="66"/>
                      </a:cubicBezTo>
                      <a:cubicBezTo>
                        <a:pt x="12574" y="66"/>
                        <a:pt x="12574" y="0"/>
                        <a:pt x="12521" y="0"/>
                      </a:cubicBezTo>
                      <a:close/>
                      <a:moveTo>
                        <a:pt x="12468" y="728"/>
                      </a:moveTo>
                      <a:cubicBezTo>
                        <a:pt x="12415" y="728"/>
                        <a:pt x="12362" y="728"/>
                        <a:pt x="12362" y="781"/>
                      </a:cubicBezTo>
                      <a:lnTo>
                        <a:pt x="12362" y="1549"/>
                      </a:lnTo>
                      <a:cubicBezTo>
                        <a:pt x="12362" y="1602"/>
                        <a:pt x="12415" y="1602"/>
                        <a:pt x="12468" y="1602"/>
                      </a:cubicBezTo>
                      <a:cubicBezTo>
                        <a:pt x="12521" y="1602"/>
                        <a:pt x="12574" y="1602"/>
                        <a:pt x="12574" y="1549"/>
                      </a:cubicBezTo>
                      <a:lnTo>
                        <a:pt x="12574" y="781"/>
                      </a:lnTo>
                      <a:cubicBezTo>
                        <a:pt x="12574" y="728"/>
                        <a:pt x="12521" y="728"/>
                        <a:pt x="12468" y="728"/>
                      </a:cubicBezTo>
                      <a:close/>
                      <a:moveTo>
                        <a:pt x="12468" y="2157"/>
                      </a:moveTo>
                      <a:cubicBezTo>
                        <a:pt x="12415" y="2157"/>
                        <a:pt x="12362" y="2210"/>
                        <a:pt x="12362" y="2263"/>
                      </a:cubicBezTo>
                      <a:lnTo>
                        <a:pt x="12362" y="2316"/>
                      </a:lnTo>
                      <a:lnTo>
                        <a:pt x="12362" y="2594"/>
                      </a:lnTo>
                      <a:cubicBezTo>
                        <a:pt x="12362" y="2647"/>
                        <a:pt x="12415" y="2713"/>
                        <a:pt x="12468" y="2713"/>
                      </a:cubicBezTo>
                      <a:cubicBezTo>
                        <a:pt x="12521" y="2713"/>
                        <a:pt x="12574" y="2647"/>
                        <a:pt x="12574" y="2594"/>
                      </a:cubicBezTo>
                      <a:lnTo>
                        <a:pt x="12574" y="2316"/>
                      </a:lnTo>
                      <a:lnTo>
                        <a:pt x="12574" y="2263"/>
                      </a:lnTo>
                      <a:cubicBezTo>
                        <a:pt x="12574" y="2210"/>
                        <a:pt x="12521" y="2157"/>
                        <a:pt x="12468" y="215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2" name="Google Shape;402;p22"/>
                <p:cNvSpPr/>
                <p:nvPr/>
              </p:nvSpPr>
              <p:spPr>
                <a:xfrm>
                  <a:off x="4395212" y="4313815"/>
                  <a:ext cx="87824" cy="14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9" h="2648" extrusionOk="0">
                      <a:moveTo>
                        <a:pt x="808" y="185"/>
                      </a:moveTo>
                      <a:cubicBezTo>
                        <a:pt x="887" y="185"/>
                        <a:pt x="953" y="212"/>
                        <a:pt x="1019" y="252"/>
                      </a:cubicBezTo>
                      <a:cubicBezTo>
                        <a:pt x="1072" y="278"/>
                        <a:pt x="1125" y="331"/>
                        <a:pt x="1165" y="397"/>
                      </a:cubicBezTo>
                      <a:cubicBezTo>
                        <a:pt x="1205" y="463"/>
                        <a:pt x="1231" y="529"/>
                        <a:pt x="1258" y="609"/>
                      </a:cubicBezTo>
                      <a:cubicBezTo>
                        <a:pt x="1284" y="688"/>
                        <a:pt x="1311" y="768"/>
                        <a:pt x="1311" y="860"/>
                      </a:cubicBezTo>
                      <a:cubicBezTo>
                        <a:pt x="1337" y="940"/>
                        <a:pt x="1337" y="1032"/>
                        <a:pt x="1350" y="1112"/>
                      </a:cubicBezTo>
                      <a:cubicBezTo>
                        <a:pt x="1350" y="1191"/>
                        <a:pt x="1350" y="1271"/>
                        <a:pt x="1350" y="1350"/>
                      </a:cubicBezTo>
                      <a:cubicBezTo>
                        <a:pt x="1350" y="1549"/>
                        <a:pt x="1337" y="1721"/>
                        <a:pt x="1297" y="1866"/>
                      </a:cubicBezTo>
                      <a:cubicBezTo>
                        <a:pt x="1258" y="1999"/>
                        <a:pt x="1218" y="2118"/>
                        <a:pt x="1165" y="2210"/>
                      </a:cubicBezTo>
                      <a:cubicBezTo>
                        <a:pt x="1099" y="2290"/>
                        <a:pt x="1033" y="2356"/>
                        <a:pt x="967" y="2396"/>
                      </a:cubicBezTo>
                      <a:cubicBezTo>
                        <a:pt x="900" y="2435"/>
                        <a:pt x="834" y="2462"/>
                        <a:pt x="768" y="2462"/>
                      </a:cubicBezTo>
                      <a:cubicBezTo>
                        <a:pt x="662" y="2462"/>
                        <a:pt x="569" y="2422"/>
                        <a:pt x="503" y="2356"/>
                      </a:cubicBezTo>
                      <a:cubicBezTo>
                        <a:pt x="437" y="2290"/>
                        <a:pt x="384" y="2197"/>
                        <a:pt x="344" y="2104"/>
                      </a:cubicBezTo>
                      <a:cubicBezTo>
                        <a:pt x="305" y="1999"/>
                        <a:pt x="278" y="1879"/>
                        <a:pt x="252" y="1760"/>
                      </a:cubicBezTo>
                      <a:cubicBezTo>
                        <a:pt x="239" y="1628"/>
                        <a:pt x="239" y="1509"/>
                        <a:pt x="239" y="1403"/>
                      </a:cubicBezTo>
                      <a:cubicBezTo>
                        <a:pt x="239" y="1257"/>
                        <a:pt x="252" y="1112"/>
                        <a:pt x="265" y="979"/>
                      </a:cubicBezTo>
                      <a:cubicBezTo>
                        <a:pt x="292" y="834"/>
                        <a:pt x="331" y="702"/>
                        <a:pt x="371" y="582"/>
                      </a:cubicBezTo>
                      <a:cubicBezTo>
                        <a:pt x="424" y="463"/>
                        <a:pt x="477" y="371"/>
                        <a:pt x="556" y="304"/>
                      </a:cubicBezTo>
                      <a:cubicBezTo>
                        <a:pt x="622" y="225"/>
                        <a:pt x="715" y="185"/>
                        <a:pt x="808" y="185"/>
                      </a:cubicBezTo>
                      <a:close/>
                      <a:moveTo>
                        <a:pt x="821" y="0"/>
                      </a:moveTo>
                      <a:cubicBezTo>
                        <a:pt x="662" y="0"/>
                        <a:pt x="530" y="40"/>
                        <a:pt x="424" y="132"/>
                      </a:cubicBezTo>
                      <a:cubicBezTo>
                        <a:pt x="318" y="225"/>
                        <a:pt x="239" y="344"/>
                        <a:pt x="172" y="477"/>
                      </a:cubicBezTo>
                      <a:cubicBezTo>
                        <a:pt x="119" y="622"/>
                        <a:pt x="67" y="781"/>
                        <a:pt x="40" y="953"/>
                      </a:cubicBezTo>
                      <a:cubicBezTo>
                        <a:pt x="14" y="1125"/>
                        <a:pt x="0" y="1297"/>
                        <a:pt x="0" y="1456"/>
                      </a:cubicBezTo>
                      <a:cubicBezTo>
                        <a:pt x="0" y="1681"/>
                        <a:pt x="27" y="1879"/>
                        <a:pt x="67" y="2025"/>
                      </a:cubicBezTo>
                      <a:cubicBezTo>
                        <a:pt x="119" y="2184"/>
                        <a:pt x="172" y="2303"/>
                        <a:pt x="239" y="2396"/>
                      </a:cubicBezTo>
                      <a:cubicBezTo>
                        <a:pt x="318" y="2488"/>
                        <a:pt x="397" y="2554"/>
                        <a:pt x="490" y="2594"/>
                      </a:cubicBezTo>
                      <a:cubicBezTo>
                        <a:pt x="569" y="2634"/>
                        <a:pt x="662" y="2647"/>
                        <a:pt x="755" y="2647"/>
                      </a:cubicBezTo>
                      <a:cubicBezTo>
                        <a:pt x="834" y="2647"/>
                        <a:pt x="927" y="2634"/>
                        <a:pt x="1033" y="2594"/>
                      </a:cubicBezTo>
                      <a:cubicBezTo>
                        <a:pt x="1125" y="2541"/>
                        <a:pt x="1218" y="2475"/>
                        <a:pt x="1297" y="2369"/>
                      </a:cubicBezTo>
                      <a:cubicBezTo>
                        <a:pt x="1390" y="2277"/>
                        <a:pt x="1456" y="2144"/>
                        <a:pt x="1509" y="1972"/>
                      </a:cubicBezTo>
                      <a:cubicBezTo>
                        <a:pt x="1562" y="1813"/>
                        <a:pt x="1589" y="1602"/>
                        <a:pt x="1589" y="1350"/>
                      </a:cubicBezTo>
                      <a:cubicBezTo>
                        <a:pt x="1589" y="1257"/>
                        <a:pt x="1575" y="1165"/>
                        <a:pt x="1575" y="1059"/>
                      </a:cubicBezTo>
                      <a:cubicBezTo>
                        <a:pt x="1562" y="953"/>
                        <a:pt x="1549" y="860"/>
                        <a:pt x="1536" y="754"/>
                      </a:cubicBezTo>
                      <a:cubicBezTo>
                        <a:pt x="1509" y="649"/>
                        <a:pt x="1483" y="556"/>
                        <a:pt x="1443" y="463"/>
                      </a:cubicBezTo>
                      <a:cubicBezTo>
                        <a:pt x="1403" y="371"/>
                        <a:pt x="1364" y="291"/>
                        <a:pt x="1297" y="225"/>
                      </a:cubicBezTo>
                      <a:cubicBezTo>
                        <a:pt x="1244" y="159"/>
                        <a:pt x="1178" y="106"/>
                        <a:pt x="1099" y="53"/>
                      </a:cubicBezTo>
                      <a:cubicBezTo>
                        <a:pt x="1019" y="13"/>
                        <a:pt x="927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3" name="Google Shape;403;p22"/>
                <p:cNvSpPr/>
                <p:nvPr/>
              </p:nvSpPr>
              <p:spPr>
                <a:xfrm>
                  <a:off x="4452969" y="3127997"/>
                  <a:ext cx="105400" cy="104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" h="1894" extrusionOk="0">
                      <a:moveTo>
                        <a:pt x="186" y="1"/>
                      </a:moveTo>
                      <a:cubicBezTo>
                        <a:pt x="147" y="1"/>
                        <a:pt x="94" y="1"/>
                        <a:pt x="54" y="27"/>
                      </a:cubicBezTo>
                      <a:cubicBezTo>
                        <a:pt x="27" y="40"/>
                        <a:pt x="1" y="67"/>
                        <a:pt x="1" y="107"/>
                      </a:cubicBezTo>
                      <a:cubicBezTo>
                        <a:pt x="1" y="133"/>
                        <a:pt x="27" y="160"/>
                        <a:pt x="67" y="160"/>
                      </a:cubicBezTo>
                      <a:cubicBezTo>
                        <a:pt x="107" y="173"/>
                        <a:pt x="173" y="173"/>
                        <a:pt x="239" y="173"/>
                      </a:cubicBezTo>
                      <a:cubicBezTo>
                        <a:pt x="266" y="173"/>
                        <a:pt x="292" y="173"/>
                        <a:pt x="305" y="186"/>
                      </a:cubicBezTo>
                      <a:cubicBezTo>
                        <a:pt x="319" y="186"/>
                        <a:pt x="332" y="186"/>
                        <a:pt x="345" y="199"/>
                      </a:cubicBezTo>
                      <a:cubicBezTo>
                        <a:pt x="358" y="199"/>
                        <a:pt x="372" y="213"/>
                        <a:pt x="385" y="213"/>
                      </a:cubicBezTo>
                      <a:cubicBezTo>
                        <a:pt x="398" y="226"/>
                        <a:pt x="398" y="239"/>
                        <a:pt x="411" y="265"/>
                      </a:cubicBezTo>
                      <a:lnTo>
                        <a:pt x="1020" y="1364"/>
                      </a:lnTo>
                      <a:cubicBezTo>
                        <a:pt x="994" y="1417"/>
                        <a:pt x="967" y="1470"/>
                        <a:pt x="941" y="1523"/>
                      </a:cubicBezTo>
                      <a:cubicBezTo>
                        <a:pt x="914" y="1563"/>
                        <a:pt x="874" y="1602"/>
                        <a:pt x="848" y="1629"/>
                      </a:cubicBezTo>
                      <a:cubicBezTo>
                        <a:pt x="822" y="1655"/>
                        <a:pt x="795" y="1668"/>
                        <a:pt x="755" y="1695"/>
                      </a:cubicBezTo>
                      <a:cubicBezTo>
                        <a:pt x="716" y="1708"/>
                        <a:pt x="689" y="1721"/>
                        <a:pt x="649" y="1721"/>
                      </a:cubicBezTo>
                      <a:cubicBezTo>
                        <a:pt x="597" y="1721"/>
                        <a:pt x="544" y="1708"/>
                        <a:pt x="504" y="1668"/>
                      </a:cubicBezTo>
                      <a:cubicBezTo>
                        <a:pt x="464" y="1642"/>
                        <a:pt x="451" y="1615"/>
                        <a:pt x="451" y="1576"/>
                      </a:cubicBezTo>
                      <a:cubicBezTo>
                        <a:pt x="451" y="1563"/>
                        <a:pt x="451" y="1549"/>
                        <a:pt x="464" y="1536"/>
                      </a:cubicBezTo>
                      <a:cubicBezTo>
                        <a:pt x="464" y="1523"/>
                        <a:pt x="477" y="1510"/>
                        <a:pt x="504" y="1510"/>
                      </a:cubicBezTo>
                      <a:lnTo>
                        <a:pt x="544" y="1510"/>
                      </a:lnTo>
                      <a:cubicBezTo>
                        <a:pt x="557" y="1496"/>
                        <a:pt x="570" y="1496"/>
                        <a:pt x="583" y="1483"/>
                      </a:cubicBezTo>
                      <a:cubicBezTo>
                        <a:pt x="597" y="1483"/>
                        <a:pt x="597" y="1470"/>
                        <a:pt x="610" y="1457"/>
                      </a:cubicBezTo>
                      <a:cubicBezTo>
                        <a:pt x="623" y="1443"/>
                        <a:pt x="623" y="1430"/>
                        <a:pt x="623" y="1404"/>
                      </a:cubicBezTo>
                      <a:cubicBezTo>
                        <a:pt x="623" y="1377"/>
                        <a:pt x="610" y="1351"/>
                        <a:pt x="583" y="1338"/>
                      </a:cubicBezTo>
                      <a:cubicBezTo>
                        <a:pt x="557" y="1324"/>
                        <a:pt x="544" y="1311"/>
                        <a:pt x="517" y="1311"/>
                      </a:cubicBezTo>
                      <a:cubicBezTo>
                        <a:pt x="491" y="1311"/>
                        <a:pt x="451" y="1324"/>
                        <a:pt x="424" y="1338"/>
                      </a:cubicBezTo>
                      <a:cubicBezTo>
                        <a:pt x="398" y="1338"/>
                        <a:pt x="372" y="1364"/>
                        <a:pt x="358" y="1377"/>
                      </a:cubicBezTo>
                      <a:cubicBezTo>
                        <a:pt x="332" y="1404"/>
                        <a:pt x="319" y="1430"/>
                        <a:pt x="305" y="1470"/>
                      </a:cubicBezTo>
                      <a:cubicBezTo>
                        <a:pt x="292" y="1496"/>
                        <a:pt x="279" y="1536"/>
                        <a:pt x="279" y="1576"/>
                      </a:cubicBezTo>
                      <a:cubicBezTo>
                        <a:pt x="279" y="1629"/>
                        <a:pt x="292" y="1668"/>
                        <a:pt x="305" y="1708"/>
                      </a:cubicBezTo>
                      <a:cubicBezTo>
                        <a:pt x="332" y="1748"/>
                        <a:pt x="358" y="1774"/>
                        <a:pt x="385" y="1814"/>
                      </a:cubicBezTo>
                      <a:cubicBezTo>
                        <a:pt x="411" y="1840"/>
                        <a:pt x="451" y="1854"/>
                        <a:pt x="491" y="1867"/>
                      </a:cubicBezTo>
                      <a:cubicBezTo>
                        <a:pt x="530" y="1880"/>
                        <a:pt x="570" y="1893"/>
                        <a:pt x="610" y="1893"/>
                      </a:cubicBezTo>
                      <a:cubicBezTo>
                        <a:pt x="702" y="1893"/>
                        <a:pt x="769" y="1867"/>
                        <a:pt x="835" y="1840"/>
                      </a:cubicBezTo>
                      <a:cubicBezTo>
                        <a:pt x="901" y="1814"/>
                        <a:pt x="967" y="1761"/>
                        <a:pt x="1033" y="1682"/>
                      </a:cubicBezTo>
                      <a:cubicBezTo>
                        <a:pt x="1073" y="1629"/>
                        <a:pt x="1126" y="1563"/>
                        <a:pt x="1152" y="1483"/>
                      </a:cubicBezTo>
                      <a:cubicBezTo>
                        <a:pt x="1192" y="1390"/>
                        <a:pt x="1232" y="1298"/>
                        <a:pt x="1272" y="1192"/>
                      </a:cubicBezTo>
                      <a:lnTo>
                        <a:pt x="1589" y="305"/>
                      </a:lnTo>
                      <a:cubicBezTo>
                        <a:pt x="1602" y="265"/>
                        <a:pt x="1616" y="252"/>
                        <a:pt x="1629" y="239"/>
                      </a:cubicBezTo>
                      <a:cubicBezTo>
                        <a:pt x="1655" y="226"/>
                        <a:pt x="1682" y="226"/>
                        <a:pt x="1735" y="226"/>
                      </a:cubicBezTo>
                      <a:cubicBezTo>
                        <a:pt x="1774" y="226"/>
                        <a:pt x="1814" y="213"/>
                        <a:pt x="1841" y="213"/>
                      </a:cubicBezTo>
                      <a:cubicBezTo>
                        <a:pt x="1880" y="199"/>
                        <a:pt x="1907" y="173"/>
                        <a:pt x="1907" y="133"/>
                      </a:cubicBezTo>
                      <a:cubicBezTo>
                        <a:pt x="1907" y="107"/>
                        <a:pt x="1880" y="80"/>
                        <a:pt x="1854" y="67"/>
                      </a:cubicBezTo>
                      <a:cubicBezTo>
                        <a:pt x="1814" y="54"/>
                        <a:pt x="1774" y="54"/>
                        <a:pt x="1735" y="54"/>
                      </a:cubicBezTo>
                      <a:lnTo>
                        <a:pt x="1219" y="54"/>
                      </a:lnTo>
                      <a:cubicBezTo>
                        <a:pt x="1166" y="54"/>
                        <a:pt x="1139" y="54"/>
                        <a:pt x="1126" y="67"/>
                      </a:cubicBezTo>
                      <a:cubicBezTo>
                        <a:pt x="1113" y="80"/>
                        <a:pt x="1099" y="107"/>
                        <a:pt x="1099" y="133"/>
                      </a:cubicBezTo>
                      <a:cubicBezTo>
                        <a:pt x="1099" y="160"/>
                        <a:pt x="1113" y="186"/>
                        <a:pt x="1126" y="199"/>
                      </a:cubicBezTo>
                      <a:cubicBezTo>
                        <a:pt x="1152" y="213"/>
                        <a:pt x="1192" y="226"/>
                        <a:pt x="1245" y="226"/>
                      </a:cubicBezTo>
                      <a:cubicBezTo>
                        <a:pt x="1285" y="226"/>
                        <a:pt x="1324" y="226"/>
                        <a:pt x="1338" y="239"/>
                      </a:cubicBezTo>
                      <a:cubicBezTo>
                        <a:pt x="1351" y="252"/>
                        <a:pt x="1351" y="265"/>
                        <a:pt x="1351" y="279"/>
                      </a:cubicBezTo>
                      <a:cubicBezTo>
                        <a:pt x="1351" y="305"/>
                        <a:pt x="1351" y="345"/>
                        <a:pt x="1324" y="398"/>
                      </a:cubicBezTo>
                      <a:lnTo>
                        <a:pt x="1099" y="1113"/>
                      </a:lnTo>
                      <a:lnTo>
                        <a:pt x="676" y="305"/>
                      </a:lnTo>
                      <a:cubicBezTo>
                        <a:pt x="663" y="292"/>
                        <a:pt x="649" y="265"/>
                        <a:pt x="649" y="252"/>
                      </a:cubicBezTo>
                      <a:cubicBezTo>
                        <a:pt x="649" y="226"/>
                        <a:pt x="649" y="213"/>
                        <a:pt x="649" y="213"/>
                      </a:cubicBezTo>
                      <a:cubicBezTo>
                        <a:pt x="649" y="186"/>
                        <a:pt x="649" y="186"/>
                        <a:pt x="649" y="173"/>
                      </a:cubicBezTo>
                      <a:lnTo>
                        <a:pt x="676" y="173"/>
                      </a:lnTo>
                      <a:cubicBezTo>
                        <a:pt x="729" y="173"/>
                        <a:pt x="755" y="160"/>
                        <a:pt x="769" y="146"/>
                      </a:cubicBezTo>
                      <a:cubicBezTo>
                        <a:pt x="782" y="120"/>
                        <a:pt x="782" y="107"/>
                        <a:pt x="782" y="80"/>
                      </a:cubicBezTo>
                      <a:cubicBezTo>
                        <a:pt x="782" y="54"/>
                        <a:pt x="782" y="40"/>
                        <a:pt x="755" y="27"/>
                      </a:cubicBezTo>
                      <a:cubicBezTo>
                        <a:pt x="742" y="1"/>
                        <a:pt x="716" y="1"/>
                        <a:pt x="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404" name="Google Shape;404;p22"/>
            <p:cNvSpPr/>
            <p:nvPr/>
          </p:nvSpPr>
          <p:spPr>
            <a:xfrm>
              <a:off x="1147048" y="4807395"/>
              <a:ext cx="77053" cy="66983"/>
            </a:xfrm>
            <a:custGeom>
              <a:avLst/>
              <a:gdLst/>
              <a:ahLst/>
              <a:cxnLst/>
              <a:rect l="l" t="t" r="r" b="b"/>
              <a:pathLst>
                <a:path w="3336" h="2900" extrusionOk="0">
                  <a:moveTo>
                    <a:pt x="477" y="1"/>
                  </a:moveTo>
                  <a:cubicBezTo>
                    <a:pt x="278" y="1"/>
                    <a:pt x="146" y="14"/>
                    <a:pt x="93" y="40"/>
                  </a:cubicBezTo>
                  <a:cubicBezTo>
                    <a:pt x="27" y="67"/>
                    <a:pt x="0" y="107"/>
                    <a:pt x="0" y="173"/>
                  </a:cubicBezTo>
                  <a:cubicBezTo>
                    <a:pt x="0" y="239"/>
                    <a:pt x="27" y="279"/>
                    <a:pt x="80" y="305"/>
                  </a:cubicBezTo>
                  <a:cubicBezTo>
                    <a:pt x="146" y="332"/>
                    <a:pt x="239" y="345"/>
                    <a:pt x="358" y="345"/>
                  </a:cubicBezTo>
                  <a:cubicBezTo>
                    <a:pt x="450" y="358"/>
                    <a:pt x="517" y="371"/>
                    <a:pt x="569" y="398"/>
                  </a:cubicBezTo>
                  <a:cubicBezTo>
                    <a:pt x="609" y="424"/>
                    <a:pt x="675" y="477"/>
                    <a:pt x="742" y="570"/>
                  </a:cubicBezTo>
                  <a:lnTo>
                    <a:pt x="1364" y="1457"/>
                  </a:lnTo>
                  <a:lnTo>
                    <a:pt x="1271" y="1576"/>
                  </a:lnTo>
                  <a:lnTo>
                    <a:pt x="1178" y="1695"/>
                  </a:lnTo>
                  <a:lnTo>
                    <a:pt x="1033" y="1893"/>
                  </a:lnTo>
                  <a:cubicBezTo>
                    <a:pt x="967" y="1973"/>
                    <a:pt x="887" y="2092"/>
                    <a:pt x="781" y="2238"/>
                  </a:cubicBezTo>
                  <a:cubicBezTo>
                    <a:pt x="742" y="2277"/>
                    <a:pt x="702" y="2304"/>
                    <a:pt x="662" y="2330"/>
                  </a:cubicBezTo>
                  <a:cubicBezTo>
                    <a:pt x="622" y="2343"/>
                    <a:pt x="569" y="2357"/>
                    <a:pt x="517" y="2370"/>
                  </a:cubicBezTo>
                  <a:cubicBezTo>
                    <a:pt x="424" y="2370"/>
                    <a:pt x="344" y="2396"/>
                    <a:pt x="265" y="2423"/>
                  </a:cubicBezTo>
                  <a:cubicBezTo>
                    <a:pt x="186" y="2436"/>
                    <a:pt x="133" y="2489"/>
                    <a:pt x="133" y="2555"/>
                  </a:cubicBezTo>
                  <a:cubicBezTo>
                    <a:pt x="133" y="2595"/>
                    <a:pt x="146" y="2621"/>
                    <a:pt x="159" y="2648"/>
                  </a:cubicBezTo>
                  <a:cubicBezTo>
                    <a:pt x="186" y="2674"/>
                    <a:pt x="212" y="2688"/>
                    <a:pt x="225" y="2701"/>
                  </a:cubicBezTo>
                  <a:cubicBezTo>
                    <a:pt x="265" y="2714"/>
                    <a:pt x="292" y="2727"/>
                    <a:pt x="318" y="2727"/>
                  </a:cubicBezTo>
                  <a:lnTo>
                    <a:pt x="609" y="2727"/>
                  </a:lnTo>
                  <a:cubicBezTo>
                    <a:pt x="702" y="2727"/>
                    <a:pt x="794" y="2714"/>
                    <a:pt x="874" y="2714"/>
                  </a:cubicBezTo>
                  <a:cubicBezTo>
                    <a:pt x="927" y="2714"/>
                    <a:pt x="967" y="2727"/>
                    <a:pt x="1006" y="2727"/>
                  </a:cubicBezTo>
                  <a:lnTo>
                    <a:pt x="1337" y="2727"/>
                  </a:lnTo>
                  <a:cubicBezTo>
                    <a:pt x="1390" y="2727"/>
                    <a:pt x="1443" y="2727"/>
                    <a:pt x="1509" y="2701"/>
                  </a:cubicBezTo>
                  <a:cubicBezTo>
                    <a:pt x="1562" y="2688"/>
                    <a:pt x="1602" y="2635"/>
                    <a:pt x="1602" y="2568"/>
                  </a:cubicBezTo>
                  <a:cubicBezTo>
                    <a:pt x="1602" y="2542"/>
                    <a:pt x="1575" y="2515"/>
                    <a:pt x="1549" y="2476"/>
                  </a:cubicBezTo>
                  <a:cubicBezTo>
                    <a:pt x="1509" y="2436"/>
                    <a:pt x="1430" y="2410"/>
                    <a:pt x="1311" y="2410"/>
                  </a:cubicBezTo>
                  <a:cubicBezTo>
                    <a:pt x="1258" y="2410"/>
                    <a:pt x="1218" y="2410"/>
                    <a:pt x="1205" y="2396"/>
                  </a:cubicBezTo>
                  <a:cubicBezTo>
                    <a:pt x="1205" y="2383"/>
                    <a:pt x="1192" y="2370"/>
                    <a:pt x="1192" y="2343"/>
                  </a:cubicBezTo>
                  <a:cubicBezTo>
                    <a:pt x="1192" y="2330"/>
                    <a:pt x="1205" y="2304"/>
                    <a:pt x="1244" y="2251"/>
                  </a:cubicBezTo>
                  <a:cubicBezTo>
                    <a:pt x="1271" y="2211"/>
                    <a:pt x="1297" y="2171"/>
                    <a:pt x="1324" y="2145"/>
                  </a:cubicBezTo>
                  <a:cubicBezTo>
                    <a:pt x="1364" y="2092"/>
                    <a:pt x="1403" y="2039"/>
                    <a:pt x="1443" y="1986"/>
                  </a:cubicBezTo>
                  <a:cubicBezTo>
                    <a:pt x="1483" y="1933"/>
                    <a:pt x="1536" y="1867"/>
                    <a:pt x="1602" y="1774"/>
                  </a:cubicBezTo>
                  <a:cubicBezTo>
                    <a:pt x="1655" y="1840"/>
                    <a:pt x="1708" y="1907"/>
                    <a:pt x="1761" y="1986"/>
                  </a:cubicBezTo>
                  <a:cubicBezTo>
                    <a:pt x="1827" y="2065"/>
                    <a:pt x="1867" y="2132"/>
                    <a:pt x="1919" y="2198"/>
                  </a:cubicBezTo>
                  <a:cubicBezTo>
                    <a:pt x="1959" y="2264"/>
                    <a:pt x="1999" y="2330"/>
                    <a:pt x="2025" y="2383"/>
                  </a:cubicBezTo>
                  <a:cubicBezTo>
                    <a:pt x="2065" y="2423"/>
                    <a:pt x="2078" y="2463"/>
                    <a:pt x="2078" y="2476"/>
                  </a:cubicBezTo>
                  <a:cubicBezTo>
                    <a:pt x="2078" y="2515"/>
                    <a:pt x="2065" y="2542"/>
                    <a:pt x="2052" y="2542"/>
                  </a:cubicBezTo>
                  <a:lnTo>
                    <a:pt x="1972" y="2568"/>
                  </a:lnTo>
                  <a:cubicBezTo>
                    <a:pt x="1933" y="2568"/>
                    <a:pt x="1906" y="2595"/>
                    <a:pt x="1893" y="2635"/>
                  </a:cubicBezTo>
                  <a:cubicBezTo>
                    <a:pt x="1880" y="2661"/>
                    <a:pt x="1880" y="2701"/>
                    <a:pt x="1880" y="2714"/>
                  </a:cubicBezTo>
                  <a:cubicBezTo>
                    <a:pt x="1880" y="2754"/>
                    <a:pt x="1893" y="2793"/>
                    <a:pt x="1933" y="2833"/>
                  </a:cubicBezTo>
                  <a:cubicBezTo>
                    <a:pt x="1986" y="2886"/>
                    <a:pt x="2052" y="2899"/>
                    <a:pt x="2158" y="2899"/>
                  </a:cubicBezTo>
                  <a:lnTo>
                    <a:pt x="3071" y="2899"/>
                  </a:lnTo>
                  <a:cubicBezTo>
                    <a:pt x="3124" y="2899"/>
                    <a:pt x="3190" y="2899"/>
                    <a:pt x="3243" y="2886"/>
                  </a:cubicBezTo>
                  <a:cubicBezTo>
                    <a:pt x="3296" y="2873"/>
                    <a:pt x="3336" y="2820"/>
                    <a:pt x="3336" y="2740"/>
                  </a:cubicBezTo>
                  <a:cubicBezTo>
                    <a:pt x="3336" y="2688"/>
                    <a:pt x="3309" y="2648"/>
                    <a:pt x="3256" y="2635"/>
                  </a:cubicBezTo>
                  <a:cubicBezTo>
                    <a:pt x="3217" y="2608"/>
                    <a:pt x="3150" y="2595"/>
                    <a:pt x="3084" y="2595"/>
                  </a:cubicBezTo>
                  <a:cubicBezTo>
                    <a:pt x="3018" y="2582"/>
                    <a:pt x="2952" y="2582"/>
                    <a:pt x="2899" y="2582"/>
                  </a:cubicBezTo>
                  <a:cubicBezTo>
                    <a:pt x="2846" y="2568"/>
                    <a:pt x="2793" y="2555"/>
                    <a:pt x="2727" y="2529"/>
                  </a:cubicBezTo>
                  <a:cubicBezTo>
                    <a:pt x="2700" y="2529"/>
                    <a:pt x="2674" y="2502"/>
                    <a:pt x="2634" y="2476"/>
                  </a:cubicBezTo>
                  <a:cubicBezTo>
                    <a:pt x="2594" y="2449"/>
                    <a:pt x="2555" y="2396"/>
                    <a:pt x="2489" y="2317"/>
                  </a:cubicBezTo>
                  <a:cubicBezTo>
                    <a:pt x="2422" y="2238"/>
                    <a:pt x="2330" y="2132"/>
                    <a:pt x="2237" y="1986"/>
                  </a:cubicBezTo>
                  <a:cubicBezTo>
                    <a:pt x="2131" y="1854"/>
                    <a:pt x="1999" y="1668"/>
                    <a:pt x="1840" y="1443"/>
                  </a:cubicBezTo>
                  <a:cubicBezTo>
                    <a:pt x="1919" y="1324"/>
                    <a:pt x="1999" y="1218"/>
                    <a:pt x="2065" y="1113"/>
                  </a:cubicBezTo>
                  <a:cubicBezTo>
                    <a:pt x="2144" y="993"/>
                    <a:pt x="2224" y="888"/>
                    <a:pt x="2330" y="768"/>
                  </a:cubicBezTo>
                  <a:cubicBezTo>
                    <a:pt x="2396" y="676"/>
                    <a:pt x="2475" y="623"/>
                    <a:pt x="2542" y="596"/>
                  </a:cubicBezTo>
                  <a:cubicBezTo>
                    <a:pt x="2581" y="583"/>
                    <a:pt x="2661" y="570"/>
                    <a:pt x="2753" y="570"/>
                  </a:cubicBezTo>
                  <a:cubicBezTo>
                    <a:pt x="2859" y="557"/>
                    <a:pt x="2992" y="557"/>
                    <a:pt x="3177" y="557"/>
                  </a:cubicBezTo>
                  <a:cubicBezTo>
                    <a:pt x="3217" y="557"/>
                    <a:pt x="3243" y="543"/>
                    <a:pt x="3269" y="504"/>
                  </a:cubicBezTo>
                  <a:cubicBezTo>
                    <a:pt x="3296" y="477"/>
                    <a:pt x="3309" y="438"/>
                    <a:pt x="3309" y="411"/>
                  </a:cubicBezTo>
                  <a:cubicBezTo>
                    <a:pt x="3309" y="279"/>
                    <a:pt x="3256" y="226"/>
                    <a:pt x="3164" y="226"/>
                  </a:cubicBezTo>
                  <a:lnTo>
                    <a:pt x="2025" y="226"/>
                  </a:lnTo>
                  <a:cubicBezTo>
                    <a:pt x="1946" y="226"/>
                    <a:pt x="1880" y="239"/>
                    <a:pt x="1827" y="265"/>
                  </a:cubicBezTo>
                  <a:cubicBezTo>
                    <a:pt x="1787" y="292"/>
                    <a:pt x="1761" y="332"/>
                    <a:pt x="1761" y="398"/>
                  </a:cubicBezTo>
                  <a:cubicBezTo>
                    <a:pt x="1761" y="451"/>
                    <a:pt x="1774" y="490"/>
                    <a:pt x="1800" y="504"/>
                  </a:cubicBezTo>
                  <a:cubicBezTo>
                    <a:pt x="1840" y="530"/>
                    <a:pt x="1867" y="543"/>
                    <a:pt x="1880" y="557"/>
                  </a:cubicBezTo>
                  <a:cubicBezTo>
                    <a:pt x="1906" y="570"/>
                    <a:pt x="1919" y="583"/>
                    <a:pt x="1919" y="583"/>
                  </a:cubicBezTo>
                  <a:cubicBezTo>
                    <a:pt x="1919" y="610"/>
                    <a:pt x="1906" y="649"/>
                    <a:pt x="1867" y="702"/>
                  </a:cubicBezTo>
                  <a:cubicBezTo>
                    <a:pt x="1840" y="755"/>
                    <a:pt x="1800" y="808"/>
                    <a:pt x="1747" y="888"/>
                  </a:cubicBezTo>
                  <a:lnTo>
                    <a:pt x="1602" y="1126"/>
                  </a:lnTo>
                  <a:cubicBezTo>
                    <a:pt x="1536" y="1033"/>
                    <a:pt x="1469" y="954"/>
                    <a:pt x="1417" y="874"/>
                  </a:cubicBezTo>
                  <a:cubicBezTo>
                    <a:pt x="1364" y="795"/>
                    <a:pt x="1311" y="715"/>
                    <a:pt x="1271" y="663"/>
                  </a:cubicBezTo>
                  <a:cubicBezTo>
                    <a:pt x="1231" y="596"/>
                    <a:pt x="1192" y="543"/>
                    <a:pt x="1165" y="504"/>
                  </a:cubicBezTo>
                  <a:cubicBezTo>
                    <a:pt x="1152" y="464"/>
                    <a:pt x="1139" y="424"/>
                    <a:pt x="1139" y="411"/>
                  </a:cubicBezTo>
                  <a:cubicBezTo>
                    <a:pt x="1139" y="385"/>
                    <a:pt x="1152" y="371"/>
                    <a:pt x="1178" y="371"/>
                  </a:cubicBezTo>
                  <a:cubicBezTo>
                    <a:pt x="1218" y="358"/>
                    <a:pt x="1271" y="358"/>
                    <a:pt x="1324" y="358"/>
                  </a:cubicBezTo>
                  <a:cubicBezTo>
                    <a:pt x="1390" y="358"/>
                    <a:pt x="1443" y="345"/>
                    <a:pt x="1469" y="305"/>
                  </a:cubicBezTo>
                  <a:cubicBezTo>
                    <a:pt x="1509" y="265"/>
                    <a:pt x="1522" y="226"/>
                    <a:pt x="1522" y="199"/>
                  </a:cubicBezTo>
                  <a:cubicBezTo>
                    <a:pt x="1522" y="173"/>
                    <a:pt x="1522" y="146"/>
                    <a:pt x="1522" y="133"/>
                  </a:cubicBezTo>
                  <a:cubicBezTo>
                    <a:pt x="1522" y="107"/>
                    <a:pt x="1509" y="80"/>
                    <a:pt x="1483" y="67"/>
                  </a:cubicBezTo>
                  <a:cubicBezTo>
                    <a:pt x="1456" y="40"/>
                    <a:pt x="1430" y="27"/>
                    <a:pt x="1377" y="14"/>
                  </a:cubicBezTo>
                  <a:cubicBezTo>
                    <a:pt x="1337" y="1"/>
                    <a:pt x="1271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65330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10912693" y="430407"/>
            <a:ext cx="793839" cy="579963"/>
            <a:chOff x="570141" y="1610117"/>
            <a:chExt cx="675952" cy="493837"/>
          </a:xfrm>
        </p:grpSpPr>
        <p:sp>
          <p:nvSpPr>
            <p:cNvPr id="407" name="Google Shape;407;p23"/>
            <p:cNvSpPr/>
            <p:nvPr/>
          </p:nvSpPr>
          <p:spPr>
            <a:xfrm>
              <a:off x="954157" y="1808371"/>
              <a:ext cx="250207" cy="292655"/>
            </a:xfrm>
            <a:custGeom>
              <a:avLst/>
              <a:gdLst/>
              <a:ahLst/>
              <a:cxnLst/>
              <a:rect l="l" t="t" r="r" b="b"/>
              <a:pathLst>
                <a:path w="4527" h="5295" extrusionOk="0">
                  <a:moveTo>
                    <a:pt x="2701" y="0"/>
                  </a:moveTo>
                  <a:cubicBezTo>
                    <a:pt x="2608" y="0"/>
                    <a:pt x="2555" y="14"/>
                    <a:pt x="2528" y="40"/>
                  </a:cubicBezTo>
                  <a:cubicBezTo>
                    <a:pt x="2502" y="53"/>
                    <a:pt x="2489" y="93"/>
                    <a:pt x="2489" y="146"/>
                  </a:cubicBezTo>
                  <a:cubicBezTo>
                    <a:pt x="2489" y="199"/>
                    <a:pt x="2502" y="239"/>
                    <a:pt x="2542" y="265"/>
                  </a:cubicBezTo>
                  <a:cubicBezTo>
                    <a:pt x="2595" y="292"/>
                    <a:pt x="2634" y="305"/>
                    <a:pt x="2701" y="305"/>
                  </a:cubicBezTo>
                  <a:cubicBezTo>
                    <a:pt x="2793" y="305"/>
                    <a:pt x="2846" y="305"/>
                    <a:pt x="2873" y="318"/>
                  </a:cubicBezTo>
                  <a:cubicBezTo>
                    <a:pt x="2912" y="318"/>
                    <a:pt x="2926" y="358"/>
                    <a:pt x="2926" y="397"/>
                  </a:cubicBezTo>
                  <a:cubicBezTo>
                    <a:pt x="2926" y="424"/>
                    <a:pt x="2912" y="477"/>
                    <a:pt x="2873" y="543"/>
                  </a:cubicBezTo>
                  <a:cubicBezTo>
                    <a:pt x="2846" y="609"/>
                    <a:pt x="2806" y="702"/>
                    <a:pt x="2753" y="808"/>
                  </a:cubicBezTo>
                  <a:cubicBezTo>
                    <a:pt x="2701" y="900"/>
                    <a:pt x="2648" y="1020"/>
                    <a:pt x="2581" y="1139"/>
                  </a:cubicBezTo>
                  <a:cubicBezTo>
                    <a:pt x="2515" y="1258"/>
                    <a:pt x="2462" y="1377"/>
                    <a:pt x="2396" y="1483"/>
                  </a:cubicBezTo>
                  <a:cubicBezTo>
                    <a:pt x="2330" y="1602"/>
                    <a:pt x="2277" y="1721"/>
                    <a:pt x="2224" y="1827"/>
                  </a:cubicBezTo>
                  <a:cubicBezTo>
                    <a:pt x="2171" y="1920"/>
                    <a:pt x="2131" y="2012"/>
                    <a:pt x="2092" y="2078"/>
                  </a:cubicBezTo>
                  <a:cubicBezTo>
                    <a:pt x="1959" y="1814"/>
                    <a:pt x="1827" y="1575"/>
                    <a:pt x="1721" y="1350"/>
                  </a:cubicBezTo>
                  <a:lnTo>
                    <a:pt x="1589" y="1086"/>
                  </a:lnTo>
                  <a:cubicBezTo>
                    <a:pt x="1536" y="993"/>
                    <a:pt x="1496" y="900"/>
                    <a:pt x="1456" y="834"/>
                  </a:cubicBezTo>
                  <a:cubicBezTo>
                    <a:pt x="1430" y="755"/>
                    <a:pt x="1403" y="689"/>
                    <a:pt x="1377" y="649"/>
                  </a:cubicBezTo>
                  <a:cubicBezTo>
                    <a:pt x="1364" y="596"/>
                    <a:pt x="1351" y="556"/>
                    <a:pt x="1351" y="543"/>
                  </a:cubicBezTo>
                  <a:cubicBezTo>
                    <a:pt x="1351" y="503"/>
                    <a:pt x="1377" y="477"/>
                    <a:pt x="1443" y="464"/>
                  </a:cubicBezTo>
                  <a:cubicBezTo>
                    <a:pt x="1496" y="450"/>
                    <a:pt x="1562" y="437"/>
                    <a:pt x="1628" y="437"/>
                  </a:cubicBezTo>
                  <a:cubicBezTo>
                    <a:pt x="1708" y="424"/>
                    <a:pt x="1774" y="411"/>
                    <a:pt x="1827" y="384"/>
                  </a:cubicBezTo>
                  <a:cubicBezTo>
                    <a:pt x="1893" y="371"/>
                    <a:pt x="1920" y="331"/>
                    <a:pt x="1920" y="278"/>
                  </a:cubicBezTo>
                  <a:cubicBezTo>
                    <a:pt x="1920" y="225"/>
                    <a:pt x="1906" y="186"/>
                    <a:pt x="1880" y="172"/>
                  </a:cubicBezTo>
                  <a:cubicBezTo>
                    <a:pt x="1853" y="146"/>
                    <a:pt x="1801" y="133"/>
                    <a:pt x="1721" y="133"/>
                  </a:cubicBezTo>
                  <a:lnTo>
                    <a:pt x="345" y="133"/>
                  </a:lnTo>
                  <a:cubicBezTo>
                    <a:pt x="212" y="133"/>
                    <a:pt x="133" y="186"/>
                    <a:pt x="133" y="278"/>
                  </a:cubicBezTo>
                  <a:cubicBezTo>
                    <a:pt x="133" y="331"/>
                    <a:pt x="159" y="371"/>
                    <a:pt x="199" y="397"/>
                  </a:cubicBezTo>
                  <a:cubicBezTo>
                    <a:pt x="252" y="411"/>
                    <a:pt x="305" y="424"/>
                    <a:pt x="358" y="424"/>
                  </a:cubicBezTo>
                  <a:cubicBezTo>
                    <a:pt x="503" y="424"/>
                    <a:pt x="623" y="437"/>
                    <a:pt x="715" y="464"/>
                  </a:cubicBezTo>
                  <a:cubicBezTo>
                    <a:pt x="808" y="490"/>
                    <a:pt x="874" y="543"/>
                    <a:pt x="914" y="622"/>
                  </a:cubicBezTo>
                  <a:lnTo>
                    <a:pt x="1880" y="2515"/>
                  </a:lnTo>
                  <a:lnTo>
                    <a:pt x="887" y="4514"/>
                  </a:lnTo>
                  <a:cubicBezTo>
                    <a:pt x="848" y="4593"/>
                    <a:pt x="808" y="4646"/>
                    <a:pt x="781" y="4686"/>
                  </a:cubicBezTo>
                  <a:cubicBezTo>
                    <a:pt x="742" y="4725"/>
                    <a:pt x="676" y="4752"/>
                    <a:pt x="596" y="4752"/>
                  </a:cubicBezTo>
                  <a:cubicBezTo>
                    <a:pt x="583" y="4752"/>
                    <a:pt x="556" y="4752"/>
                    <a:pt x="530" y="4765"/>
                  </a:cubicBezTo>
                  <a:cubicBezTo>
                    <a:pt x="490" y="4765"/>
                    <a:pt x="451" y="4765"/>
                    <a:pt x="411" y="4778"/>
                  </a:cubicBezTo>
                  <a:cubicBezTo>
                    <a:pt x="371" y="4778"/>
                    <a:pt x="331" y="4778"/>
                    <a:pt x="292" y="4792"/>
                  </a:cubicBezTo>
                  <a:lnTo>
                    <a:pt x="186" y="4792"/>
                  </a:lnTo>
                  <a:cubicBezTo>
                    <a:pt x="146" y="4792"/>
                    <a:pt x="106" y="4805"/>
                    <a:pt x="67" y="4818"/>
                  </a:cubicBezTo>
                  <a:cubicBezTo>
                    <a:pt x="14" y="4845"/>
                    <a:pt x="1" y="4871"/>
                    <a:pt x="1" y="4924"/>
                  </a:cubicBezTo>
                  <a:cubicBezTo>
                    <a:pt x="1" y="4977"/>
                    <a:pt x="27" y="5017"/>
                    <a:pt x="67" y="5043"/>
                  </a:cubicBezTo>
                  <a:cubicBezTo>
                    <a:pt x="120" y="5056"/>
                    <a:pt x="159" y="5070"/>
                    <a:pt x="199" y="5070"/>
                  </a:cubicBezTo>
                  <a:lnTo>
                    <a:pt x="1708" y="5070"/>
                  </a:lnTo>
                  <a:cubicBezTo>
                    <a:pt x="1787" y="5070"/>
                    <a:pt x="1840" y="5056"/>
                    <a:pt x="1880" y="5030"/>
                  </a:cubicBezTo>
                  <a:cubicBezTo>
                    <a:pt x="1906" y="5003"/>
                    <a:pt x="1920" y="4964"/>
                    <a:pt x="1920" y="4911"/>
                  </a:cubicBezTo>
                  <a:cubicBezTo>
                    <a:pt x="1920" y="4858"/>
                    <a:pt x="1893" y="4818"/>
                    <a:pt x="1853" y="4805"/>
                  </a:cubicBezTo>
                  <a:cubicBezTo>
                    <a:pt x="1814" y="4778"/>
                    <a:pt x="1761" y="4765"/>
                    <a:pt x="1708" y="4765"/>
                  </a:cubicBezTo>
                  <a:lnTo>
                    <a:pt x="1562" y="4765"/>
                  </a:lnTo>
                  <a:cubicBezTo>
                    <a:pt x="1523" y="4765"/>
                    <a:pt x="1483" y="4765"/>
                    <a:pt x="1443" y="4752"/>
                  </a:cubicBezTo>
                  <a:cubicBezTo>
                    <a:pt x="1403" y="4752"/>
                    <a:pt x="1364" y="4739"/>
                    <a:pt x="1351" y="4725"/>
                  </a:cubicBezTo>
                  <a:cubicBezTo>
                    <a:pt x="1324" y="4712"/>
                    <a:pt x="1311" y="4699"/>
                    <a:pt x="1311" y="4672"/>
                  </a:cubicBezTo>
                  <a:cubicBezTo>
                    <a:pt x="1311" y="4646"/>
                    <a:pt x="1324" y="4593"/>
                    <a:pt x="1364" y="4514"/>
                  </a:cubicBezTo>
                  <a:cubicBezTo>
                    <a:pt x="1403" y="4421"/>
                    <a:pt x="1456" y="4315"/>
                    <a:pt x="1509" y="4183"/>
                  </a:cubicBezTo>
                  <a:cubicBezTo>
                    <a:pt x="1576" y="4064"/>
                    <a:pt x="1642" y="3931"/>
                    <a:pt x="1708" y="3786"/>
                  </a:cubicBezTo>
                  <a:cubicBezTo>
                    <a:pt x="1774" y="3640"/>
                    <a:pt x="1840" y="3508"/>
                    <a:pt x="1893" y="3389"/>
                  </a:cubicBezTo>
                  <a:cubicBezTo>
                    <a:pt x="1959" y="3270"/>
                    <a:pt x="1999" y="3164"/>
                    <a:pt x="2039" y="3084"/>
                  </a:cubicBezTo>
                  <a:cubicBezTo>
                    <a:pt x="2078" y="3005"/>
                    <a:pt x="2105" y="2965"/>
                    <a:pt x="2105" y="2965"/>
                  </a:cubicBezTo>
                  <a:cubicBezTo>
                    <a:pt x="2290" y="3309"/>
                    <a:pt x="2449" y="3627"/>
                    <a:pt x="2595" y="3905"/>
                  </a:cubicBezTo>
                  <a:cubicBezTo>
                    <a:pt x="2661" y="4024"/>
                    <a:pt x="2714" y="4143"/>
                    <a:pt x="2780" y="4249"/>
                  </a:cubicBezTo>
                  <a:cubicBezTo>
                    <a:pt x="2833" y="4368"/>
                    <a:pt x="2886" y="4474"/>
                    <a:pt x="2939" y="4580"/>
                  </a:cubicBezTo>
                  <a:cubicBezTo>
                    <a:pt x="2992" y="4672"/>
                    <a:pt x="3031" y="4752"/>
                    <a:pt x="3058" y="4818"/>
                  </a:cubicBezTo>
                  <a:cubicBezTo>
                    <a:pt x="3084" y="4884"/>
                    <a:pt x="3098" y="4911"/>
                    <a:pt x="3098" y="4937"/>
                  </a:cubicBezTo>
                  <a:cubicBezTo>
                    <a:pt x="3098" y="4964"/>
                    <a:pt x="3071" y="4977"/>
                    <a:pt x="3031" y="4977"/>
                  </a:cubicBezTo>
                  <a:cubicBezTo>
                    <a:pt x="2992" y="4990"/>
                    <a:pt x="2939" y="5003"/>
                    <a:pt x="2886" y="5003"/>
                  </a:cubicBezTo>
                  <a:cubicBezTo>
                    <a:pt x="2833" y="5017"/>
                    <a:pt x="2793" y="5030"/>
                    <a:pt x="2740" y="5056"/>
                  </a:cubicBezTo>
                  <a:cubicBezTo>
                    <a:pt x="2701" y="5070"/>
                    <a:pt x="2687" y="5109"/>
                    <a:pt x="2687" y="5162"/>
                  </a:cubicBezTo>
                  <a:cubicBezTo>
                    <a:pt x="2687" y="5215"/>
                    <a:pt x="2701" y="5242"/>
                    <a:pt x="2727" y="5268"/>
                  </a:cubicBezTo>
                  <a:cubicBezTo>
                    <a:pt x="2753" y="5281"/>
                    <a:pt x="2806" y="5295"/>
                    <a:pt x="2873" y="5295"/>
                  </a:cubicBezTo>
                  <a:lnTo>
                    <a:pt x="4276" y="5295"/>
                  </a:lnTo>
                  <a:cubicBezTo>
                    <a:pt x="4342" y="5295"/>
                    <a:pt x="4408" y="5281"/>
                    <a:pt x="4448" y="5268"/>
                  </a:cubicBezTo>
                  <a:cubicBezTo>
                    <a:pt x="4501" y="5255"/>
                    <a:pt x="4527" y="5215"/>
                    <a:pt x="4527" y="5162"/>
                  </a:cubicBezTo>
                  <a:cubicBezTo>
                    <a:pt x="4527" y="5109"/>
                    <a:pt x="4501" y="5070"/>
                    <a:pt x="4461" y="5043"/>
                  </a:cubicBezTo>
                  <a:cubicBezTo>
                    <a:pt x="4408" y="5030"/>
                    <a:pt x="4355" y="5017"/>
                    <a:pt x="4276" y="5017"/>
                  </a:cubicBezTo>
                  <a:cubicBezTo>
                    <a:pt x="4077" y="5017"/>
                    <a:pt x="3905" y="5003"/>
                    <a:pt x="3773" y="4977"/>
                  </a:cubicBezTo>
                  <a:cubicBezTo>
                    <a:pt x="3640" y="4950"/>
                    <a:pt x="3561" y="4897"/>
                    <a:pt x="3508" y="4818"/>
                  </a:cubicBezTo>
                  <a:lnTo>
                    <a:pt x="2303" y="2515"/>
                  </a:lnTo>
                  <a:lnTo>
                    <a:pt x="3336" y="556"/>
                  </a:lnTo>
                  <a:cubicBezTo>
                    <a:pt x="3376" y="477"/>
                    <a:pt x="3415" y="424"/>
                    <a:pt x="3455" y="384"/>
                  </a:cubicBezTo>
                  <a:cubicBezTo>
                    <a:pt x="3481" y="345"/>
                    <a:pt x="3548" y="318"/>
                    <a:pt x="3640" y="318"/>
                  </a:cubicBezTo>
                  <a:cubicBezTo>
                    <a:pt x="3680" y="318"/>
                    <a:pt x="3733" y="305"/>
                    <a:pt x="3826" y="305"/>
                  </a:cubicBezTo>
                  <a:cubicBezTo>
                    <a:pt x="3918" y="305"/>
                    <a:pt x="4011" y="292"/>
                    <a:pt x="4090" y="278"/>
                  </a:cubicBezTo>
                  <a:cubicBezTo>
                    <a:pt x="4143" y="265"/>
                    <a:pt x="4183" y="252"/>
                    <a:pt x="4209" y="239"/>
                  </a:cubicBezTo>
                  <a:cubicBezTo>
                    <a:pt x="4262" y="212"/>
                    <a:pt x="4276" y="186"/>
                    <a:pt x="4276" y="133"/>
                  </a:cubicBezTo>
                  <a:cubicBezTo>
                    <a:pt x="4276" y="80"/>
                    <a:pt x="4262" y="40"/>
                    <a:pt x="4209" y="27"/>
                  </a:cubicBezTo>
                  <a:cubicBezTo>
                    <a:pt x="4183" y="14"/>
                    <a:pt x="4130" y="0"/>
                    <a:pt x="4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570141" y="1610117"/>
              <a:ext cx="214337" cy="166142"/>
            </a:xfrm>
            <a:custGeom>
              <a:avLst/>
              <a:gdLst/>
              <a:ahLst/>
              <a:cxnLst/>
              <a:rect l="l" t="t" r="r" b="b"/>
              <a:pathLst>
                <a:path w="3878" h="3006" extrusionOk="0">
                  <a:moveTo>
                    <a:pt x="2263" y="1"/>
                  </a:moveTo>
                  <a:cubicBezTo>
                    <a:pt x="2065" y="1"/>
                    <a:pt x="1866" y="54"/>
                    <a:pt x="1681" y="160"/>
                  </a:cubicBezTo>
                  <a:cubicBezTo>
                    <a:pt x="1509" y="265"/>
                    <a:pt x="1363" y="411"/>
                    <a:pt x="1271" y="610"/>
                  </a:cubicBezTo>
                  <a:lnTo>
                    <a:pt x="1257" y="226"/>
                  </a:lnTo>
                  <a:cubicBezTo>
                    <a:pt x="1257" y="146"/>
                    <a:pt x="1244" y="93"/>
                    <a:pt x="1218" y="67"/>
                  </a:cubicBezTo>
                  <a:cubicBezTo>
                    <a:pt x="1191" y="40"/>
                    <a:pt x="1125" y="27"/>
                    <a:pt x="1019" y="27"/>
                  </a:cubicBezTo>
                  <a:cubicBezTo>
                    <a:pt x="821" y="27"/>
                    <a:pt x="649" y="27"/>
                    <a:pt x="529" y="40"/>
                  </a:cubicBezTo>
                  <a:cubicBezTo>
                    <a:pt x="397" y="40"/>
                    <a:pt x="291" y="54"/>
                    <a:pt x="212" y="67"/>
                  </a:cubicBezTo>
                  <a:cubicBezTo>
                    <a:pt x="132" y="80"/>
                    <a:pt x="79" y="107"/>
                    <a:pt x="53" y="133"/>
                  </a:cubicBezTo>
                  <a:cubicBezTo>
                    <a:pt x="13" y="160"/>
                    <a:pt x="0" y="199"/>
                    <a:pt x="0" y="239"/>
                  </a:cubicBezTo>
                  <a:cubicBezTo>
                    <a:pt x="0" y="265"/>
                    <a:pt x="13" y="279"/>
                    <a:pt x="40" y="305"/>
                  </a:cubicBezTo>
                  <a:cubicBezTo>
                    <a:pt x="66" y="305"/>
                    <a:pt x="106" y="318"/>
                    <a:pt x="146" y="332"/>
                  </a:cubicBezTo>
                  <a:cubicBezTo>
                    <a:pt x="185" y="332"/>
                    <a:pt x="225" y="332"/>
                    <a:pt x="265" y="345"/>
                  </a:cubicBezTo>
                  <a:lnTo>
                    <a:pt x="728" y="345"/>
                  </a:lnTo>
                  <a:cubicBezTo>
                    <a:pt x="794" y="345"/>
                    <a:pt x="834" y="411"/>
                    <a:pt x="834" y="543"/>
                  </a:cubicBezTo>
                  <a:cubicBezTo>
                    <a:pt x="834" y="570"/>
                    <a:pt x="834" y="649"/>
                    <a:pt x="821" y="782"/>
                  </a:cubicBezTo>
                  <a:cubicBezTo>
                    <a:pt x="821" y="914"/>
                    <a:pt x="821" y="1060"/>
                    <a:pt x="821" y="1218"/>
                  </a:cubicBezTo>
                  <a:cubicBezTo>
                    <a:pt x="821" y="1390"/>
                    <a:pt x="807" y="1549"/>
                    <a:pt x="807" y="1708"/>
                  </a:cubicBezTo>
                  <a:cubicBezTo>
                    <a:pt x="807" y="1854"/>
                    <a:pt x="807" y="1973"/>
                    <a:pt x="807" y="2039"/>
                  </a:cubicBezTo>
                  <a:cubicBezTo>
                    <a:pt x="807" y="2079"/>
                    <a:pt x="794" y="2105"/>
                    <a:pt x="794" y="2145"/>
                  </a:cubicBezTo>
                  <a:cubicBezTo>
                    <a:pt x="794" y="2184"/>
                    <a:pt x="781" y="2224"/>
                    <a:pt x="768" y="2251"/>
                  </a:cubicBezTo>
                  <a:cubicBezTo>
                    <a:pt x="754" y="2290"/>
                    <a:pt x="741" y="2317"/>
                    <a:pt x="715" y="2343"/>
                  </a:cubicBezTo>
                  <a:cubicBezTo>
                    <a:pt x="688" y="2357"/>
                    <a:pt x="662" y="2370"/>
                    <a:pt x="622" y="2370"/>
                  </a:cubicBezTo>
                  <a:lnTo>
                    <a:pt x="503" y="2370"/>
                  </a:lnTo>
                  <a:cubicBezTo>
                    <a:pt x="450" y="2370"/>
                    <a:pt x="410" y="2383"/>
                    <a:pt x="344" y="2409"/>
                  </a:cubicBezTo>
                  <a:cubicBezTo>
                    <a:pt x="304" y="2436"/>
                    <a:pt x="278" y="2489"/>
                    <a:pt x="278" y="2555"/>
                  </a:cubicBezTo>
                  <a:cubicBezTo>
                    <a:pt x="278" y="2634"/>
                    <a:pt x="304" y="2687"/>
                    <a:pt x="357" y="2701"/>
                  </a:cubicBezTo>
                  <a:cubicBezTo>
                    <a:pt x="410" y="2714"/>
                    <a:pt x="476" y="2727"/>
                    <a:pt x="543" y="2727"/>
                  </a:cubicBezTo>
                  <a:lnTo>
                    <a:pt x="1112" y="2727"/>
                  </a:lnTo>
                  <a:cubicBezTo>
                    <a:pt x="1244" y="2714"/>
                    <a:pt x="1363" y="2714"/>
                    <a:pt x="1469" y="2714"/>
                  </a:cubicBezTo>
                  <a:lnTo>
                    <a:pt x="1654" y="2714"/>
                  </a:lnTo>
                  <a:cubicBezTo>
                    <a:pt x="1747" y="2714"/>
                    <a:pt x="1800" y="2714"/>
                    <a:pt x="1840" y="2687"/>
                  </a:cubicBezTo>
                  <a:cubicBezTo>
                    <a:pt x="1879" y="2661"/>
                    <a:pt x="1906" y="2621"/>
                    <a:pt x="1906" y="2555"/>
                  </a:cubicBezTo>
                  <a:cubicBezTo>
                    <a:pt x="1906" y="2476"/>
                    <a:pt x="1879" y="2409"/>
                    <a:pt x="1826" y="2396"/>
                  </a:cubicBezTo>
                  <a:cubicBezTo>
                    <a:pt x="1787" y="2370"/>
                    <a:pt x="1734" y="2357"/>
                    <a:pt x="1654" y="2357"/>
                  </a:cubicBezTo>
                  <a:lnTo>
                    <a:pt x="1244" y="2357"/>
                  </a:lnTo>
                  <a:lnTo>
                    <a:pt x="1244" y="1668"/>
                  </a:lnTo>
                  <a:cubicBezTo>
                    <a:pt x="1244" y="1536"/>
                    <a:pt x="1257" y="1417"/>
                    <a:pt x="1271" y="1298"/>
                  </a:cubicBezTo>
                  <a:cubicBezTo>
                    <a:pt x="1297" y="1165"/>
                    <a:pt x="1337" y="1060"/>
                    <a:pt x="1376" y="954"/>
                  </a:cubicBezTo>
                  <a:cubicBezTo>
                    <a:pt x="1456" y="808"/>
                    <a:pt x="1549" y="662"/>
                    <a:pt x="1681" y="557"/>
                  </a:cubicBezTo>
                  <a:cubicBezTo>
                    <a:pt x="1813" y="437"/>
                    <a:pt x="1972" y="371"/>
                    <a:pt x="2144" y="371"/>
                  </a:cubicBezTo>
                  <a:cubicBezTo>
                    <a:pt x="2276" y="371"/>
                    <a:pt x="2396" y="411"/>
                    <a:pt x="2462" y="490"/>
                  </a:cubicBezTo>
                  <a:cubicBezTo>
                    <a:pt x="2554" y="570"/>
                    <a:pt x="2607" y="676"/>
                    <a:pt x="2647" y="808"/>
                  </a:cubicBezTo>
                  <a:cubicBezTo>
                    <a:pt x="2700" y="927"/>
                    <a:pt x="2726" y="1086"/>
                    <a:pt x="2740" y="1258"/>
                  </a:cubicBezTo>
                  <a:cubicBezTo>
                    <a:pt x="2753" y="1430"/>
                    <a:pt x="2766" y="1615"/>
                    <a:pt x="2766" y="1801"/>
                  </a:cubicBezTo>
                  <a:cubicBezTo>
                    <a:pt x="2766" y="1814"/>
                    <a:pt x="2766" y="1880"/>
                    <a:pt x="2753" y="1986"/>
                  </a:cubicBezTo>
                  <a:cubicBezTo>
                    <a:pt x="2753" y="2105"/>
                    <a:pt x="2753" y="2251"/>
                    <a:pt x="2740" y="2409"/>
                  </a:cubicBezTo>
                  <a:cubicBezTo>
                    <a:pt x="2740" y="2502"/>
                    <a:pt x="2713" y="2568"/>
                    <a:pt x="2687" y="2595"/>
                  </a:cubicBezTo>
                  <a:cubicBezTo>
                    <a:pt x="2647" y="2621"/>
                    <a:pt x="2581" y="2634"/>
                    <a:pt x="2475" y="2648"/>
                  </a:cubicBezTo>
                  <a:cubicBezTo>
                    <a:pt x="2449" y="2661"/>
                    <a:pt x="2409" y="2674"/>
                    <a:pt x="2369" y="2701"/>
                  </a:cubicBezTo>
                  <a:cubicBezTo>
                    <a:pt x="2329" y="2727"/>
                    <a:pt x="2303" y="2767"/>
                    <a:pt x="2303" y="2833"/>
                  </a:cubicBezTo>
                  <a:cubicBezTo>
                    <a:pt x="2303" y="2899"/>
                    <a:pt x="2329" y="2939"/>
                    <a:pt x="2369" y="2965"/>
                  </a:cubicBezTo>
                  <a:cubicBezTo>
                    <a:pt x="2409" y="2992"/>
                    <a:pt x="2462" y="3005"/>
                    <a:pt x="2515" y="3005"/>
                  </a:cubicBezTo>
                  <a:cubicBezTo>
                    <a:pt x="2528" y="3005"/>
                    <a:pt x="2594" y="3005"/>
                    <a:pt x="2700" y="2992"/>
                  </a:cubicBezTo>
                  <a:lnTo>
                    <a:pt x="3653" y="2992"/>
                  </a:lnTo>
                  <a:cubicBezTo>
                    <a:pt x="3706" y="2992"/>
                    <a:pt x="3759" y="2979"/>
                    <a:pt x="3812" y="2965"/>
                  </a:cubicBezTo>
                  <a:cubicBezTo>
                    <a:pt x="3851" y="2939"/>
                    <a:pt x="3878" y="2899"/>
                    <a:pt x="3878" y="2833"/>
                  </a:cubicBezTo>
                  <a:cubicBezTo>
                    <a:pt x="3878" y="2793"/>
                    <a:pt x="3865" y="2754"/>
                    <a:pt x="3838" y="2727"/>
                  </a:cubicBezTo>
                  <a:cubicBezTo>
                    <a:pt x="3812" y="2701"/>
                    <a:pt x="3785" y="2687"/>
                    <a:pt x="3746" y="2674"/>
                  </a:cubicBezTo>
                  <a:cubicBezTo>
                    <a:pt x="3706" y="2648"/>
                    <a:pt x="3666" y="2648"/>
                    <a:pt x="3626" y="2634"/>
                  </a:cubicBezTo>
                  <a:lnTo>
                    <a:pt x="3203" y="2634"/>
                  </a:lnTo>
                  <a:lnTo>
                    <a:pt x="3203" y="1205"/>
                  </a:lnTo>
                  <a:cubicBezTo>
                    <a:pt x="3203" y="954"/>
                    <a:pt x="3163" y="755"/>
                    <a:pt x="3110" y="596"/>
                  </a:cubicBezTo>
                  <a:cubicBezTo>
                    <a:pt x="3044" y="437"/>
                    <a:pt x="2965" y="318"/>
                    <a:pt x="2872" y="226"/>
                  </a:cubicBezTo>
                  <a:cubicBezTo>
                    <a:pt x="2779" y="146"/>
                    <a:pt x="2674" y="80"/>
                    <a:pt x="2554" y="54"/>
                  </a:cubicBezTo>
                  <a:cubicBezTo>
                    <a:pt x="2449" y="14"/>
                    <a:pt x="2356" y="1"/>
                    <a:pt x="2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611815" y="1689153"/>
              <a:ext cx="634279" cy="414801"/>
            </a:xfrm>
            <a:custGeom>
              <a:avLst/>
              <a:gdLst/>
              <a:ahLst/>
              <a:cxnLst/>
              <a:rect l="l" t="t" r="r" b="b"/>
              <a:pathLst>
                <a:path w="11476" h="7505" extrusionOk="0">
                  <a:moveTo>
                    <a:pt x="4633" y="0"/>
                  </a:moveTo>
                  <a:cubicBezTo>
                    <a:pt x="4527" y="0"/>
                    <a:pt x="4474" y="53"/>
                    <a:pt x="4421" y="172"/>
                  </a:cubicBezTo>
                  <a:lnTo>
                    <a:pt x="3428" y="6234"/>
                  </a:lnTo>
                  <a:lnTo>
                    <a:pt x="2595" y="3031"/>
                  </a:lnTo>
                  <a:cubicBezTo>
                    <a:pt x="2542" y="2925"/>
                    <a:pt x="2489" y="2872"/>
                    <a:pt x="2383" y="2872"/>
                  </a:cubicBezTo>
                  <a:lnTo>
                    <a:pt x="225" y="2872"/>
                  </a:lnTo>
                  <a:cubicBezTo>
                    <a:pt x="120" y="2872"/>
                    <a:pt x="0" y="2978"/>
                    <a:pt x="0" y="3097"/>
                  </a:cubicBezTo>
                  <a:cubicBezTo>
                    <a:pt x="0" y="3203"/>
                    <a:pt x="120" y="3309"/>
                    <a:pt x="225" y="3309"/>
                  </a:cubicBezTo>
                  <a:lnTo>
                    <a:pt x="2211" y="3309"/>
                  </a:lnTo>
                  <a:lnTo>
                    <a:pt x="3256" y="7332"/>
                  </a:lnTo>
                  <a:cubicBezTo>
                    <a:pt x="3309" y="7452"/>
                    <a:pt x="3375" y="7504"/>
                    <a:pt x="3481" y="7504"/>
                  </a:cubicBezTo>
                  <a:cubicBezTo>
                    <a:pt x="3587" y="7504"/>
                    <a:pt x="3706" y="7399"/>
                    <a:pt x="3706" y="7332"/>
                  </a:cubicBezTo>
                  <a:lnTo>
                    <a:pt x="4858" y="450"/>
                  </a:lnTo>
                  <a:lnTo>
                    <a:pt x="11250" y="450"/>
                  </a:lnTo>
                  <a:cubicBezTo>
                    <a:pt x="11370" y="450"/>
                    <a:pt x="11475" y="331"/>
                    <a:pt x="11475" y="225"/>
                  </a:cubicBezTo>
                  <a:cubicBezTo>
                    <a:pt x="11475" y="119"/>
                    <a:pt x="11370" y="0"/>
                    <a:pt x="11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0" name="Google Shape;410;p23"/>
          <p:cNvGrpSpPr/>
          <p:nvPr/>
        </p:nvGrpSpPr>
        <p:grpSpPr>
          <a:xfrm rot="-1178179">
            <a:off x="495247" y="729776"/>
            <a:ext cx="961396" cy="336823"/>
            <a:chOff x="2109963" y="768908"/>
            <a:chExt cx="818604" cy="286796"/>
          </a:xfrm>
        </p:grpSpPr>
        <p:sp>
          <p:nvSpPr>
            <p:cNvPr id="411" name="Google Shape;411;p23"/>
            <p:cNvSpPr/>
            <p:nvPr/>
          </p:nvSpPr>
          <p:spPr>
            <a:xfrm>
              <a:off x="2109963" y="768908"/>
              <a:ext cx="177804" cy="286796"/>
            </a:xfrm>
            <a:custGeom>
              <a:avLst/>
              <a:gdLst/>
              <a:ahLst/>
              <a:cxnLst/>
              <a:rect l="l" t="t" r="r" b="b"/>
              <a:pathLst>
                <a:path w="3217" h="5189" extrusionOk="0">
                  <a:moveTo>
                    <a:pt x="1668" y="0"/>
                  </a:moveTo>
                  <a:cubicBezTo>
                    <a:pt x="1416" y="0"/>
                    <a:pt x="1191" y="53"/>
                    <a:pt x="1006" y="146"/>
                  </a:cubicBezTo>
                  <a:cubicBezTo>
                    <a:pt x="808" y="252"/>
                    <a:pt x="649" y="371"/>
                    <a:pt x="516" y="516"/>
                  </a:cubicBezTo>
                  <a:cubicBezTo>
                    <a:pt x="384" y="649"/>
                    <a:pt x="278" y="808"/>
                    <a:pt x="212" y="953"/>
                  </a:cubicBezTo>
                  <a:cubicBezTo>
                    <a:pt x="146" y="1099"/>
                    <a:pt x="106" y="1231"/>
                    <a:pt x="106" y="1324"/>
                  </a:cubicBezTo>
                  <a:cubicBezTo>
                    <a:pt x="106" y="1337"/>
                    <a:pt x="119" y="1363"/>
                    <a:pt x="119" y="1416"/>
                  </a:cubicBezTo>
                  <a:cubicBezTo>
                    <a:pt x="119" y="1456"/>
                    <a:pt x="133" y="1496"/>
                    <a:pt x="146" y="1535"/>
                  </a:cubicBezTo>
                  <a:cubicBezTo>
                    <a:pt x="172" y="1575"/>
                    <a:pt x="199" y="1615"/>
                    <a:pt x="239" y="1655"/>
                  </a:cubicBezTo>
                  <a:cubicBezTo>
                    <a:pt x="278" y="1681"/>
                    <a:pt x="331" y="1694"/>
                    <a:pt x="397" y="1694"/>
                  </a:cubicBezTo>
                  <a:cubicBezTo>
                    <a:pt x="503" y="1694"/>
                    <a:pt x="583" y="1668"/>
                    <a:pt x="649" y="1615"/>
                  </a:cubicBezTo>
                  <a:cubicBezTo>
                    <a:pt x="715" y="1562"/>
                    <a:pt x="741" y="1496"/>
                    <a:pt x="741" y="1416"/>
                  </a:cubicBezTo>
                  <a:cubicBezTo>
                    <a:pt x="741" y="1377"/>
                    <a:pt x="728" y="1337"/>
                    <a:pt x="715" y="1324"/>
                  </a:cubicBezTo>
                  <a:cubicBezTo>
                    <a:pt x="702" y="1284"/>
                    <a:pt x="689" y="1271"/>
                    <a:pt x="662" y="1244"/>
                  </a:cubicBezTo>
                  <a:lnTo>
                    <a:pt x="622" y="1178"/>
                  </a:lnTo>
                  <a:cubicBezTo>
                    <a:pt x="609" y="1152"/>
                    <a:pt x="596" y="1125"/>
                    <a:pt x="596" y="1099"/>
                  </a:cubicBezTo>
                  <a:cubicBezTo>
                    <a:pt x="596" y="1072"/>
                    <a:pt x="622" y="1019"/>
                    <a:pt x="662" y="940"/>
                  </a:cubicBezTo>
                  <a:cubicBezTo>
                    <a:pt x="715" y="847"/>
                    <a:pt x="781" y="768"/>
                    <a:pt x="874" y="688"/>
                  </a:cubicBezTo>
                  <a:cubicBezTo>
                    <a:pt x="953" y="609"/>
                    <a:pt x="1059" y="530"/>
                    <a:pt x="1191" y="477"/>
                  </a:cubicBezTo>
                  <a:cubicBezTo>
                    <a:pt x="1311" y="410"/>
                    <a:pt x="1456" y="371"/>
                    <a:pt x="1602" y="371"/>
                  </a:cubicBezTo>
                  <a:cubicBezTo>
                    <a:pt x="1761" y="371"/>
                    <a:pt x="1906" y="397"/>
                    <a:pt x="2012" y="463"/>
                  </a:cubicBezTo>
                  <a:cubicBezTo>
                    <a:pt x="2131" y="516"/>
                    <a:pt x="2224" y="583"/>
                    <a:pt x="2290" y="675"/>
                  </a:cubicBezTo>
                  <a:cubicBezTo>
                    <a:pt x="2356" y="755"/>
                    <a:pt x="2409" y="847"/>
                    <a:pt x="2436" y="953"/>
                  </a:cubicBezTo>
                  <a:cubicBezTo>
                    <a:pt x="2462" y="1059"/>
                    <a:pt x="2489" y="1152"/>
                    <a:pt x="2489" y="1244"/>
                  </a:cubicBezTo>
                  <a:cubicBezTo>
                    <a:pt x="2489" y="1456"/>
                    <a:pt x="2449" y="1668"/>
                    <a:pt x="2369" y="1893"/>
                  </a:cubicBezTo>
                  <a:cubicBezTo>
                    <a:pt x="2290" y="2131"/>
                    <a:pt x="2184" y="2356"/>
                    <a:pt x="2065" y="2594"/>
                  </a:cubicBezTo>
                  <a:cubicBezTo>
                    <a:pt x="1946" y="2819"/>
                    <a:pt x="1800" y="3044"/>
                    <a:pt x="1628" y="3283"/>
                  </a:cubicBezTo>
                  <a:cubicBezTo>
                    <a:pt x="1469" y="3508"/>
                    <a:pt x="1297" y="3719"/>
                    <a:pt x="1125" y="3918"/>
                  </a:cubicBezTo>
                  <a:cubicBezTo>
                    <a:pt x="953" y="4116"/>
                    <a:pt x="781" y="4302"/>
                    <a:pt x="609" y="4474"/>
                  </a:cubicBezTo>
                  <a:cubicBezTo>
                    <a:pt x="437" y="4633"/>
                    <a:pt x="278" y="4778"/>
                    <a:pt x="133" y="4884"/>
                  </a:cubicBezTo>
                  <a:cubicBezTo>
                    <a:pt x="93" y="4910"/>
                    <a:pt x="66" y="4937"/>
                    <a:pt x="40" y="4963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69"/>
                    <a:pt x="14" y="5109"/>
                    <a:pt x="40" y="5135"/>
                  </a:cubicBezTo>
                  <a:cubicBezTo>
                    <a:pt x="66" y="5175"/>
                    <a:pt x="119" y="5188"/>
                    <a:pt x="186" y="5188"/>
                  </a:cubicBezTo>
                  <a:cubicBezTo>
                    <a:pt x="239" y="5188"/>
                    <a:pt x="291" y="5188"/>
                    <a:pt x="344" y="5162"/>
                  </a:cubicBezTo>
                  <a:cubicBezTo>
                    <a:pt x="384" y="5149"/>
                    <a:pt x="424" y="5122"/>
                    <a:pt x="437" y="5109"/>
                  </a:cubicBezTo>
                  <a:lnTo>
                    <a:pt x="1509" y="5109"/>
                  </a:lnTo>
                  <a:cubicBezTo>
                    <a:pt x="1641" y="5109"/>
                    <a:pt x="1761" y="5122"/>
                    <a:pt x="1893" y="5122"/>
                  </a:cubicBezTo>
                  <a:lnTo>
                    <a:pt x="2674" y="5122"/>
                  </a:lnTo>
                  <a:cubicBezTo>
                    <a:pt x="2700" y="5122"/>
                    <a:pt x="2727" y="5122"/>
                    <a:pt x="2766" y="5096"/>
                  </a:cubicBezTo>
                  <a:cubicBezTo>
                    <a:pt x="2806" y="5069"/>
                    <a:pt x="2833" y="5043"/>
                    <a:pt x="2859" y="4990"/>
                  </a:cubicBezTo>
                  <a:cubicBezTo>
                    <a:pt x="2978" y="4791"/>
                    <a:pt x="3058" y="4646"/>
                    <a:pt x="3124" y="4553"/>
                  </a:cubicBezTo>
                  <a:cubicBezTo>
                    <a:pt x="3177" y="4460"/>
                    <a:pt x="3216" y="4394"/>
                    <a:pt x="3216" y="4355"/>
                  </a:cubicBezTo>
                  <a:cubicBezTo>
                    <a:pt x="3216" y="4302"/>
                    <a:pt x="3190" y="4262"/>
                    <a:pt x="3150" y="4249"/>
                  </a:cubicBezTo>
                  <a:cubicBezTo>
                    <a:pt x="3111" y="4235"/>
                    <a:pt x="3071" y="4222"/>
                    <a:pt x="3031" y="4222"/>
                  </a:cubicBezTo>
                  <a:cubicBezTo>
                    <a:pt x="2965" y="4222"/>
                    <a:pt x="2925" y="4235"/>
                    <a:pt x="2899" y="4275"/>
                  </a:cubicBezTo>
                  <a:cubicBezTo>
                    <a:pt x="2872" y="4302"/>
                    <a:pt x="2846" y="4328"/>
                    <a:pt x="2819" y="4355"/>
                  </a:cubicBezTo>
                  <a:lnTo>
                    <a:pt x="2661" y="4619"/>
                  </a:lnTo>
                  <a:cubicBezTo>
                    <a:pt x="2621" y="4659"/>
                    <a:pt x="2594" y="4699"/>
                    <a:pt x="2568" y="4712"/>
                  </a:cubicBezTo>
                  <a:cubicBezTo>
                    <a:pt x="2555" y="4725"/>
                    <a:pt x="2528" y="4738"/>
                    <a:pt x="2489" y="4738"/>
                  </a:cubicBezTo>
                  <a:lnTo>
                    <a:pt x="2250" y="4738"/>
                  </a:lnTo>
                  <a:cubicBezTo>
                    <a:pt x="2131" y="4738"/>
                    <a:pt x="1972" y="4738"/>
                    <a:pt x="1800" y="4725"/>
                  </a:cubicBezTo>
                  <a:lnTo>
                    <a:pt x="1284" y="4725"/>
                  </a:lnTo>
                  <a:cubicBezTo>
                    <a:pt x="1099" y="4725"/>
                    <a:pt x="953" y="4712"/>
                    <a:pt x="821" y="4712"/>
                  </a:cubicBezTo>
                  <a:cubicBezTo>
                    <a:pt x="940" y="4593"/>
                    <a:pt x="1072" y="4460"/>
                    <a:pt x="1231" y="4302"/>
                  </a:cubicBezTo>
                  <a:cubicBezTo>
                    <a:pt x="1377" y="4143"/>
                    <a:pt x="1536" y="3971"/>
                    <a:pt x="1694" y="3785"/>
                  </a:cubicBezTo>
                  <a:cubicBezTo>
                    <a:pt x="1853" y="3600"/>
                    <a:pt x="1999" y="3402"/>
                    <a:pt x="2144" y="3190"/>
                  </a:cubicBezTo>
                  <a:cubicBezTo>
                    <a:pt x="2303" y="2978"/>
                    <a:pt x="2436" y="2766"/>
                    <a:pt x="2555" y="2555"/>
                  </a:cubicBezTo>
                  <a:cubicBezTo>
                    <a:pt x="2674" y="2343"/>
                    <a:pt x="2766" y="2118"/>
                    <a:pt x="2833" y="1906"/>
                  </a:cubicBezTo>
                  <a:cubicBezTo>
                    <a:pt x="2912" y="1681"/>
                    <a:pt x="2952" y="1469"/>
                    <a:pt x="2952" y="1258"/>
                  </a:cubicBezTo>
                  <a:cubicBezTo>
                    <a:pt x="2952" y="1085"/>
                    <a:pt x="2925" y="927"/>
                    <a:pt x="2872" y="781"/>
                  </a:cubicBezTo>
                  <a:cubicBezTo>
                    <a:pt x="2833" y="622"/>
                    <a:pt x="2753" y="490"/>
                    <a:pt x="2661" y="371"/>
                  </a:cubicBezTo>
                  <a:cubicBezTo>
                    <a:pt x="2555" y="252"/>
                    <a:pt x="2422" y="172"/>
                    <a:pt x="2264" y="106"/>
                  </a:cubicBezTo>
                  <a:cubicBezTo>
                    <a:pt x="2105" y="27"/>
                    <a:pt x="1906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2304514" y="857395"/>
              <a:ext cx="109821" cy="109766"/>
            </a:xfrm>
            <a:custGeom>
              <a:avLst/>
              <a:gdLst/>
              <a:ahLst/>
              <a:cxnLst/>
              <a:rect l="l" t="t" r="r" b="b"/>
              <a:pathLst>
                <a:path w="1987" h="1986" extrusionOk="0">
                  <a:moveTo>
                    <a:pt x="994" y="1"/>
                  </a:moveTo>
                  <a:cubicBezTo>
                    <a:pt x="927" y="1"/>
                    <a:pt x="888" y="27"/>
                    <a:pt x="848" y="67"/>
                  </a:cubicBezTo>
                  <a:cubicBezTo>
                    <a:pt x="808" y="93"/>
                    <a:pt x="795" y="146"/>
                    <a:pt x="795" y="186"/>
                  </a:cubicBezTo>
                  <a:cubicBezTo>
                    <a:pt x="795" y="252"/>
                    <a:pt x="795" y="345"/>
                    <a:pt x="795" y="451"/>
                  </a:cubicBezTo>
                  <a:cubicBezTo>
                    <a:pt x="808" y="557"/>
                    <a:pt x="808" y="676"/>
                    <a:pt x="808" y="808"/>
                  </a:cubicBezTo>
                  <a:lnTo>
                    <a:pt x="173" y="808"/>
                  </a:lnTo>
                  <a:cubicBezTo>
                    <a:pt x="133" y="808"/>
                    <a:pt x="94" y="821"/>
                    <a:pt x="67" y="861"/>
                  </a:cubicBezTo>
                  <a:cubicBezTo>
                    <a:pt x="27" y="887"/>
                    <a:pt x="1" y="940"/>
                    <a:pt x="1" y="1007"/>
                  </a:cubicBezTo>
                  <a:cubicBezTo>
                    <a:pt x="1" y="1073"/>
                    <a:pt x="27" y="1126"/>
                    <a:pt x="67" y="1165"/>
                  </a:cubicBezTo>
                  <a:cubicBezTo>
                    <a:pt x="107" y="1192"/>
                    <a:pt x="133" y="1205"/>
                    <a:pt x="173" y="1205"/>
                  </a:cubicBezTo>
                  <a:cubicBezTo>
                    <a:pt x="226" y="1205"/>
                    <a:pt x="305" y="1205"/>
                    <a:pt x="424" y="1192"/>
                  </a:cubicBezTo>
                  <a:lnTo>
                    <a:pt x="795" y="1192"/>
                  </a:lnTo>
                  <a:cubicBezTo>
                    <a:pt x="795" y="1298"/>
                    <a:pt x="782" y="1417"/>
                    <a:pt x="782" y="1536"/>
                  </a:cubicBezTo>
                  <a:cubicBezTo>
                    <a:pt x="782" y="1655"/>
                    <a:pt x="782" y="1761"/>
                    <a:pt x="782" y="1827"/>
                  </a:cubicBezTo>
                  <a:cubicBezTo>
                    <a:pt x="782" y="1854"/>
                    <a:pt x="795" y="1893"/>
                    <a:pt x="821" y="1933"/>
                  </a:cubicBezTo>
                  <a:cubicBezTo>
                    <a:pt x="861" y="1959"/>
                    <a:pt x="914" y="1986"/>
                    <a:pt x="980" y="1986"/>
                  </a:cubicBezTo>
                  <a:cubicBezTo>
                    <a:pt x="1060" y="1986"/>
                    <a:pt x="1113" y="1959"/>
                    <a:pt x="1139" y="1933"/>
                  </a:cubicBezTo>
                  <a:cubicBezTo>
                    <a:pt x="1179" y="1880"/>
                    <a:pt x="1192" y="1854"/>
                    <a:pt x="1192" y="1827"/>
                  </a:cubicBezTo>
                  <a:lnTo>
                    <a:pt x="1192" y="1192"/>
                  </a:lnTo>
                  <a:lnTo>
                    <a:pt x="1801" y="1192"/>
                  </a:lnTo>
                  <a:cubicBezTo>
                    <a:pt x="1854" y="1192"/>
                    <a:pt x="1894" y="1165"/>
                    <a:pt x="1920" y="1139"/>
                  </a:cubicBezTo>
                  <a:cubicBezTo>
                    <a:pt x="1960" y="1099"/>
                    <a:pt x="1986" y="1046"/>
                    <a:pt x="1986" y="980"/>
                  </a:cubicBezTo>
                  <a:cubicBezTo>
                    <a:pt x="1986" y="901"/>
                    <a:pt x="1973" y="848"/>
                    <a:pt x="1933" y="821"/>
                  </a:cubicBezTo>
                  <a:cubicBezTo>
                    <a:pt x="1907" y="795"/>
                    <a:pt x="1880" y="782"/>
                    <a:pt x="1854" y="782"/>
                  </a:cubicBezTo>
                  <a:cubicBezTo>
                    <a:pt x="1774" y="782"/>
                    <a:pt x="1669" y="782"/>
                    <a:pt x="1563" y="795"/>
                  </a:cubicBezTo>
                  <a:cubicBezTo>
                    <a:pt x="1457" y="808"/>
                    <a:pt x="1338" y="808"/>
                    <a:pt x="1192" y="808"/>
                  </a:cubicBezTo>
                  <a:lnTo>
                    <a:pt x="1192" y="464"/>
                  </a:lnTo>
                  <a:cubicBezTo>
                    <a:pt x="1205" y="345"/>
                    <a:pt x="1205" y="252"/>
                    <a:pt x="1205" y="186"/>
                  </a:cubicBezTo>
                  <a:cubicBezTo>
                    <a:pt x="1205" y="146"/>
                    <a:pt x="1179" y="93"/>
                    <a:pt x="1152" y="67"/>
                  </a:cubicBezTo>
                  <a:cubicBezTo>
                    <a:pt x="1113" y="27"/>
                    <a:pt x="1060" y="1"/>
                    <a:pt x="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2428871" y="768908"/>
              <a:ext cx="177085" cy="286796"/>
            </a:xfrm>
            <a:custGeom>
              <a:avLst/>
              <a:gdLst/>
              <a:ahLst/>
              <a:cxnLst/>
              <a:rect l="l" t="t" r="r" b="b"/>
              <a:pathLst>
                <a:path w="3204" h="5189" extrusionOk="0">
                  <a:moveTo>
                    <a:pt x="1669" y="0"/>
                  </a:moveTo>
                  <a:cubicBezTo>
                    <a:pt x="1417" y="0"/>
                    <a:pt x="1192" y="53"/>
                    <a:pt x="994" y="146"/>
                  </a:cubicBezTo>
                  <a:cubicBezTo>
                    <a:pt x="808" y="252"/>
                    <a:pt x="636" y="371"/>
                    <a:pt x="504" y="516"/>
                  </a:cubicBezTo>
                  <a:cubicBezTo>
                    <a:pt x="371" y="649"/>
                    <a:pt x="279" y="808"/>
                    <a:pt x="213" y="953"/>
                  </a:cubicBezTo>
                  <a:cubicBezTo>
                    <a:pt x="146" y="1099"/>
                    <a:pt x="107" y="1231"/>
                    <a:pt x="107" y="1324"/>
                  </a:cubicBezTo>
                  <a:cubicBezTo>
                    <a:pt x="107" y="1337"/>
                    <a:pt x="107" y="1363"/>
                    <a:pt x="120" y="1416"/>
                  </a:cubicBezTo>
                  <a:cubicBezTo>
                    <a:pt x="120" y="1456"/>
                    <a:pt x="133" y="1496"/>
                    <a:pt x="146" y="1535"/>
                  </a:cubicBezTo>
                  <a:cubicBezTo>
                    <a:pt x="160" y="1575"/>
                    <a:pt x="199" y="1615"/>
                    <a:pt x="226" y="1655"/>
                  </a:cubicBezTo>
                  <a:cubicBezTo>
                    <a:pt x="279" y="1681"/>
                    <a:pt x="332" y="1694"/>
                    <a:pt x="398" y="1694"/>
                  </a:cubicBezTo>
                  <a:cubicBezTo>
                    <a:pt x="504" y="1694"/>
                    <a:pt x="583" y="1668"/>
                    <a:pt x="649" y="1615"/>
                  </a:cubicBezTo>
                  <a:cubicBezTo>
                    <a:pt x="702" y="1562"/>
                    <a:pt x="742" y="1496"/>
                    <a:pt x="742" y="1416"/>
                  </a:cubicBezTo>
                  <a:cubicBezTo>
                    <a:pt x="742" y="1377"/>
                    <a:pt x="729" y="1337"/>
                    <a:pt x="716" y="1324"/>
                  </a:cubicBezTo>
                  <a:cubicBezTo>
                    <a:pt x="702" y="1284"/>
                    <a:pt x="689" y="1271"/>
                    <a:pt x="663" y="1244"/>
                  </a:cubicBezTo>
                  <a:lnTo>
                    <a:pt x="610" y="1178"/>
                  </a:lnTo>
                  <a:cubicBezTo>
                    <a:pt x="596" y="1152"/>
                    <a:pt x="596" y="1125"/>
                    <a:pt x="596" y="1099"/>
                  </a:cubicBezTo>
                  <a:cubicBezTo>
                    <a:pt x="596" y="1072"/>
                    <a:pt x="623" y="1019"/>
                    <a:pt x="663" y="940"/>
                  </a:cubicBezTo>
                  <a:cubicBezTo>
                    <a:pt x="716" y="847"/>
                    <a:pt x="782" y="768"/>
                    <a:pt x="861" y="688"/>
                  </a:cubicBezTo>
                  <a:cubicBezTo>
                    <a:pt x="954" y="609"/>
                    <a:pt x="1060" y="530"/>
                    <a:pt x="1179" y="477"/>
                  </a:cubicBezTo>
                  <a:cubicBezTo>
                    <a:pt x="1311" y="410"/>
                    <a:pt x="1444" y="371"/>
                    <a:pt x="1602" y="371"/>
                  </a:cubicBezTo>
                  <a:cubicBezTo>
                    <a:pt x="1761" y="371"/>
                    <a:pt x="1894" y="397"/>
                    <a:pt x="2013" y="463"/>
                  </a:cubicBezTo>
                  <a:cubicBezTo>
                    <a:pt x="2119" y="516"/>
                    <a:pt x="2211" y="583"/>
                    <a:pt x="2277" y="675"/>
                  </a:cubicBezTo>
                  <a:cubicBezTo>
                    <a:pt x="2357" y="755"/>
                    <a:pt x="2396" y="847"/>
                    <a:pt x="2423" y="953"/>
                  </a:cubicBezTo>
                  <a:cubicBezTo>
                    <a:pt x="2463" y="1059"/>
                    <a:pt x="2476" y="1152"/>
                    <a:pt x="2476" y="1244"/>
                  </a:cubicBezTo>
                  <a:cubicBezTo>
                    <a:pt x="2476" y="1456"/>
                    <a:pt x="2436" y="1668"/>
                    <a:pt x="2357" y="1893"/>
                  </a:cubicBezTo>
                  <a:cubicBezTo>
                    <a:pt x="2291" y="2131"/>
                    <a:pt x="2185" y="2356"/>
                    <a:pt x="2052" y="2594"/>
                  </a:cubicBezTo>
                  <a:cubicBezTo>
                    <a:pt x="1933" y="2819"/>
                    <a:pt x="1788" y="3044"/>
                    <a:pt x="1629" y="3283"/>
                  </a:cubicBezTo>
                  <a:cubicBezTo>
                    <a:pt x="1470" y="3508"/>
                    <a:pt x="1298" y="3719"/>
                    <a:pt x="1126" y="3918"/>
                  </a:cubicBezTo>
                  <a:cubicBezTo>
                    <a:pt x="954" y="4116"/>
                    <a:pt x="769" y="4302"/>
                    <a:pt x="596" y="4474"/>
                  </a:cubicBezTo>
                  <a:cubicBezTo>
                    <a:pt x="424" y="4633"/>
                    <a:pt x="266" y="4778"/>
                    <a:pt x="120" y="4884"/>
                  </a:cubicBezTo>
                  <a:cubicBezTo>
                    <a:pt x="94" y="4910"/>
                    <a:pt x="67" y="4937"/>
                    <a:pt x="27" y="4963"/>
                  </a:cubicBezTo>
                  <a:cubicBezTo>
                    <a:pt x="14" y="4977"/>
                    <a:pt x="1" y="5003"/>
                    <a:pt x="1" y="5043"/>
                  </a:cubicBezTo>
                  <a:cubicBezTo>
                    <a:pt x="1" y="5069"/>
                    <a:pt x="14" y="5109"/>
                    <a:pt x="27" y="5135"/>
                  </a:cubicBezTo>
                  <a:cubicBezTo>
                    <a:pt x="67" y="5175"/>
                    <a:pt x="107" y="5188"/>
                    <a:pt x="173" y="5188"/>
                  </a:cubicBezTo>
                  <a:cubicBezTo>
                    <a:pt x="239" y="5188"/>
                    <a:pt x="292" y="5188"/>
                    <a:pt x="332" y="5162"/>
                  </a:cubicBezTo>
                  <a:cubicBezTo>
                    <a:pt x="385" y="5149"/>
                    <a:pt x="424" y="5122"/>
                    <a:pt x="438" y="5109"/>
                  </a:cubicBezTo>
                  <a:lnTo>
                    <a:pt x="1510" y="5109"/>
                  </a:lnTo>
                  <a:cubicBezTo>
                    <a:pt x="1642" y="5109"/>
                    <a:pt x="1761" y="5122"/>
                    <a:pt x="1880" y="5122"/>
                  </a:cubicBezTo>
                  <a:lnTo>
                    <a:pt x="2674" y="5122"/>
                  </a:lnTo>
                  <a:cubicBezTo>
                    <a:pt x="2688" y="5122"/>
                    <a:pt x="2714" y="5122"/>
                    <a:pt x="2754" y="5096"/>
                  </a:cubicBezTo>
                  <a:cubicBezTo>
                    <a:pt x="2794" y="5069"/>
                    <a:pt x="2833" y="5043"/>
                    <a:pt x="2860" y="4990"/>
                  </a:cubicBezTo>
                  <a:cubicBezTo>
                    <a:pt x="2966" y="4791"/>
                    <a:pt x="3058" y="4646"/>
                    <a:pt x="3111" y="4553"/>
                  </a:cubicBezTo>
                  <a:cubicBezTo>
                    <a:pt x="3177" y="4460"/>
                    <a:pt x="3204" y="4394"/>
                    <a:pt x="3204" y="4355"/>
                  </a:cubicBezTo>
                  <a:cubicBezTo>
                    <a:pt x="3204" y="4302"/>
                    <a:pt x="3191" y="4262"/>
                    <a:pt x="3151" y="4249"/>
                  </a:cubicBezTo>
                  <a:cubicBezTo>
                    <a:pt x="3111" y="4235"/>
                    <a:pt x="3071" y="4222"/>
                    <a:pt x="3019" y="4222"/>
                  </a:cubicBezTo>
                  <a:cubicBezTo>
                    <a:pt x="2966" y="4222"/>
                    <a:pt x="2926" y="4235"/>
                    <a:pt x="2886" y="4275"/>
                  </a:cubicBezTo>
                  <a:cubicBezTo>
                    <a:pt x="2860" y="4302"/>
                    <a:pt x="2833" y="4328"/>
                    <a:pt x="2820" y="4355"/>
                  </a:cubicBezTo>
                  <a:lnTo>
                    <a:pt x="2648" y="4619"/>
                  </a:lnTo>
                  <a:cubicBezTo>
                    <a:pt x="2621" y="4659"/>
                    <a:pt x="2595" y="4699"/>
                    <a:pt x="2569" y="4712"/>
                  </a:cubicBezTo>
                  <a:cubicBezTo>
                    <a:pt x="2542" y="4725"/>
                    <a:pt x="2516" y="4738"/>
                    <a:pt x="2489" y="4738"/>
                  </a:cubicBezTo>
                  <a:lnTo>
                    <a:pt x="2251" y="4738"/>
                  </a:lnTo>
                  <a:cubicBezTo>
                    <a:pt x="2119" y="4738"/>
                    <a:pt x="1973" y="4738"/>
                    <a:pt x="1801" y="4725"/>
                  </a:cubicBezTo>
                  <a:lnTo>
                    <a:pt x="1271" y="4725"/>
                  </a:lnTo>
                  <a:cubicBezTo>
                    <a:pt x="1099" y="4725"/>
                    <a:pt x="941" y="4712"/>
                    <a:pt x="821" y="4712"/>
                  </a:cubicBezTo>
                  <a:cubicBezTo>
                    <a:pt x="941" y="4593"/>
                    <a:pt x="1073" y="4460"/>
                    <a:pt x="1232" y="4302"/>
                  </a:cubicBezTo>
                  <a:cubicBezTo>
                    <a:pt x="1377" y="4143"/>
                    <a:pt x="1536" y="3971"/>
                    <a:pt x="1682" y="3785"/>
                  </a:cubicBezTo>
                  <a:cubicBezTo>
                    <a:pt x="1841" y="3600"/>
                    <a:pt x="1999" y="3402"/>
                    <a:pt x="2145" y="3190"/>
                  </a:cubicBezTo>
                  <a:cubicBezTo>
                    <a:pt x="2291" y="2978"/>
                    <a:pt x="2436" y="2766"/>
                    <a:pt x="2542" y="2555"/>
                  </a:cubicBezTo>
                  <a:cubicBezTo>
                    <a:pt x="2661" y="2343"/>
                    <a:pt x="2754" y="2118"/>
                    <a:pt x="2833" y="1906"/>
                  </a:cubicBezTo>
                  <a:cubicBezTo>
                    <a:pt x="2899" y="1681"/>
                    <a:pt x="2939" y="1469"/>
                    <a:pt x="2939" y="1258"/>
                  </a:cubicBezTo>
                  <a:cubicBezTo>
                    <a:pt x="2939" y="1085"/>
                    <a:pt x="2913" y="927"/>
                    <a:pt x="2873" y="781"/>
                  </a:cubicBezTo>
                  <a:cubicBezTo>
                    <a:pt x="2833" y="622"/>
                    <a:pt x="2754" y="490"/>
                    <a:pt x="2648" y="371"/>
                  </a:cubicBezTo>
                  <a:cubicBezTo>
                    <a:pt x="2542" y="252"/>
                    <a:pt x="2423" y="172"/>
                    <a:pt x="2251" y="106"/>
                  </a:cubicBezTo>
                  <a:cubicBezTo>
                    <a:pt x="2092" y="27"/>
                    <a:pt x="1894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2632265" y="887407"/>
              <a:ext cx="93683" cy="78318"/>
            </a:xfrm>
            <a:custGeom>
              <a:avLst/>
              <a:gdLst/>
              <a:ahLst/>
              <a:cxnLst/>
              <a:rect l="l" t="t" r="r" b="b"/>
              <a:pathLst>
                <a:path w="1695" h="1417" extrusionOk="0">
                  <a:moveTo>
                    <a:pt x="159" y="0"/>
                  </a:moveTo>
                  <a:cubicBezTo>
                    <a:pt x="93" y="0"/>
                    <a:pt x="53" y="27"/>
                    <a:pt x="27" y="66"/>
                  </a:cubicBezTo>
                  <a:cubicBezTo>
                    <a:pt x="14" y="106"/>
                    <a:pt x="0" y="146"/>
                    <a:pt x="0" y="186"/>
                  </a:cubicBezTo>
                  <a:cubicBezTo>
                    <a:pt x="0" y="225"/>
                    <a:pt x="14" y="278"/>
                    <a:pt x="40" y="318"/>
                  </a:cubicBezTo>
                  <a:cubicBezTo>
                    <a:pt x="66" y="358"/>
                    <a:pt x="106" y="384"/>
                    <a:pt x="159" y="384"/>
                  </a:cubicBezTo>
                  <a:lnTo>
                    <a:pt x="821" y="384"/>
                  </a:lnTo>
                  <a:cubicBezTo>
                    <a:pt x="953" y="371"/>
                    <a:pt x="1086" y="371"/>
                    <a:pt x="1205" y="371"/>
                  </a:cubicBezTo>
                  <a:lnTo>
                    <a:pt x="1522" y="371"/>
                  </a:lnTo>
                  <a:cubicBezTo>
                    <a:pt x="1589" y="371"/>
                    <a:pt x="1641" y="344"/>
                    <a:pt x="1668" y="291"/>
                  </a:cubicBezTo>
                  <a:cubicBezTo>
                    <a:pt x="1681" y="239"/>
                    <a:pt x="1694" y="199"/>
                    <a:pt x="1694" y="172"/>
                  </a:cubicBezTo>
                  <a:cubicBezTo>
                    <a:pt x="1694" y="119"/>
                    <a:pt x="1681" y="80"/>
                    <a:pt x="1655" y="53"/>
                  </a:cubicBezTo>
                  <a:cubicBezTo>
                    <a:pt x="1628" y="14"/>
                    <a:pt x="1602" y="0"/>
                    <a:pt x="1575" y="0"/>
                  </a:cubicBezTo>
                  <a:cubicBezTo>
                    <a:pt x="1469" y="0"/>
                    <a:pt x="1364" y="0"/>
                    <a:pt x="1231" y="14"/>
                  </a:cubicBezTo>
                  <a:lnTo>
                    <a:pt x="278" y="14"/>
                  </a:lnTo>
                  <a:cubicBezTo>
                    <a:pt x="225" y="0"/>
                    <a:pt x="186" y="0"/>
                    <a:pt x="159" y="0"/>
                  </a:cubicBezTo>
                  <a:close/>
                  <a:moveTo>
                    <a:pt x="159" y="1033"/>
                  </a:moveTo>
                  <a:cubicBezTo>
                    <a:pt x="93" y="1033"/>
                    <a:pt x="53" y="1059"/>
                    <a:pt x="27" y="1099"/>
                  </a:cubicBezTo>
                  <a:cubicBezTo>
                    <a:pt x="14" y="1139"/>
                    <a:pt x="0" y="1178"/>
                    <a:pt x="0" y="1218"/>
                  </a:cubicBezTo>
                  <a:cubicBezTo>
                    <a:pt x="0" y="1271"/>
                    <a:pt x="14" y="1311"/>
                    <a:pt x="40" y="1350"/>
                  </a:cubicBezTo>
                  <a:cubicBezTo>
                    <a:pt x="66" y="1390"/>
                    <a:pt x="106" y="1416"/>
                    <a:pt x="159" y="1416"/>
                  </a:cubicBezTo>
                  <a:lnTo>
                    <a:pt x="821" y="1416"/>
                  </a:lnTo>
                  <a:cubicBezTo>
                    <a:pt x="953" y="1416"/>
                    <a:pt x="1086" y="1403"/>
                    <a:pt x="1205" y="1403"/>
                  </a:cubicBezTo>
                  <a:lnTo>
                    <a:pt x="1522" y="1403"/>
                  </a:lnTo>
                  <a:cubicBezTo>
                    <a:pt x="1589" y="1403"/>
                    <a:pt x="1641" y="1390"/>
                    <a:pt x="1668" y="1337"/>
                  </a:cubicBezTo>
                  <a:cubicBezTo>
                    <a:pt x="1681" y="1284"/>
                    <a:pt x="1694" y="1231"/>
                    <a:pt x="1694" y="1205"/>
                  </a:cubicBezTo>
                  <a:cubicBezTo>
                    <a:pt x="1694" y="1165"/>
                    <a:pt x="1681" y="1125"/>
                    <a:pt x="1655" y="1086"/>
                  </a:cubicBezTo>
                  <a:cubicBezTo>
                    <a:pt x="1628" y="1046"/>
                    <a:pt x="1602" y="1033"/>
                    <a:pt x="1575" y="1033"/>
                  </a:cubicBezTo>
                  <a:cubicBezTo>
                    <a:pt x="1469" y="1033"/>
                    <a:pt x="1364" y="1033"/>
                    <a:pt x="1231" y="1046"/>
                  </a:cubicBezTo>
                  <a:lnTo>
                    <a:pt x="278" y="1046"/>
                  </a:lnTo>
                  <a:cubicBezTo>
                    <a:pt x="225" y="1046"/>
                    <a:pt x="186" y="1033"/>
                    <a:pt x="159" y="10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2740539" y="770345"/>
              <a:ext cx="188029" cy="281711"/>
            </a:xfrm>
            <a:custGeom>
              <a:avLst/>
              <a:gdLst/>
              <a:ahLst/>
              <a:cxnLst/>
              <a:rect l="l" t="t" r="r" b="b"/>
              <a:pathLst>
                <a:path w="3402" h="5097" extrusionOk="0">
                  <a:moveTo>
                    <a:pt x="2528" y="609"/>
                  </a:moveTo>
                  <a:lnTo>
                    <a:pt x="2356" y="3190"/>
                  </a:lnTo>
                  <a:cubicBezTo>
                    <a:pt x="2210" y="3190"/>
                    <a:pt x="2038" y="3204"/>
                    <a:pt x="1853" y="3217"/>
                  </a:cubicBezTo>
                  <a:cubicBezTo>
                    <a:pt x="1668" y="3230"/>
                    <a:pt x="1496" y="3230"/>
                    <a:pt x="1324" y="3243"/>
                  </a:cubicBezTo>
                  <a:cubicBezTo>
                    <a:pt x="1165" y="3243"/>
                    <a:pt x="1019" y="3257"/>
                    <a:pt x="900" y="3257"/>
                  </a:cubicBezTo>
                  <a:lnTo>
                    <a:pt x="702" y="3257"/>
                  </a:lnTo>
                  <a:cubicBezTo>
                    <a:pt x="662" y="3257"/>
                    <a:pt x="635" y="3257"/>
                    <a:pt x="622" y="3243"/>
                  </a:cubicBezTo>
                  <a:cubicBezTo>
                    <a:pt x="622" y="3230"/>
                    <a:pt x="622" y="3230"/>
                    <a:pt x="622" y="3217"/>
                  </a:cubicBezTo>
                  <a:cubicBezTo>
                    <a:pt x="622" y="3190"/>
                    <a:pt x="622" y="3164"/>
                    <a:pt x="649" y="3137"/>
                  </a:cubicBezTo>
                  <a:cubicBezTo>
                    <a:pt x="675" y="3124"/>
                    <a:pt x="688" y="3098"/>
                    <a:pt x="688" y="3084"/>
                  </a:cubicBezTo>
                  <a:lnTo>
                    <a:pt x="2528" y="609"/>
                  </a:lnTo>
                  <a:close/>
                  <a:moveTo>
                    <a:pt x="2713" y="1"/>
                  </a:moveTo>
                  <a:cubicBezTo>
                    <a:pt x="2634" y="1"/>
                    <a:pt x="2581" y="27"/>
                    <a:pt x="2515" y="80"/>
                  </a:cubicBezTo>
                  <a:cubicBezTo>
                    <a:pt x="2462" y="120"/>
                    <a:pt x="2422" y="159"/>
                    <a:pt x="2409" y="173"/>
                  </a:cubicBezTo>
                  <a:cubicBezTo>
                    <a:pt x="2263" y="358"/>
                    <a:pt x="2131" y="530"/>
                    <a:pt x="2012" y="689"/>
                  </a:cubicBezTo>
                  <a:cubicBezTo>
                    <a:pt x="1893" y="834"/>
                    <a:pt x="1774" y="993"/>
                    <a:pt x="1668" y="1126"/>
                  </a:cubicBezTo>
                  <a:lnTo>
                    <a:pt x="1350" y="1562"/>
                  </a:lnTo>
                  <a:cubicBezTo>
                    <a:pt x="1244" y="1708"/>
                    <a:pt x="1125" y="1867"/>
                    <a:pt x="993" y="2039"/>
                  </a:cubicBezTo>
                  <a:cubicBezTo>
                    <a:pt x="874" y="2211"/>
                    <a:pt x="728" y="2396"/>
                    <a:pt x="582" y="2595"/>
                  </a:cubicBezTo>
                  <a:cubicBezTo>
                    <a:pt x="437" y="2807"/>
                    <a:pt x="265" y="3045"/>
                    <a:pt x="66" y="3309"/>
                  </a:cubicBezTo>
                  <a:cubicBezTo>
                    <a:pt x="40" y="3336"/>
                    <a:pt x="27" y="3362"/>
                    <a:pt x="13" y="3402"/>
                  </a:cubicBezTo>
                  <a:cubicBezTo>
                    <a:pt x="0" y="3415"/>
                    <a:pt x="0" y="3442"/>
                    <a:pt x="0" y="3468"/>
                  </a:cubicBezTo>
                  <a:cubicBezTo>
                    <a:pt x="0" y="3534"/>
                    <a:pt x="27" y="3574"/>
                    <a:pt x="80" y="3601"/>
                  </a:cubicBezTo>
                  <a:cubicBezTo>
                    <a:pt x="132" y="3640"/>
                    <a:pt x="185" y="3654"/>
                    <a:pt x="265" y="3654"/>
                  </a:cubicBezTo>
                  <a:cubicBezTo>
                    <a:pt x="344" y="3654"/>
                    <a:pt x="556" y="3654"/>
                    <a:pt x="900" y="3640"/>
                  </a:cubicBezTo>
                  <a:cubicBezTo>
                    <a:pt x="1231" y="3627"/>
                    <a:pt x="1721" y="3601"/>
                    <a:pt x="2343" y="3601"/>
                  </a:cubicBezTo>
                  <a:lnTo>
                    <a:pt x="2290" y="4554"/>
                  </a:lnTo>
                  <a:cubicBezTo>
                    <a:pt x="2290" y="4633"/>
                    <a:pt x="2263" y="4686"/>
                    <a:pt x="2197" y="4726"/>
                  </a:cubicBezTo>
                  <a:cubicBezTo>
                    <a:pt x="2144" y="4752"/>
                    <a:pt x="2078" y="4779"/>
                    <a:pt x="1985" y="4792"/>
                  </a:cubicBezTo>
                  <a:lnTo>
                    <a:pt x="1893" y="4792"/>
                  </a:lnTo>
                  <a:cubicBezTo>
                    <a:pt x="1853" y="4792"/>
                    <a:pt x="1800" y="4805"/>
                    <a:pt x="1747" y="4805"/>
                  </a:cubicBezTo>
                  <a:cubicBezTo>
                    <a:pt x="1694" y="4805"/>
                    <a:pt x="1641" y="4818"/>
                    <a:pt x="1575" y="4818"/>
                  </a:cubicBezTo>
                  <a:lnTo>
                    <a:pt x="1430" y="4818"/>
                  </a:lnTo>
                  <a:cubicBezTo>
                    <a:pt x="1390" y="4818"/>
                    <a:pt x="1350" y="4832"/>
                    <a:pt x="1310" y="4845"/>
                  </a:cubicBezTo>
                  <a:cubicBezTo>
                    <a:pt x="1271" y="4858"/>
                    <a:pt x="1244" y="4898"/>
                    <a:pt x="1244" y="4951"/>
                  </a:cubicBezTo>
                  <a:cubicBezTo>
                    <a:pt x="1244" y="5017"/>
                    <a:pt x="1271" y="5057"/>
                    <a:pt x="1324" y="5070"/>
                  </a:cubicBezTo>
                  <a:cubicBezTo>
                    <a:pt x="1377" y="5096"/>
                    <a:pt x="1416" y="5096"/>
                    <a:pt x="1456" y="5096"/>
                  </a:cubicBezTo>
                  <a:lnTo>
                    <a:pt x="2965" y="5096"/>
                  </a:lnTo>
                  <a:cubicBezTo>
                    <a:pt x="3044" y="5096"/>
                    <a:pt x="3110" y="5096"/>
                    <a:pt x="3163" y="5070"/>
                  </a:cubicBezTo>
                  <a:cubicBezTo>
                    <a:pt x="3216" y="5043"/>
                    <a:pt x="3230" y="5004"/>
                    <a:pt x="3230" y="4951"/>
                  </a:cubicBezTo>
                  <a:cubicBezTo>
                    <a:pt x="3230" y="4884"/>
                    <a:pt x="3216" y="4845"/>
                    <a:pt x="3163" y="4832"/>
                  </a:cubicBezTo>
                  <a:cubicBezTo>
                    <a:pt x="3124" y="4805"/>
                    <a:pt x="3057" y="4792"/>
                    <a:pt x="2965" y="4792"/>
                  </a:cubicBezTo>
                  <a:lnTo>
                    <a:pt x="2793" y="4792"/>
                  </a:lnTo>
                  <a:cubicBezTo>
                    <a:pt x="2740" y="4779"/>
                    <a:pt x="2713" y="4752"/>
                    <a:pt x="2713" y="4699"/>
                  </a:cubicBezTo>
                  <a:cubicBezTo>
                    <a:pt x="2713" y="4673"/>
                    <a:pt x="2713" y="4620"/>
                    <a:pt x="2713" y="4527"/>
                  </a:cubicBezTo>
                  <a:cubicBezTo>
                    <a:pt x="2727" y="4448"/>
                    <a:pt x="2727" y="4355"/>
                    <a:pt x="2727" y="4249"/>
                  </a:cubicBezTo>
                  <a:cubicBezTo>
                    <a:pt x="2740" y="4130"/>
                    <a:pt x="2740" y="4024"/>
                    <a:pt x="2753" y="3905"/>
                  </a:cubicBezTo>
                  <a:cubicBezTo>
                    <a:pt x="2753" y="3786"/>
                    <a:pt x="2766" y="3680"/>
                    <a:pt x="2766" y="3601"/>
                  </a:cubicBezTo>
                  <a:lnTo>
                    <a:pt x="3230" y="3601"/>
                  </a:lnTo>
                  <a:cubicBezTo>
                    <a:pt x="3256" y="3601"/>
                    <a:pt x="3296" y="3587"/>
                    <a:pt x="3335" y="3561"/>
                  </a:cubicBezTo>
                  <a:cubicBezTo>
                    <a:pt x="3388" y="3534"/>
                    <a:pt x="3402" y="3482"/>
                    <a:pt x="3402" y="3415"/>
                  </a:cubicBezTo>
                  <a:cubicBezTo>
                    <a:pt x="3402" y="3349"/>
                    <a:pt x="3388" y="3309"/>
                    <a:pt x="3349" y="3270"/>
                  </a:cubicBezTo>
                  <a:cubicBezTo>
                    <a:pt x="3309" y="3230"/>
                    <a:pt x="3256" y="3217"/>
                    <a:pt x="3190" y="3217"/>
                  </a:cubicBezTo>
                  <a:lnTo>
                    <a:pt x="2793" y="3190"/>
                  </a:lnTo>
                  <a:cubicBezTo>
                    <a:pt x="2793" y="3032"/>
                    <a:pt x="2793" y="2859"/>
                    <a:pt x="2806" y="2648"/>
                  </a:cubicBezTo>
                  <a:cubicBezTo>
                    <a:pt x="2806" y="2436"/>
                    <a:pt x="2819" y="2224"/>
                    <a:pt x="2832" y="1999"/>
                  </a:cubicBezTo>
                  <a:cubicBezTo>
                    <a:pt x="2846" y="1774"/>
                    <a:pt x="2859" y="1562"/>
                    <a:pt x="2872" y="1337"/>
                  </a:cubicBezTo>
                  <a:cubicBezTo>
                    <a:pt x="2899" y="1126"/>
                    <a:pt x="2912" y="927"/>
                    <a:pt x="2925" y="755"/>
                  </a:cubicBezTo>
                  <a:cubicBezTo>
                    <a:pt x="2938" y="583"/>
                    <a:pt x="2952" y="437"/>
                    <a:pt x="2952" y="318"/>
                  </a:cubicBezTo>
                  <a:cubicBezTo>
                    <a:pt x="2965" y="212"/>
                    <a:pt x="2965" y="146"/>
                    <a:pt x="2965" y="133"/>
                  </a:cubicBezTo>
                  <a:cubicBezTo>
                    <a:pt x="2965" y="93"/>
                    <a:pt x="2938" y="54"/>
                    <a:pt x="2899" y="40"/>
                  </a:cubicBezTo>
                  <a:cubicBezTo>
                    <a:pt x="2846" y="14"/>
                    <a:pt x="2780" y="1"/>
                    <a:pt x="2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833730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24"/>
          <p:cNvGrpSpPr/>
          <p:nvPr/>
        </p:nvGrpSpPr>
        <p:grpSpPr>
          <a:xfrm rot="-1051789">
            <a:off x="377346" y="6085170"/>
            <a:ext cx="900423" cy="406397"/>
            <a:chOff x="4763863" y="259761"/>
            <a:chExt cx="766705" cy="346045"/>
          </a:xfrm>
        </p:grpSpPr>
        <p:sp>
          <p:nvSpPr>
            <p:cNvPr id="418" name="Google Shape;418;p24"/>
            <p:cNvSpPr/>
            <p:nvPr/>
          </p:nvSpPr>
          <p:spPr>
            <a:xfrm>
              <a:off x="4763863" y="392187"/>
              <a:ext cx="184436" cy="160946"/>
            </a:xfrm>
            <a:custGeom>
              <a:avLst/>
              <a:gdLst/>
              <a:ahLst/>
              <a:cxnLst/>
              <a:rect l="l" t="t" r="r" b="b"/>
              <a:pathLst>
                <a:path w="3337" h="2912" extrusionOk="0">
                  <a:moveTo>
                    <a:pt x="477" y="0"/>
                  </a:moveTo>
                  <a:cubicBezTo>
                    <a:pt x="279" y="0"/>
                    <a:pt x="147" y="13"/>
                    <a:pt x="94" y="40"/>
                  </a:cubicBezTo>
                  <a:cubicBezTo>
                    <a:pt x="27" y="66"/>
                    <a:pt x="1" y="106"/>
                    <a:pt x="1" y="172"/>
                  </a:cubicBezTo>
                  <a:cubicBezTo>
                    <a:pt x="1" y="238"/>
                    <a:pt x="27" y="291"/>
                    <a:pt x="80" y="304"/>
                  </a:cubicBezTo>
                  <a:cubicBezTo>
                    <a:pt x="147" y="331"/>
                    <a:pt x="239" y="344"/>
                    <a:pt x="358" y="344"/>
                  </a:cubicBezTo>
                  <a:cubicBezTo>
                    <a:pt x="451" y="357"/>
                    <a:pt x="517" y="371"/>
                    <a:pt x="570" y="397"/>
                  </a:cubicBezTo>
                  <a:cubicBezTo>
                    <a:pt x="610" y="424"/>
                    <a:pt x="676" y="477"/>
                    <a:pt x="742" y="569"/>
                  </a:cubicBezTo>
                  <a:lnTo>
                    <a:pt x="1364" y="1456"/>
                  </a:lnTo>
                  <a:lnTo>
                    <a:pt x="1272" y="1575"/>
                  </a:lnTo>
                  <a:lnTo>
                    <a:pt x="1179" y="1707"/>
                  </a:lnTo>
                  <a:lnTo>
                    <a:pt x="1033" y="1906"/>
                  </a:lnTo>
                  <a:cubicBezTo>
                    <a:pt x="967" y="1972"/>
                    <a:pt x="888" y="2091"/>
                    <a:pt x="782" y="2237"/>
                  </a:cubicBezTo>
                  <a:cubicBezTo>
                    <a:pt x="742" y="2276"/>
                    <a:pt x="702" y="2303"/>
                    <a:pt x="663" y="2329"/>
                  </a:cubicBezTo>
                  <a:cubicBezTo>
                    <a:pt x="623" y="2343"/>
                    <a:pt x="570" y="2356"/>
                    <a:pt x="517" y="2369"/>
                  </a:cubicBezTo>
                  <a:cubicBezTo>
                    <a:pt x="424" y="2382"/>
                    <a:pt x="345" y="2396"/>
                    <a:pt x="266" y="2422"/>
                  </a:cubicBezTo>
                  <a:cubicBezTo>
                    <a:pt x="186" y="2435"/>
                    <a:pt x="133" y="2488"/>
                    <a:pt x="133" y="2554"/>
                  </a:cubicBezTo>
                  <a:cubicBezTo>
                    <a:pt x="133" y="2594"/>
                    <a:pt x="147" y="2634"/>
                    <a:pt x="160" y="2647"/>
                  </a:cubicBezTo>
                  <a:cubicBezTo>
                    <a:pt x="186" y="2674"/>
                    <a:pt x="213" y="2687"/>
                    <a:pt x="226" y="2700"/>
                  </a:cubicBezTo>
                  <a:cubicBezTo>
                    <a:pt x="266" y="2713"/>
                    <a:pt x="292" y="2726"/>
                    <a:pt x="319" y="2726"/>
                  </a:cubicBezTo>
                  <a:lnTo>
                    <a:pt x="1099" y="2726"/>
                  </a:lnTo>
                  <a:cubicBezTo>
                    <a:pt x="1139" y="2726"/>
                    <a:pt x="1166" y="2726"/>
                    <a:pt x="1205" y="2740"/>
                  </a:cubicBezTo>
                  <a:lnTo>
                    <a:pt x="1338" y="2740"/>
                  </a:lnTo>
                  <a:cubicBezTo>
                    <a:pt x="1391" y="2740"/>
                    <a:pt x="1444" y="2726"/>
                    <a:pt x="1510" y="2713"/>
                  </a:cubicBezTo>
                  <a:cubicBezTo>
                    <a:pt x="1563" y="2687"/>
                    <a:pt x="1602" y="2647"/>
                    <a:pt x="1602" y="2568"/>
                  </a:cubicBezTo>
                  <a:cubicBezTo>
                    <a:pt x="1602" y="2541"/>
                    <a:pt x="1576" y="2515"/>
                    <a:pt x="1549" y="2475"/>
                  </a:cubicBezTo>
                  <a:cubicBezTo>
                    <a:pt x="1510" y="2435"/>
                    <a:pt x="1430" y="2409"/>
                    <a:pt x="1311" y="2409"/>
                  </a:cubicBezTo>
                  <a:cubicBezTo>
                    <a:pt x="1258" y="2409"/>
                    <a:pt x="1219" y="2409"/>
                    <a:pt x="1205" y="2396"/>
                  </a:cubicBezTo>
                  <a:cubicBezTo>
                    <a:pt x="1205" y="2382"/>
                    <a:pt x="1192" y="2369"/>
                    <a:pt x="1192" y="2356"/>
                  </a:cubicBezTo>
                  <a:cubicBezTo>
                    <a:pt x="1192" y="2329"/>
                    <a:pt x="1205" y="2303"/>
                    <a:pt x="1245" y="2263"/>
                  </a:cubicBezTo>
                  <a:cubicBezTo>
                    <a:pt x="1272" y="2210"/>
                    <a:pt x="1298" y="2184"/>
                    <a:pt x="1324" y="2157"/>
                  </a:cubicBezTo>
                  <a:cubicBezTo>
                    <a:pt x="1364" y="2091"/>
                    <a:pt x="1404" y="2038"/>
                    <a:pt x="1444" y="1985"/>
                  </a:cubicBezTo>
                  <a:cubicBezTo>
                    <a:pt x="1483" y="1932"/>
                    <a:pt x="1536" y="1866"/>
                    <a:pt x="1602" y="1774"/>
                  </a:cubicBezTo>
                  <a:cubicBezTo>
                    <a:pt x="1655" y="1840"/>
                    <a:pt x="1708" y="1919"/>
                    <a:pt x="1761" y="1999"/>
                  </a:cubicBezTo>
                  <a:cubicBezTo>
                    <a:pt x="1827" y="2065"/>
                    <a:pt x="1867" y="2131"/>
                    <a:pt x="1920" y="2197"/>
                  </a:cubicBezTo>
                  <a:cubicBezTo>
                    <a:pt x="1960" y="2263"/>
                    <a:pt x="1999" y="2329"/>
                    <a:pt x="2026" y="2382"/>
                  </a:cubicBezTo>
                  <a:cubicBezTo>
                    <a:pt x="2066" y="2435"/>
                    <a:pt x="2079" y="2462"/>
                    <a:pt x="2079" y="2475"/>
                  </a:cubicBezTo>
                  <a:cubicBezTo>
                    <a:pt x="2079" y="2515"/>
                    <a:pt x="2066" y="2541"/>
                    <a:pt x="2052" y="2554"/>
                  </a:cubicBezTo>
                  <a:lnTo>
                    <a:pt x="1973" y="2568"/>
                  </a:lnTo>
                  <a:cubicBezTo>
                    <a:pt x="1933" y="2581"/>
                    <a:pt x="1907" y="2594"/>
                    <a:pt x="1894" y="2634"/>
                  </a:cubicBezTo>
                  <a:cubicBezTo>
                    <a:pt x="1880" y="2674"/>
                    <a:pt x="1880" y="2700"/>
                    <a:pt x="1880" y="2726"/>
                  </a:cubicBezTo>
                  <a:cubicBezTo>
                    <a:pt x="1880" y="2753"/>
                    <a:pt x="1894" y="2793"/>
                    <a:pt x="1933" y="2832"/>
                  </a:cubicBezTo>
                  <a:cubicBezTo>
                    <a:pt x="1986" y="2885"/>
                    <a:pt x="2052" y="2912"/>
                    <a:pt x="2158" y="2912"/>
                  </a:cubicBezTo>
                  <a:cubicBezTo>
                    <a:pt x="2238" y="2912"/>
                    <a:pt x="2304" y="2899"/>
                    <a:pt x="2357" y="2899"/>
                  </a:cubicBezTo>
                  <a:lnTo>
                    <a:pt x="2807" y="2899"/>
                  </a:lnTo>
                  <a:cubicBezTo>
                    <a:pt x="2873" y="2899"/>
                    <a:pt x="2966" y="2912"/>
                    <a:pt x="3072" y="2912"/>
                  </a:cubicBezTo>
                  <a:cubicBezTo>
                    <a:pt x="3124" y="2912"/>
                    <a:pt x="3191" y="2899"/>
                    <a:pt x="3244" y="2885"/>
                  </a:cubicBezTo>
                  <a:cubicBezTo>
                    <a:pt x="3297" y="2872"/>
                    <a:pt x="3336" y="2819"/>
                    <a:pt x="3336" y="2740"/>
                  </a:cubicBezTo>
                  <a:cubicBezTo>
                    <a:pt x="3336" y="2687"/>
                    <a:pt x="3310" y="2660"/>
                    <a:pt x="3257" y="2634"/>
                  </a:cubicBezTo>
                  <a:cubicBezTo>
                    <a:pt x="3217" y="2607"/>
                    <a:pt x="3151" y="2594"/>
                    <a:pt x="3085" y="2594"/>
                  </a:cubicBezTo>
                  <a:cubicBezTo>
                    <a:pt x="3019" y="2581"/>
                    <a:pt x="2952" y="2581"/>
                    <a:pt x="2899" y="2581"/>
                  </a:cubicBezTo>
                  <a:cubicBezTo>
                    <a:pt x="2847" y="2568"/>
                    <a:pt x="2794" y="2554"/>
                    <a:pt x="2727" y="2541"/>
                  </a:cubicBezTo>
                  <a:cubicBezTo>
                    <a:pt x="2701" y="2528"/>
                    <a:pt x="2674" y="2515"/>
                    <a:pt x="2635" y="2475"/>
                  </a:cubicBezTo>
                  <a:cubicBezTo>
                    <a:pt x="2595" y="2449"/>
                    <a:pt x="2555" y="2396"/>
                    <a:pt x="2489" y="2316"/>
                  </a:cubicBezTo>
                  <a:cubicBezTo>
                    <a:pt x="2423" y="2237"/>
                    <a:pt x="2330" y="2131"/>
                    <a:pt x="2238" y="1999"/>
                  </a:cubicBezTo>
                  <a:cubicBezTo>
                    <a:pt x="2132" y="1853"/>
                    <a:pt x="1999" y="1668"/>
                    <a:pt x="1841" y="1443"/>
                  </a:cubicBezTo>
                  <a:cubicBezTo>
                    <a:pt x="1920" y="1324"/>
                    <a:pt x="1999" y="1218"/>
                    <a:pt x="2066" y="1112"/>
                  </a:cubicBezTo>
                  <a:cubicBezTo>
                    <a:pt x="2145" y="993"/>
                    <a:pt x="2224" y="887"/>
                    <a:pt x="2330" y="768"/>
                  </a:cubicBezTo>
                  <a:cubicBezTo>
                    <a:pt x="2397" y="675"/>
                    <a:pt x="2476" y="622"/>
                    <a:pt x="2542" y="609"/>
                  </a:cubicBezTo>
                  <a:cubicBezTo>
                    <a:pt x="2582" y="582"/>
                    <a:pt x="2661" y="569"/>
                    <a:pt x="2754" y="569"/>
                  </a:cubicBezTo>
                  <a:cubicBezTo>
                    <a:pt x="2860" y="556"/>
                    <a:pt x="2992" y="556"/>
                    <a:pt x="3177" y="556"/>
                  </a:cubicBezTo>
                  <a:cubicBezTo>
                    <a:pt x="3217" y="556"/>
                    <a:pt x="3244" y="543"/>
                    <a:pt x="3270" y="516"/>
                  </a:cubicBezTo>
                  <a:cubicBezTo>
                    <a:pt x="3297" y="477"/>
                    <a:pt x="3310" y="437"/>
                    <a:pt x="3310" y="424"/>
                  </a:cubicBezTo>
                  <a:cubicBezTo>
                    <a:pt x="3310" y="291"/>
                    <a:pt x="3257" y="225"/>
                    <a:pt x="3164" y="225"/>
                  </a:cubicBezTo>
                  <a:lnTo>
                    <a:pt x="2026" y="225"/>
                  </a:lnTo>
                  <a:cubicBezTo>
                    <a:pt x="1947" y="225"/>
                    <a:pt x="1880" y="238"/>
                    <a:pt x="1827" y="265"/>
                  </a:cubicBezTo>
                  <a:cubicBezTo>
                    <a:pt x="1788" y="291"/>
                    <a:pt x="1761" y="331"/>
                    <a:pt x="1761" y="410"/>
                  </a:cubicBezTo>
                  <a:cubicBezTo>
                    <a:pt x="1761" y="450"/>
                    <a:pt x="1774" y="490"/>
                    <a:pt x="1801" y="516"/>
                  </a:cubicBezTo>
                  <a:cubicBezTo>
                    <a:pt x="1841" y="529"/>
                    <a:pt x="1867" y="543"/>
                    <a:pt x="1880" y="556"/>
                  </a:cubicBezTo>
                  <a:cubicBezTo>
                    <a:pt x="1907" y="569"/>
                    <a:pt x="1920" y="582"/>
                    <a:pt x="1920" y="596"/>
                  </a:cubicBezTo>
                  <a:cubicBezTo>
                    <a:pt x="1920" y="609"/>
                    <a:pt x="1907" y="649"/>
                    <a:pt x="1867" y="702"/>
                  </a:cubicBezTo>
                  <a:cubicBezTo>
                    <a:pt x="1841" y="754"/>
                    <a:pt x="1801" y="821"/>
                    <a:pt x="1748" y="900"/>
                  </a:cubicBezTo>
                  <a:lnTo>
                    <a:pt x="1602" y="1125"/>
                  </a:lnTo>
                  <a:cubicBezTo>
                    <a:pt x="1536" y="1032"/>
                    <a:pt x="1470" y="953"/>
                    <a:pt x="1417" y="874"/>
                  </a:cubicBezTo>
                  <a:cubicBezTo>
                    <a:pt x="1364" y="794"/>
                    <a:pt x="1311" y="715"/>
                    <a:pt x="1272" y="662"/>
                  </a:cubicBezTo>
                  <a:cubicBezTo>
                    <a:pt x="1232" y="596"/>
                    <a:pt x="1192" y="543"/>
                    <a:pt x="1166" y="503"/>
                  </a:cubicBezTo>
                  <a:cubicBezTo>
                    <a:pt x="1152" y="463"/>
                    <a:pt x="1139" y="437"/>
                    <a:pt x="1139" y="424"/>
                  </a:cubicBezTo>
                  <a:cubicBezTo>
                    <a:pt x="1139" y="384"/>
                    <a:pt x="1152" y="371"/>
                    <a:pt x="1179" y="371"/>
                  </a:cubicBezTo>
                  <a:cubicBezTo>
                    <a:pt x="1219" y="371"/>
                    <a:pt x="1272" y="357"/>
                    <a:pt x="1324" y="357"/>
                  </a:cubicBezTo>
                  <a:cubicBezTo>
                    <a:pt x="1391" y="357"/>
                    <a:pt x="1444" y="344"/>
                    <a:pt x="1470" y="304"/>
                  </a:cubicBezTo>
                  <a:cubicBezTo>
                    <a:pt x="1510" y="265"/>
                    <a:pt x="1523" y="238"/>
                    <a:pt x="1523" y="199"/>
                  </a:cubicBezTo>
                  <a:cubicBezTo>
                    <a:pt x="1523" y="172"/>
                    <a:pt x="1523" y="146"/>
                    <a:pt x="1523" y="132"/>
                  </a:cubicBezTo>
                  <a:cubicBezTo>
                    <a:pt x="1523" y="106"/>
                    <a:pt x="1510" y="79"/>
                    <a:pt x="1483" y="66"/>
                  </a:cubicBezTo>
                  <a:cubicBezTo>
                    <a:pt x="1457" y="40"/>
                    <a:pt x="1430" y="27"/>
                    <a:pt x="1377" y="13"/>
                  </a:cubicBezTo>
                  <a:cubicBezTo>
                    <a:pt x="1338" y="0"/>
                    <a:pt x="1272" y="0"/>
                    <a:pt x="1179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4962835" y="259761"/>
              <a:ext cx="166860" cy="289725"/>
            </a:xfrm>
            <a:custGeom>
              <a:avLst/>
              <a:gdLst/>
              <a:ahLst/>
              <a:cxnLst/>
              <a:rect l="l" t="t" r="r" b="b"/>
              <a:pathLst>
                <a:path w="3019" h="5242" extrusionOk="0">
                  <a:moveTo>
                    <a:pt x="2873" y="0"/>
                  </a:moveTo>
                  <a:cubicBezTo>
                    <a:pt x="2767" y="0"/>
                    <a:pt x="2688" y="27"/>
                    <a:pt x="2635" y="80"/>
                  </a:cubicBezTo>
                  <a:cubicBezTo>
                    <a:pt x="2595" y="133"/>
                    <a:pt x="2529" y="225"/>
                    <a:pt x="2476" y="358"/>
                  </a:cubicBezTo>
                  <a:cubicBezTo>
                    <a:pt x="2383" y="530"/>
                    <a:pt x="2317" y="675"/>
                    <a:pt x="2264" y="781"/>
                  </a:cubicBezTo>
                  <a:lnTo>
                    <a:pt x="2119" y="1073"/>
                  </a:lnTo>
                  <a:cubicBezTo>
                    <a:pt x="2079" y="1152"/>
                    <a:pt x="2052" y="1231"/>
                    <a:pt x="2013" y="1298"/>
                  </a:cubicBezTo>
                  <a:cubicBezTo>
                    <a:pt x="1973" y="1377"/>
                    <a:pt x="1933" y="1456"/>
                    <a:pt x="1880" y="1562"/>
                  </a:cubicBezTo>
                  <a:cubicBezTo>
                    <a:pt x="1827" y="1668"/>
                    <a:pt x="1761" y="1787"/>
                    <a:pt x="1682" y="1946"/>
                  </a:cubicBezTo>
                  <a:cubicBezTo>
                    <a:pt x="1589" y="2092"/>
                    <a:pt x="1483" y="2277"/>
                    <a:pt x="1364" y="2515"/>
                  </a:cubicBezTo>
                  <a:cubicBezTo>
                    <a:pt x="1258" y="2700"/>
                    <a:pt x="1179" y="2846"/>
                    <a:pt x="1126" y="2952"/>
                  </a:cubicBezTo>
                  <a:cubicBezTo>
                    <a:pt x="1060" y="3058"/>
                    <a:pt x="1007" y="3150"/>
                    <a:pt x="967" y="3217"/>
                  </a:cubicBezTo>
                  <a:cubicBezTo>
                    <a:pt x="941" y="3283"/>
                    <a:pt x="901" y="3323"/>
                    <a:pt x="874" y="3362"/>
                  </a:cubicBezTo>
                  <a:cubicBezTo>
                    <a:pt x="861" y="3402"/>
                    <a:pt x="835" y="3442"/>
                    <a:pt x="808" y="3481"/>
                  </a:cubicBezTo>
                  <a:cubicBezTo>
                    <a:pt x="782" y="3521"/>
                    <a:pt x="755" y="3574"/>
                    <a:pt x="716" y="3640"/>
                  </a:cubicBezTo>
                  <a:cubicBezTo>
                    <a:pt x="689" y="3693"/>
                    <a:pt x="636" y="3786"/>
                    <a:pt x="583" y="3892"/>
                  </a:cubicBezTo>
                  <a:cubicBezTo>
                    <a:pt x="530" y="4011"/>
                    <a:pt x="451" y="4156"/>
                    <a:pt x="358" y="4328"/>
                  </a:cubicBezTo>
                  <a:cubicBezTo>
                    <a:pt x="266" y="4514"/>
                    <a:pt x="160" y="4739"/>
                    <a:pt x="14" y="5017"/>
                  </a:cubicBezTo>
                  <a:cubicBezTo>
                    <a:pt x="1" y="5030"/>
                    <a:pt x="1" y="5043"/>
                    <a:pt x="1" y="5070"/>
                  </a:cubicBezTo>
                  <a:cubicBezTo>
                    <a:pt x="1" y="5122"/>
                    <a:pt x="27" y="5162"/>
                    <a:pt x="54" y="5189"/>
                  </a:cubicBezTo>
                  <a:cubicBezTo>
                    <a:pt x="94" y="5228"/>
                    <a:pt x="133" y="5242"/>
                    <a:pt x="173" y="5242"/>
                  </a:cubicBezTo>
                  <a:cubicBezTo>
                    <a:pt x="239" y="5242"/>
                    <a:pt x="279" y="5228"/>
                    <a:pt x="332" y="5202"/>
                  </a:cubicBezTo>
                  <a:cubicBezTo>
                    <a:pt x="385" y="5175"/>
                    <a:pt x="411" y="5149"/>
                    <a:pt x="438" y="5096"/>
                  </a:cubicBezTo>
                  <a:lnTo>
                    <a:pt x="2939" y="384"/>
                  </a:lnTo>
                  <a:cubicBezTo>
                    <a:pt x="2952" y="358"/>
                    <a:pt x="2966" y="318"/>
                    <a:pt x="2992" y="265"/>
                  </a:cubicBezTo>
                  <a:cubicBezTo>
                    <a:pt x="3005" y="225"/>
                    <a:pt x="3019" y="186"/>
                    <a:pt x="3019" y="146"/>
                  </a:cubicBezTo>
                  <a:cubicBezTo>
                    <a:pt x="3019" y="120"/>
                    <a:pt x="3019" y="93"/>
                    <a:pt x="2992" y="53"/>
                  </a:cubicBezTo>
                  <a:cubicBezTo>
                    <a:pt x="2979" y="14"/>
                    <a:pt x="2939" y="0"/>
                    <a:pt x="2873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5141357" y="259761"/>
              <a:ext cx="177085" cy="287515"/>
            </a:xfrm>
            <a:custGeom>
              <a:avLst/>
              <a:gdLst/>
              <a:ahLst/>
              <a:cxnLst/>
              <a:rect l="l" t="t" r="r" b="b"/>
              <a:pathLst>
                <a:path w="3204" h="5202" extrusionOk="0">
                  <a:moveTo>
                    <a:pt x="1668" y="0"/>
                  </a:moveTo>
                  <a:cubicBezTo>
                    <a:pt x="1417" y="0"/>
                    <a:pt x="1192" y="53"/>
                    <a:pt x="993" y="159"/>
                  </a:cubicBezTo>
                  <a:cubicBezTo>
                    <a:pt x="808" y="252"/>
                    <a:pt x="636" y="371"/>
                    <a:pt x="503" y="517"/>
                  </a:cubicBezTo>
                  <a:cubicBezTo>
                    <a:pt x="371" y="662"/>
                    <a:pt x="278" y="808"/>
                    <a:pt x="199" y="953"/>
                  </a:cubicBezTo>
                  <a:cubicBezTo>
                    <a:pt x="133" y="1099"/>
                    <a:pt x="106" y="1231"/>
                    <a:pt x="106" y="1324"/>
                  </a:cubicBezTo>
                  <a:cubicBezTo>
                    <a:pt x="106" y="1337"/>
                    <a:pt x="106" y="1377"/>
                    <a:pt x="106" y="1417"/>
                  </a:cubicBezTo>
                  <a:cubicBezTo>
                    <a:pt x="119" y="1456"/>
                    <a:pt x="133" y="1496"/>
                    <a:pt x="146" y="1549"/>
                  </a:cubicBezTo>
                  <a:cubicBezTo>
                    <a:pt x="159" y="1589"/>
                    <a:pt x="199" y="1615"/>
                    <a:pt x="225" y="1655"/>
                  </a:cubicBezTo>
                  <a:cubicBezTo>
                    <a:pt x="265" y="1681"/>
                    <a:pt x="318" y="1708"/>
                    <a:pt x="384" y="1708"/>
                  </a:cubicBezTo>
                  <a:cubicBezTo>
                    <a:pt x="503" y="1708"/>
                    <a:pt x="583" y="1681"/>
                    <a:pt x="649" y="1628"/>
                  </a:cubicBezTo>
                  <a:cubicBezTo>
                    <a:pt x="702" y="1575"/>
                    <a:pt x="742" y="1496"/>
                    <a:pt x="742" y="1417"/>
                  </a:cubicBezTo>
                  <a:cubicBezTo>
                    <a:pt x="742" y="1377"/>
                    <a:pt x="728" y="1350"/>
                    <a:pt x="715" y="1324"/>
                  </a:cubicBezTo>
                  <a:cubicBezTo>
                    <a:pt x="702" y="1298"/>
                    <a:pt x="689" y="1271"/>
                    <a:pt x="662" y="1245"/>
                  </a:cubicBezTo>
                  <a:lnTo>
                    <a:pt x="609" y="1178"/>
                  </a:lnTo>
                  <a:cubicBezTo>
                    <a:pt x="596" y="1165"/>
                    <a:pt x="596" y="1139"/>
                    <a:pt x="596" y="1099"/>
                  </a:cubicBezTo>
                  <a:cubicBezTo>
                    <a:pt x="596" y="1073"/>
                    <a:pt x="622" y="1020"/>
                    <a:pt x="662" y="940"/>
                  </a:cubicBezTo>
                  <a:cubicBezTo>
                    <a:pt x="715" y="861"/>
                    <a:pt x="781" y="768"/>
                    <a:pt x="861" y="689"/>
                  </a:cubicBezTo>
                  <a:cubicBezTo>
                    <a:pt x="953" y="609"/>
                    <a:pt x="1059" y="530"/>
                    <a:pt x="1178" y="477"/>
                  </a:cubicBezTo>
                  <a:cubicBezTo>
                    <a:pt x="1297" y="411"/>
                    <a:pt x="1443" y="371"/>
                    <a:pt x="1602" y="371"/>
                  </a:cubicBezTo>
                  <a:cubicBezTo>
                    <a:pt x="1761" y="371"/>
                    <a:pt x="1893" y="411"/>
                    <a:pt x="2012" y="464"/>
                  </a:cubicBezTo>
                  <a:cubicBezTo>
                    <a:pt x="2118" y="517"/>
                    <a:pt x="2211" y="583"/>
                    <a:pt x="2277" y="675"/>
                  </a:cubicBezTo>
                  <a:cubicBezTo>
                    <a:pt x="2343" y="755"/>
                    <a:pt x="2396" y="848"/>
                    <a:pt x="2422" y="953"/>
                  </a:cubicBezTo>
                  <a:cubicBezTo>
                    <a:pt x="2462" y="1059"/>
                    <a:pt x="2475" y="1152"/>
                    <a:pt x="2475" y="1258"/>
                  </a:cubicBezTo>
                  <a:cubicBezTo>
                    <a:pt x="2475" y="1456"/>
                    <a:pt x="2436" y="1668"/>
                    <a:pt x="2356" y="1906"/>
                  </a:cubicBezTo>
                  <a:cubicBezTo>
                    <a:pt x="2290" y="2131"/>
                    <a:pt x="2184" y="2356"/>
                    <a:pt x="2052" y="2595"/>
                  </a:cubicBezTo>
                  <a:cubicBezTo>
                    <a:pt x="1933" y="2820"/>
                    <a:pt x="1787" y="3058"/>
                    <a:pt x="1628" y="3283"/>
                  </a:cubicBezTo>
                  <a:cubicBezTo>
                    <a:pt x="1469" y="3508"/>
                    <a:pt x="1297" y="3720"/>
                    <a:pt x="1112" y="3931"/>
                  </a:cubicBezTo>
                  <a:cubicBezTo>
                    <a:pt x="940" y="4117"/>
                    <a:pt x="768" y="4302"/>
                    <a:pt x="596" y="4474"/>
                  </a:cubicBezTo>
                  <a:cubicBezTo>
                    <a:pt x="424" y="4633"/>
                    <a:pt x="265" y="4778"/>
                    <a:pt x="119" y="4884"/>
                  </a:cubicBezTo>
                  <a:cubicBezTo>
                    <a:pt x="93" y="4911"/>
                    <a:pt x="67" y="4937"/>
                    <a:pt x="27" y="4964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70"/>
                    <a:pt x="14" y="5109"/>
                    <a:pt x="27" y="5136"/>
                  </a:cubicBezTo>
                  <a:cubicBezTo>
                    <a:pt x="67" y="5175"/>
                    <a:pt x="106" y="5202"/>
                    <a:pt x="172" y="5202"/>
                  </a:cubicBezTo>
                  <a:cubicBezTo>
                    <a:pt x="225" y="5202"/>
                    <a:pt x="292" y="5189"/>
                    <a:pt x="331" y="5162"/>
                  </a:cubicBezTo>
                  <a:cubicBezTo>
                    <a:pt x="384" y="5149"/>
                    <a:pt x="411" y="5136"/>
                    <a:pt x="437" y="5109"/>
                  </a:cubicBezTo>
                  <a:lnTo>
                    <a:pt x="1112" y="5109"/>
                  </a:lnTo>
                  <a:cubicBezTo>
                    <a:pt x="1244" y="5109"/>
                    <a:pt x="1377" y="5109"/>
                    <a:pt x="1509" y="5122"/>
                  </a:cubicBezTo>
                  <a:lnTo>
                    <a:pt x="1880" y="5122"/>
                  </a:lnTo>
                  <a:cubicBezTo>
                    <a:pt x="2012" y="5122"/>
                    <a:pt x="2131" y="5122"/>
                    <a:pt x="2264" y="5136"/>
                  </a:cubicBezTo>
                  <a:lnTo>
                    <a:pt x="2674" y="5136"/>
                  </a:lnTo>
                  <a:cubicBezTo>
                    <a:pt x="2687" y="5136"/>
                    <a:pt x="2714" y="5122"/>
                    <a:pt x="2753" y="5096"/>
                  </a:cubicBezTo>
                  <a:cubicBezTo>
                    <a:pt x="2793" y="5083"/>
                    <a:pt x="2833" y="5043"/>
                    <a:pt x="2859" y="4990"/>
                  </a:cubicBezTo>
                  <a:cubicBezTo>
                    <a:pt x="2965" y="4792"/>
                    <a:pt x="3058" y="4646"/>
                    <a:pt x="3111" y="4553"/>
                  </a:cubicBezTo>
                  <a:cubicBezTo>
                    <a:pt x="3177" y="4461"/>
                    <a:pt x="3203" y="4395"/>
                    <a:pt x="3203" y="4355"/>
                  </a:cubicBezTo>
                  <a:cubicBezTo>
                    <a:pt x="3203" y="4302"/>
                    <a:pt x="3190" y="4275"/>
                    <a:pt x="3137" y="4249"/>
                  </a:cubicBezTo>
                  <a:cubicBezTo>
                    <a:pt x="3111" y="4236"/>
                    <a:pt x="3071" y="4222"/>
                    <a:pt x="3018" y="4222"/>
                  </a:cubicBezTo>
                  <a:cubicBezTo>
                    <a:pt x="2965" y="4222"/>
                    <a:pt x="2925" y="4236"/>
                    <a:pt x="2886" y="4275"/>
                  </a:cubicBezTo>
                  <a:cubicBezTo>
                    <a:pt x="2859" y="4302"/>
                    <a:pt x="2833" y="4328"/>
                    <a:pt x="2819" y="4368"/>
                  </a:cubicBezTo>
                  <a:lnTo>
                    <a:pt x="2647" y="4620"/>
                  </a:lnTo>
                  <a:cubicBezTo>
                    <a:pt x="2621" y="4672"/>
                    <a:pt x="2594" y="4699"/>
                    <a:pt x="2568" y="4712"/>
                  </a:cubicBezTo>
                  <a:cubicBezTo>
                    <a:pt x="2542" y="4725"/>
                    <a:pt x="2515" y="4739"/>
                    <a:pt x="2489" y="4739"/>
                  </a:cubicBezTo>
                  <a:lnTo>
                    <a:pt x="1800" y="4739"/>
                  </a:lnTo>
                  <a:cubicBezTo>
                    <a:pt x="1628" y="4725"/>
                    <a:pt x="1456" y="4725"/>
                    <a:pt x="1271" y="4725"/>
                  </a:cubicBezTo>
                  <a:cubicBezTo>
                    <a:pt x="1099" y="4725"/>
                    <a:pt x="940" y="4712"/>
                    <a:pt x="821" y="4712"/>
                  </a:cubicBezTo>
                  <a:cubicBezTo>
                    <a:pt x="940" y="4593"/>
                    <a:pt x="1072" y="4461"/>
                    <a:pt x="1218" y="4302"/>
                  </a:cubicBezTo>
                  <a:cubicBezTo>
                    <a:pt x="1377" y="4143"/>
                    <a:pt x="1536" y="3971"/>
                    <a:pt x="1681" y="3786"/>
                  </a:cubicBezTo>
                  <a:cubicBezTo>
                    <a:pt x="1840" y="3600"/>
                    <a:pt x="1999" y="3402"/>
                    <a:pt x="2144" y="3203"/>
                  </a:cubicBezTo>
                  <a:cubicBezTo>
                    <a:pt x="2290" y="2992"/>
                    <a:pt x="2436" y="2780"/>
                    <a:pt x="2542" y="2555"/>
                  </a:cubicBezTo>
                  <a:cubicBezTo>
                    <a:pt x="2661" y="2343"/>
                    <a:pt x="2753" y="2131"/>
                    <a:pt x="2833" y="1906"/>
                  </a:cubicBezTo>
                  <a:cubicBezTo>
                    <a:pt x="2899" y="1681"/>
                    <a:pt x="2939" y="1470"/>
                    <a:pt x="2939" y="1271"/>
                  </a:cubicBezTo>
                  <a:cubicBezTo>
                    <a:pt x="2939" y="1086"/>
                    <a:pt x="2912" y="927"/>
                    <a:pt x="2872" y="781"/>
                  </a:cubicBezTo>
                  <a:cubicBezTo>
                    <a:pt x="2833" y="623"/>
                    <a:pt x="2753" y="490"/>
                    <a:pt x="2647" y="371"/>
                  </a:cubicBezTo>
                  <a:cubicBezTo>
                    <a:pt x="2542" y="265"/>
                    <a:pt x="2409" y="173"/>
                    <a:pt x="2250" y="106"/>
                  </a:cubicBezTo>
                  <a:cubicBezTo>
                    <a:pt x="2092" y="40"/>
                    <a:pt x="1893" y="0"/>
                    <a:pt x="1668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5320598" y="397272"/>
              <a:ext cx="209971" cy="208534"/>
            </a:xfrm>
            <a:custGeom>
              <a:avLst/>
              <a:gdLst/>
              <a:ahLst/>
              <a:cxnLst/>
              <a:rect l="l" t="t" r="r" b="b"/>
              <a:pathLst>
                <a:path w="3799" h="3773" extrusionOk="0">
                  <a:moveTo>
                    <a:pt x="384" y="1"/>
                  </a:moveTo>
                  <a:cubicBezTo>
                    <a:pt x="278" y="1"/>
                    <a:pt x="199" y="14"/>
                    <a:pt x="119" y="54"/>
                  </a:cubicBezTo>
                  <a:cubicBezTo>
                    <a:pt x="40" y="80"/>
                    <a:pt x="0" y="133"/>
                    <a:pt x="0" y="199"/>
                  </a:cubicBezTo>
                  <a:cubicBezTo>
                    <a:pt x="0" y="279"/>
                    <a:pt x="53" y="318"/>
                    <a:pt x="132" y="332"/>
                  </a:cubicBezTo>
                  <a:cubicBezTo>
                    <a:pt x="212" y="345"/>
                    <a:pt x="331" y="358"/>
                    <a:pt x="490" y="358"/>
                  </a:cubicBezTo>
                  <a:lnTo>
                    <a:pt x="609" y="358"/>
                  </a:lnTo>
                  <a:cubicBezTo>
                    <a:pt x="649" y="371"/>
                    <a:pt x="675" y="371"/>
                    <a:pt x="701" y="385"/>
                  </a:cubicBezTo>
                  <a:cubicBezTo>
                    <a:pt x="728" y="398"/>
                    <a:pt x="741" y="411"/>
                    <a:pt x="754" y="437"/>
                  </a:cubicBezTo>
                  <a:cubicBezTo>
                    <a:pt x="781" y="464"/>
                    <a:pt x="794" y="490"/>
                    <a:pt x="821" y="530"/>
                  </a:cubicBezTo>
                  <a:lnTo>
                    <a:pt x="2025" y="2714"/>
                  </a:lnTo>
                  <a:cubicBezTo>
                    <a:pt x="1972" y="2833"/>
                    <a:pt x="1919" y="2939"/>
                    <a:pt x="1866" y="3032"/>
                  </a:cubicBezTo>
                  <a:cubicBezTo>
                    <a:pt x="1813" y="3124"/>
                    <a:pt x="1760" y="3190"/>
                    <a:pt x="1694" y="3257"/>
                  </a:cubicBezTo>
                  <a:cubicBezTo>
                    <a:pt x="1641" y="3296"/>
                    <a:pt x="1575" y="3349"/>
                    <a:pt x="1509" y="3376"/>
                  </a:cubicBezTo>
                  <a:cubicBezTo>
                    <a:pt x="1429" y="3415"/>
                    <a:pt x="1363" y="3429"/>
                    <a:pt x="1297" y="3429"/>
                  </a:cubicBezTo>
                  <a:cubicBezTo>
                    <a:pt x="1178" y="3429"/>
                    <a:pt x="1072" y="3402"/>
                    <a:pt x="993" y="3349"/>
                  </a:cubicBezTo>
                  <a:cubicBezTo>
                    <a:pt x="926" y="3296"/>
                    <a:pt x="887" y="3230"/>
                    <a:pt x="887" y="3164"/>
                  </a:cubicBezTo>
                  <a:cubicBezTo>
                    <a:pt x="887" y="3137"/>
                    <a:pt x="900" y="3098"/>
                    <a:pt x="913" y="3071"/>
                  </a:cubicBezTo>
                  <a:cubicBezTo>
                    <a:pt x="940" y="3045"/>
                    <a:pt x="966" y="3018"/>
                    <a:pt x="993" y="3018"/>
                  </a:cubicBezTo>
                  <a:cubicBezTo>
                    <a:pt x="1019" y="3018"/>
                    <a:pt x="1046" y="3018"/>
                    <a:pt x="1072" y="3005"/>
                  </a:cubicBezTo>
                  <a:cubicBezTo>
                    <a:pt x="1099" y="3005"/>
                    <a:pt x="1125" y="2992"/>
                    <a:pt x="1151" y="2979"/>
                  </a:cubicBezTo>
                  <a:cubicBezTo>
                    <a:pt x="1178" y="2965"/>
                    <a:pt x="1204" y="2939"/>
                    <a:pt x="1218" y="2912"/>
                  </a:cubicBezTo>
                  <a:cubicBezTo>
                    <a:pt x="1231" y="2899"/>
                    <a:pt x="1244" y="2859"/>
                    <a:pt x="1244" y="2820"/>
                  </a:cubicBezTo>
                  <a:cubicBezTo>
                    <a:pt x="1244" y="2754"/>
                    <a:pt x="1218" y="2701"/>
                    <a:pt x="1165" y="2674"/>
                  </a:cubicBezTo>
                  <a:cubicBezTo>
                    <a:pt x="1125" y="2648"/>
                    <a:pt x="1072" y="2634"/>
                    <a:pt x="1019" y="2634"/>
                  </a:cubicBezTo>
                  <a:cubicBezTo>
                    <a:pt x="966" y="2634"/>
                    <a:pt x="913" y="2634"/>
                    <a:pt x="847" y="2661"/>
                  </a:cubicBezTo>
                  <a:cubicBezTo>
                    <a:pt x="794" y="2687"/>
                    <a:pt x="754" y="2714"/>
                    <a:pt x="701" y="2754"/>
                  </a:cubicBezTo>
                  <a:cubicBezTo>
                    <a:pt x="662" y="2807"/>
                    <a:pt x="622" y="2859"/>
                    <a:pt x="596" y="2926"/>
                  </a:cubicBezTo>
                  <a:cubicBezTo>
                    <a:pt x="569" y="2992"/>
                    <a:pt x="556" y="3071"/>
                    <a:pt x="556" y="3164"/>
                  </a:cubicBezTo>
                  <a:cubicBezTo>
                    <a:pt x="556" y="3257"/>
                    <a:pt x="582" y="3349"/>
                    <a:pt x="622" y="3415"/>
                  </a:cubicBezTo>
                  <a:cubicBezTo>
                    <a:pt x="649" y="3495"/>
                    <a:pt x="701" y="3561"/>
                    <a:pt x="768" y="3614"/>
                  </a:cubicBezTo>
                  <a:cubicBezTo>
                    <a:pt x="821" y="3667"/>
                    <a:pt x="900" y="3707"/>
                    <a:pt x="979" y="3733"/>
                  </a:cubicBezTo>
                  <a:cubicBezTo>
                    <a:pt x="1059" y="3759"/>
                    <a:pt x="1138" y="3773"/>
                    <a:pt x="1231" y="3773"/>
                  </a:cubicBezTo>
                  <a:cubicBezTo>
                    <a:pt x="1390" y="3773"/>
                    <a:pt x="1535" y="3733"/>
                    <a:pt x="1668" y="3667"/>
                  </a:cubicBezTo>
                  <a:cubicBezTo>
                    <a:pt x="1800" y="3614"/>
                    <a:pt x="1932" y="3508"/>
                    <a:pt x="2051" y="3376"/>
                  </a:cubicBezTo>
                  <a:cubicBezTo>
                    <a:pt x="2144" y="3257"/>
                    <a:pt x="2237" y="3111"/>
                    <a:pt x="2303" y="2952"/>
                  </a:cubicBezTo>
                  <a:cubicBezTo>
                    <a:pt x="2382" y="2780"/>
                    <a:pt x="2462" y="2595"/>
                    <a:pt x="2541" y="2370"/>
                  </a:cubicBezTo>
                  <a:lnTo>
                    <a:pt x="3176" y="596"/>
                  </a:lnTo>
                  <a:cubicBezTo>
                    <a:pt x="3203" y="530"/>
                    <a:pt x="3229" y="490"/>
                    <a:pt x="3256" y="477"/>
                  </a:cubicBezTo>
                  <a:cubicBezTo>
                    <a:pt x="3296" y="464"/>
                    <a:pt x="3362" y="451"/>
                    <a:pt x="3454" y="451"/>
                  </a:cubicBezTo>
                  <a:cubicBezTo>
                    <a:pt x="3534" y="451"/>
                    <a:pt x="3613" y="437"/>
                    <a:pt x="3679" y="411"/>
                  </a:cubicBezTo>
                  <a:cubicBezTo>
                    <a:pt x="3759" y="398"/>
                    <a:pt x="3799" y="345"/>
                    <a:pt x="3799" y="279"/>
                  </a:cubicBezTo>
                  <a:cubicBezTo>
                    <a:pt x="3799" y="212"/>
                    <a:pt x="3759" y="160"/>
                    <a:pt x="3693" y="146"/>
                  </a:cubicBezTo>
                  <a:cubicBezTo>
                    <a:pt x="3626" y="120"/>
                    <a:pt x="3547" y="107"/>
                    <a:pt x="3454" y="107"/>
                  </a:cubicBezTo>
                  <a:lnTo>
                    <a:pt x="2422" y="107"/>
                  </a:lnTo>
                  <a:cubicBezTo>
                    <a:pt x="2329" y="107"/>
                    <a:pt x="2263" y="120"/>
                    <a:pt x="2237" y="146"/>
                  </a:cubicBezTo>
                  <a:cubicBezTo>
                    <a:pt x="2210" y="160"/>
                    <a:pt x="2197" y="212"/>
                    <a:pt x="2197" y="279"/>
                  </a:cubicBezTo>
                  <a:cubicBezTo>
                    <a:pt x="2197" y="318"/>
                    <a:pt x="2224" y="358"/>
                    <a:pt x="2263" y="398"/>
                  </a:cubicBezTo>
                  <a:cubicBezTo>
                    <a:pt x="2303" y="437"/>
                    <a:pt x="2382" y="451"/>
                    <a:pt x="2475" y="451"/>
                  </a:cubicBezTo>
                  <a:cubicBezTo>
                    <a:pt x="2568" y="451"/>
                    <a:pt x="2634" y="464"/>
                    <a:pt x="2660" y="477"/>
                  </a:cubicBezTo>
                  <a:cubicBezTo>
                    <a:pt x="2687" y="504"/>
                    <a:pt x="2700" y="517"/>
                    <a:pt x="2700" y="557"/>
                  </a:cubicBezTo>
                  <a:cubicBezTo>
                    <a:pt x="2700" y="623"/>
                    <a:pt x="2687" y="689"/>
                    <a:pt x="2647" y="795"/>
                  </a:cubicBezTo>
                  <a:lnTo>
                    <a:pt x="2197" y="2224"/>
                  </a:lnTo>
                  <a:lnTo>
                    <a:pt x="1337" y="623"/>
                  </a:lnTo>
                  <a:cubicBezTo>
                    <a:pt x="1324" y="583"/>
                    <a:pt x="1310" y="543"/>
                    <a:pt x="1297" y="504"/>
                  </a:cubicBezTo>
                  <a:cubicBezTo>
                    <a:pt x="1284" y="464"/>
                    <a:pt x="1284" y="437"/>
                    <a:pt x="1284" y="424"/>
                  </a:cubicBezTo>
                  <a:cubicBezTo>
                    <a:pt x="1284" y="385"/>
                    <a:pt x="1284" y="358"/>
                    <a:pt x="1297" y="358"/>
                  </a:cubicBezTo>
                  <a:cubicBezTo>
                    <a:pt x="1324" y="345"/>
                    <a:pt x="1337" y="345"/>
                    <a:pt x="1363" y="345"/>
                  </a:cubicBezTo>
                  <a:cubicBezTo>
                    <a:pt x="1443" y="345"/>
                    <a:pt x="1496" y="332"/>
                    <a:pt x="1522" y="292"/>
                  </a:cubicBezTo>
                  <a:cubicBezTo>
                    <a:pt x="1549" y="252"/>
                    <a:pt x="1562" y="212"/>
                    <a:pt x="1562" y="160"/>
                  </a:cubicBezTo>
                  <a:cubicBezTo>
                    <a:pt x="1562" y="120"/>
                    <a:pt x="1549" y="80"/>
                    <a:pt x="1522" y="54"/>
                  </a:cubicBezTo>
                  <a:cubicBezTo>
                    <a:pt x="1496" y="14"/>
                    <a:pt x="1416" y="1"/>
                    <a:pt x="1310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2" name="Google Shape;422;p24"/>
          <p:cNvGrpSpPr/>
          <p:nvPr/>
        </p:nvGrpSpPr>
        <p:grpSpPr>
          <a:xfrm rot="1189416">
            <a:off x="10899342" y="6027036"/>
            <a:ext cx="751773" cy="344536"/>
            <a:chOff x="6301529" y="2700815"/>
            <a:chExt cx="640137" cy="293373"/>
          </a:xfrm>
        </p:grpSpPr>
        <p:sp>
          <p:nvSpPr>
            <p:cNvPr id="423" name="Google Shape;423;p24"/>
            <p:cNvSpPr/>
            <p:nvPr/>
          </p:nvSpPr>
          <p:spPr>
            <a:xfrm>
              <a:off x="6301529" y="2703026"/>
              <a:ext cx="188802" cy="281656"/>
            </a:xfrm>
            <a:custGeom>
              <a:avLst/>
              <a:gdLst/>
              <a:ahLst/>
              <a:cxnLst/>
              <a:rect l="l" t="t" r="r" b="b"/>
              <a:pathLst>
                <a:path w="3416" h="5096" extrusionOk="0">
                  <a:moveTo>
                    <a:pt x="2528" y="609"/>
                  </a:moveTo>
                  <a:lnTo>
                    <a:pt x="2356" y="3177"/>
                  </a:lnTo>
                  <a:cubicBezTo>
                    <a:pt x="2211" y="3190"/>
                    <a:pt x="2039" y="3203"/>
                    <a:pt x="1853" y="3216"/>
                  </a:cubicBezTo>
                  <a:cubicBezTo>
                    <a:pt x="1668" y="3216"/>
                    <a:pt x="1496" y="3229"/>
                    <a:pt x="1324" y="3243"/>
                  </a:cubicBezTo>
                  <a:cubicBezTo>
                    <a:pt x="1165" y="3243"/>
                    <a:pt x="1020" y="3243"/>
                    <a:pt x="901" y="3256"/>
                  </a:cubicBezTo>
                  <a:lnTo>
                    <a:pt x="702" y="3256"/>
                  </a:lnTo>
                  <a:cubicBezTo>
                    <a:pt x="662" y="3256"/>
                    <a:pt x="636" y="3256"/>
                    <a:pt x="623" y="3243"/>
                  </a:cubicBezTo>
                  <a:cubicBezTo>
                    <a:pt x="623" y="3229"/>
                    <a:pt x="623" y="3216"/>
                    <a:pt x="623" y="3203"/>
                  </a:cubicBezTo>
                  <a:cubicBezTo>
                    <a:pt x="623" y="3177"/>
                    <a:pt x="623" y="3163"/>
                    <a:pt x="649" y="3137"/>
                  </a:cubicBezTo>
                  <a:cubicBezTo>
                    <a:pt x="676" y="3110"/>
                    <a:pt x="689" y="3097"/>
                    <a:pt x="689" y="3084"/>
                  </a:cubicBezTo>
                  <a:lnTo>
                    <a:pt x="2528" y="609"/>
                  </a:lnTo>
                  <a:close/>
                  <a:moveTo>
                    <a:pt x="2714" y="0"/>
                  </a:moveTo>
                  <a:cubicBezTo>
                    <a:pt x="2648" y="0"/>
                    <a:pt x="2581" y="27"/>
                    <a:pt x="2515" y="66"/>
                  </a:cubicBezTo>
                  <a:cubicBezTo>
                    <a:pt x="2462" y="119"/>
                    <a:pt x="2423" y="146"/>
                    <a:pt x="2409" y="172"/>
                  </a:cubicBezTo>
                  <a:cubicBezTo>
                    <a:pt x="2264" y="357"/>
                    <a:pt x="2131" y="530"/>
                    <a:pt x="2012" y="688"/>
                  </a:cubicBezTo>
                  <a:cubicBezTo>
                    <a:pt x="1893" y="834"/>
                    <a:pt x="1774" y="980"/>
                    <a:pt x="1668" y="1125"/>
                  </a:cubicBezTo>
                  <a:lnTo>
                    <a:pt x="1351" y="1562"/>
                  </a:lnTo>
                  <a:cubicBezTo>
                    <a:pt x="1245" y="1707"/>
                    <a:pt x="1126" y="1866"/>
                    <a:pt x="993" y="2038"/>
                  </a:cubicBezTo>
                  <a:cubicBezTo>
                    <a:pt x="874" y="2197"/>
                    <a:pt x="728" y="2396"/>
                    <a:pt x="583" y="2594"/>
                  </a:cubicBezTo>
                  <a:cubicBezTo>
                    <a:pt x="437" y="2806"/>
                    <a:pt x="265" y="3031"/>
                    <a:pt x="67" y="3296"/>
                  </a:cubicBezTo>
                  <a:cubicBezTo>
                    <a:pt x="40" y="3335"/>
                    <a:pt x="27" y="3362"/>
                    <a:pt x="14" y="3388"/>
                  </a:cubicBezTo>
                  <a:cubicBezTo>
                    <a:pt x="1" y="3415"/>
                    <a:pt x="1" y="3441"/>
                    <a:pt x="1" y="3468"/>
                  </a:cubicBezTo>
                  <a:cubicBezTo>
                    <a:pt x="1" y="3521"/>
                    <a:pt x="27" y="3574"/>
                    <a:pt x="80" y="3600"/>
                  </a:cubicBezTo>
                  <a:cubicBezTo>
                    <a:pt x="133" y="3640"/>
                    <a:pt x="186" y="3653"/>
                    <a:pt x="265" y="3653"/>
                  </a:cubicBezTo>
                  <a:cubicBezTo>
                    <a:pt x="345" y="3653"/>
                    <a:pt x="570" y="3640"/>
                    <a:pt x="901" y="3627"/>
                  </a:cubicBezTo>
                  <a:cubicBezTo>
                    <a:pt x="1231" y="3613"/>
                    <a:pt x="1721" y="3600"/>
                    <a:pt x="2343" y="3587"/>
                  </a:cubicBezTo>
                  <a:lnTo>
                    <a:pt x="2343" y="3587"/>
                  </a:lnTo>
                  <a:lnTo>
                    <a:pt x="2290" y="4540"/>
                  </a:lnTo>
                  <a:cubicBezTo>
                    <a:pt x="2290" y="4632"/>
                    <a:pt x="2264" y="4685"/>
                    <a:pt x="2211" y="4725"/>
                  </a:cubicBezTo>
                  <a:cubicBezTo>
                    <a:pt x="2158" y="4752"/>
                    <a:pt x="2078" y="4778"/>
                    <a:pt x="1986" y="4778"/>
                  </a:cubicBezTo>
                  <a:cubicBezTo>
                    <a:pt x="1973" y="4778"/>
                    <a:pt x="1946" y="4778"/>
                    <a:pt x="1893" y="4791"/>
                  </a:cubicBezTo>
                  <a:cubicBezTo>
                    <a:pt x="1853" y="4791"/>
                    <a:pt x="1801" y="4791"/>
                    <a:pt x="1748" y="4804"/>
                  </a:cubicBezTo>
                  <a:cubicBezTo>
                    <a:pt x="1695" y="4804"/>
                    <a:pt x="1642" y="4804"/>
                    <a:pt x="1576" y="4818"/>
                  </a:cubicBezTo>
                  <a:lnTo>
                    <a:pt x="1430" y="4818"/>
                  </a:lnTo>
                  <a:cubicBezTo>
                    <a:pt x="1390" y="4818"/>
                    <a:pt x="1351" y="4831"/>
                    <a:pt x="1311" y="4844"/>
                  </a:cubicBezTo>
                  <a:cubicBezTo>
                    <a:pt x="1271" y="4857"/>
                    <a:pt x="1245" y="4897"/>
                    <a:pt x="1245" y="4950"/>
                  </a:cubicBezTo>
                  <a:cubicBezTo>
                    <a:pt x="1245" y="5003"/>
                    <a:pt x="1271" y="5056"/>
                    <a:pt x="1324" y="5069"/>
                  </a:cubicBezTo>
                  <a:cubicBezTo>
                    <a:pt x="1377" y="5082"/>
                    <a:pt x="1417" y="5096"/>
                    <a:pt x="1456" y="5096"/>
                  </a:cubicBezTo>
                  <a:lnTo>
                    <a:pt x="2965" y="5096"/>
                  </a:lnTo>
                  <a:cubicBezTo>
                    <a:pt x="3045" y="5096"/>
                    <a:pt x="3111" y="5082"/>
                    <a:pt x="3164" y="5069"/>
                  </a:cubicBezTo>
                  <a:cubicBezTo>
                    <a:pt x="3217" y="5043"/>
                    <a:pt x="3230" y="5003"/>
                    <a:pt x="3230" y="4937"/>
                  </a:cubicBezTo>
                  <a:cubicBezTo>
                    <a:pt x="3230" y="4884"/>
                    <a:pt x="3217" y="4844"/>
                    <a:pt x="3164" y="4818"/>
                  </a:cubicBezTo>
                  <a:cubicBezTo>
                    <a:pt x="3124" y="4804"/>
                    <a:pt x="3058" y="4791"/>
                    <a:pt x="2965" y="4791"/>
                  </a:cubicBezTo>
                  <a:cubicBezTo>
                    <a:pt x="2912" y="4791"/>
                    <a:pt x="2859" y="4791"/>
                    <a:pt x="2793" y="4778"/>
                  </a:cubicBezTo>
                  <a:cubicBezTo>
                    <a:pt x="2740" y="4778"/>
                    <a:pt x="2714" y="4738"/>
                    <a:pt x="2714" y="4699"/>
                  </a:cubicBezTo>
                  <a:cubicBezTo>
                    <a:pt x="2714" y="4672"/>
                    <a:pt x="2714" y="4619"/>
                    <a:pt x="2714" y="4527"/>
                  </a:cubicBezTo>
                  <a:cubicBezTo>
                    <a:pt x="2727" y="4447"/>
                    <a:pt x="2727" y="4341"/>
                    <a:pt x="2727" y="4235"/>
                  </a:cubicBezTo>
                  <a:cubicBezTo>
                    <a:pt x="2740" y="4129"/>
                    <a:pt x="2740" y="4010"/>
                    <a:pt x="2753" y="3904"/>
                  </a:cubicBezTo>
                  <a:cubicBezTo>
                    <a:pt x="2753" y="3785"/>
                    <a:pt x="2767" y="3679"/>
                    <a:pt x="2767" y="3587"/>
                  </a:cubicBezTo>
                  <a:lnTo>
                    <a:pt x="3230" y="3587"/>
                  </a:lnTo>
                  <a:cubicBezTo>
                    <a:pt x="3256" y="3587"/>
                    <a:pt x="3296" y="3574"/>
                    <a:pt x="3336" y="3547"/>
                  </a:cubicBezTo>
                  <a:cubicBezTo>
                    <a:pt x="3389" y="3534"/>
                    <a:pt x="3415" y="3481"/>
                    <a:pt x="3415" y="3415"/>
                  </a:cubicBezTo>
                  <a:cubicBezTo>
                    <a:pt x="3415" y="3349"/>
                    <a:pt x="3389" y="3296"/>
                    <a:pt x="3349" y="3269"/>
                  </a:cubicBezTo>
                  <a:cubicBezTo>
                    <a:pt x="3309" y="3229"/>
                    <a:pt x="3256" y="3216"/>
                    <a:pt x="3190" y="3203"/>
                  </a:cubicBezTo>
                  <a:lnTo>
                    <a:pt x="2793" y="3177"/>
                  </a:lnTo>
                  <a:cubicBezTo>
                    <a:pt x="2793" y="3031"/>
                    <a:pt x="2793" y="2846"/>
                    <a:pt x="2806" y="2647"/>
                  </a:cubicBezTo>
                  <a:cubicBezTo>
                    <a:pt x="2806" y="2435"/>
                    <a:pt x="2820" y="2224"/>
                    <a:pt x="2833" y="1999"/>
                  </a:cubicBezTo>
                  <a:cubicBezTo>
                    <a:pt x="2846" y="1774"/>
                    <a:pt x="2859" y="1549"/>
                    <a:pt x="2873" y="1337"/>
                  </a:cubicBezTo>
                  <a:cubicBezTo>
                    <a:pt x="2899" y="1112"/>
                    <a:pt x="2912" y="927"/>
                    <a:pt x="2926" y="755"/>
                  </a:cubicBezTo>
                  <a:cubicBezTo>
                    <a:pt x="2939" y="569"/>
                    <a:pt x="2952" y="424"/>
                    <a:pt x="2952" y="318"/>
                  </a:cubicBezTo>
                  <a:cubicBezTo>
                    <a:pt x="2965" y="199"/>
                    <a:pt x="2965" y="146"/>
                    <a:pt x="2965" y="132"/>
                  </a:cubicBezTo>
                  <a:cubicBezTo>
                    <a:pt x="2965" y="93"/>
                    <a:pt x="2952" y="53"/>
                    <a:pt x="2899" y="40"/>
                  </a:cubicBezTo>
                  <a:cubicBezTo>
                    <a:pt x="2846" y="13"/>
                    <a:pt x="2780" y="0"/>
                    <a:pt x="27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6504149" y="2700815"/>
              <a:ext cx="177804" cy="287515"/>
            </a:xfrm>
            <a:custGeom>
              <a:avLst/>
              <a:gdLst/>
              <a:ahLst/>
              <a:cxnLst/>
              <a:rect l="l" t="t" r="r" b="b"/>
              <a:pathLst>
                <a:path w="3217" h="5202" extrusionOk="0">
                  <a:moveTo>
                    <a:pt x="1668" y="0"/>
                  </a:moveTo>
                  <a:cubicBezTo>
                    <a:pt x="1417" y="0"/>
                    <a:pt x="1192" y="53"/>
                    <a:pt x="1007" y="159"/>
                  </a:cubicBezTo>
                  <a:cubicBezTo>
                    <a:pt x="808" y="265"/>
                    <a:pt x="649" y="384"/>
                    <a:pt x="517" y="530"/>
                  </a:cubicBezTo>
                  <a:cubicBezTo>
                    <a:pt x="385" y="662"/>
                    <a:pt x="279" y="808"/>
                    <a:pt x="212" y="967"/>
                  </a:cubicBezTo>
                  <a:cubicBezTo>
                    <a:pt x="146" y="1112"/>
                    <a:pt x="120" y="1231"/>
                    <a:pt x="120" y="1337"/>
                  </a:cubicBezTo>
                  <a:cubicBezTo>
                    <a:pt x="120" y="1350"/>
                    <a:pt x="120" y="1377"/>
                    <a:pt x="120" y="1417"/>
                  </a:cubicBezTo>
                  <a:cubicBezTo>
                    <a:pt x="120" y="1456"/>
                    <a:pt x="133" y="1509"/>
                    <a:pt x="146" y="1549"/>
                  </a:cubicBezTo>
                  <a:cubicBezTo>
                    <a:pt x="173" y="1589"/>
                    <a:pt x="199" y="1628"/>
                    <a:pt x="239" y="1655"/>
                  </a:cubicBezTo>
                  <a:cubicBezTo>
                    <a:pt x="279" y="1695"/>
                    <a:pt x="332" y="1708"/>
                    <a:pt x="398" y="1708"/>
                  </a:cubicBezTo>
                  <a:cubicBezTo>
                    <a:pt x="504" y="1708"/>
                    <a:pt x="583" y="1681"/>
                    <a:pt x="649" y="1628"/>
                  </a:cubicBezTo>
                  <a:cubicBezTo>
                    <a:pt x="715" y="1575"/>
                    <a:pt x="742" y="1509"/>
                    <a:pt x="742" y="1417"/>
                  </a:cubicBezTo>
                  <a:cubicBezTo>
                    <a:pt x="742" y="1377"/>
                    <a:pt x="729" y="1350"/>
                    <a:pt x="715" y="1324"/>
                  </a:cubicBezTo>
                  <a:cubicBezTo>
                    <a:pt x="702" y="1297"/>
                    <a:pt x="689" y="1271"/>
                    <a:pt x="662" y="1258"/>
                  </a:cubicBezTo>
                  <a:lnTo>
                    <a:pt x="623" y="1192"/>
                  </a:lnTo>
                  <a:cubicBezTo>
                    <a:pt x="610" y="1165"/>
                    <a:pt x="596" y="1139"/>
                    <a:pt x="596" y="1112"/>
                  </a:cubicBezTo>
                  <a:cubicBezTo>
                    <a:pt x="596" y="1072"/>
                    <a:pt x="623" y="1020"/>
                    <a:pt x="662" y="940"/>
                  </a:cubicBezTo>
                  <a:cubicBezTo>
                    <a:pt x="715" y="861"/>
                    <a:pt x="782" y="781"/>
                    <a:pt x="874" y="702"/>
                  </a:cubicBezTo>
                  <a:cubicBezTo>
                    <a:pt x="954" y="609"/>
                    <a:pt x="1060" y="543"/>
                    <a:pt x="1192" y="477"/>
                  </a:cubicBezTo>
                  <a:cubicBezTo>
                    <a:pt x="1311" y="411"/>
                    <a:pt x="1457" y="384"/>
                    <a:pt x="1602" y="384"/>
                  </a:cubicBezTo>
                  <a:cubicBezTo>
                    <a:pt x="1774" y="384"/>
                    <a:pt x="1907" y="411"/>
                    <a:pt x="2012" y="464"/>
                  </a:cubicBezTo>
                  <a:cubicBezTo>
                    <a:pt x="2132" y="517"/>
                    <a:pt x="2224" y="596"/>
                    <a:pt x="2290" y="675"/>
                  </a:cubicBezTo>
                  <a:cubicBezTo>
                    <a:pt x="2357" y="768"/>
                    <a:pt x="2410" y="861"/>
                    <a:pt x="2436" y="967"/>
                  </a:cubicBezTo>
                  <a:cubicBezTo>
                    <a:pt x="2462" y="1059"/>
                    <a:pt x="2489" y="1165"/>
                    <a:pt x="2489" y="1258"/>
                  </a:cubicBezTo>
                  <a:cubicBezTo>
                    <a:pt x="2489" y="1470"/>
                    <a:pt x="2449" y="1681"/>
                    <a:pt x="2370" y="1906"/>
                  </a:cubicBezTo>
                  <a:cubicBezTo>
                    <a:pt x="2290" y="2131"/>
                    <a:pt x="2198" y="2370"/>
                    <a:pt x="2065" y="2595"/>
                  </a:cubicBezTo>
                  <a:cubicBezTo>
                    <a:pt x="1946" y="2833"/>
                    <a:pt x="1801" y="3058"/>
                    <a:pt x="1629" y="3296"/>
                  </a:cubicBezTo>
                  <a:cubicBezTo>
                    <a:pt x="1470" y="3521"/>
                    <a:pt x="1298" y="3733"/>
                    <a:pt x="1126" y="3931"/>
                  </a:cubicBezTo>
                  <a:cubicBezTo>
                    <a:pt x="954" y="4130"/>
                    <a:pt x="782" y="4315"/>
                    <a:pt x="610" y="4487"/>
                  </a:cubicBezTo>
                  <a:cubicBezTo>
                    <a:pt x="437" y="4646"/>
                    <a:pt x="279" y="4778"/>
                    <a:pt x="133" y="4884"/>
                  </a:cubicBezTo>
                  <a:cubicBezTo>
                    <a:pt x="93" y="4924"/>
                    <a:pt x="67" y="4950"/>
                    <a:pt x="40" y="4964"/>
                  </a:cubicBezTo>
                  <a:cubicBezTo>
                    <a:pt x="14" y="4990"/>
                    <a:pt x="1" y="5017"/>
                    <a:pt x="1" y="5043"/>
                  </a:cubicBezTo>
                  <a:cubicBezTo>
                    <a:pt x="1" y="5083"/>
                    <a:pt x="14" y="5109"/>
                    <a:pt x="40" y="5149"/>
                  </a:cubicBezTo>
                  <a:cubicBezTo>
                    <a:pt x="67" y="5189"/>
                    <a:pt x="120" y="5202"/>
                    <a:pt x="186" y="5202"/>
                  </a:cubicBezTo>
                  <a:cubicBezTo>
                    <a:pt x="239" y="5202"/>
                    <a:pt x="292" y="5189"/>
                    <a:pt x="345" y="5175"/>
                  </a:cubicBezTo>
                  <a:cubicBezTo>
                    <a:pt x="385" y="5162"/>
                    <a:pt x="424" y="5136"/>
                    <a:pt x="437" y="5122"/>
                  </a:cubicBezTo>
                  <a:lnTo>
                    <a:pt x="1510" y="5122"/>
                  </a:lnTo>
                  <a:cubicBezTo>
                    <a:pt x="1642" y="5122"/>
                    <a:pt x="1774" y="5122"/>
                    <a:pt x="1893" y="5136"/>
                  </a:cubicBezTo>
                  <a:lnTo>
                    <a:pt x="2674" y="5136"/>
                  </a:lnTo>
                  <a:cubicBezTo>
                    <a:pt x="2701" y="5136"/>
                    <a:pt x="2727" y="5122"/>
                    <a:pt x="2767" y="5109"/>
                  </a:cubicBezTo>
                  <a:cubicBezTo>
                    <a:pt x="2807" y="5083"/>
                    <a:pt x="2833" y="5043"/>
                    <a:pt x="2873" y="5003"/>
                  </a:cubicBezTo>
                  <a:cubicBezTo>
                    <a:pt x="2979" y="4805"/>
                    <a:pt x="3058" y="4659"/>
                    <a:pt x="3124" y="4567"/>
                  </a:cubicBezTo>
                  <a:cubicBezTo>
                    <a:pt x="3177" y="4461"/>
                    <a:pt x="3217" y="4394"/>
                    <a:pt x="3217" y="4355"/>
                  </a:cubicBezTo>
                  <a:cubicBezTo>
                    <a:pt x="3217" y="4315"/>
                    <a:pt x="3190" y="4275"/>
                    <a:pt x="3151" y="4262"/>
                  </a:cubicBezTo>
                  <a:cubicBezTo>
                    <a:pt x="3111" y="4236"/>
                    <a:pt x="3071" y="4222"/>
                    <a:pt x="3032" y="4222"/>
                  </a:cubicBezTo>
                  <a:cubicBezTo>
                    <a:pt x="2965" y="4222"/>
                    <a:pt x="2926" y="4249"/>
                    <a:pt x="2899" y="4275"/>
                  </a:cubicBezTo>
                  <a:cubicBezTo>
                    <a:pt x="2873" y="4302"/>
                    <a:pt x="2846" y="4342"/>
                    <a:pt x="2820" y="4368"/>
                  </a:cubicBezTo>
                  <a:lnTo>
                    <a:pt x="2661" y="4619"/>
                  </a:lnTo>
                  <a:cubicBezTo>
                    <a:pt x="2621" y="4672"/>
                    <a:pt x="2595" y="4712"/>
                    <a:pt x="2568" y="4725"/>
                  </a:cubicBezTo>
                  <a:cubicBezTo>
                    <a:pt x="2555" y="4739"/>
                    <a:pt x="2529" y="4752"/>
                    <a:pt x="2502" y="4752"/>
                  </a:cubicBezTo>
                  <a:lnTo>
                    <a:pt x="2251" y="4752"/>
                  </a:lnTo>
                  <a:cubicBezTo>
                    <a:pt x="2132" y="4752"/>
                    <a:pt x="1973" y="4739"/>
                    <a:pt x="1801" y="4739"/>
                  </a:cubicBezTo>
                  <a:lnTo>
                    <a:pt x="1285" y="4739"/>
                  </a:lnTo>
                  <a:cubicBezTo>
                    <a:pt x="1099" y="4725"/>
                    <a:pt x="954" y="4725"/>
                    <a:pt x="821" y="4712"/>
                  </a:cubicBezTo>
                  <a:cubicBezTo>
                    <a:pt x="940" y="4606"/>
                    <a:pt x="1073" y="4474"/>
                    <a:pt x="1232" y="4315"/>
                  </a:cubicBezTo>
                  <a:cubicBezTo>
                    <a:pt x="1377" y="4156"/>
                    <a:pt x="1536" y="3984"/>
                    <a:pt x="1695" y="3799"/>
                  </a:cubicBezTo>
                  <a:cubicBezTo>
                    <a:pt x="1854" y="3614"/>
                    <a:pt x="1999" y="3415"/>
                    <a:pt x="2145" y="3203"/>
                  </a:cubicBezTo>
                  <a:cubicBezTo>
                    <a:pt x="2304" y="2992"/>
                    <a:pt x="2436" y="2780"/>
                    <a:pt x="2555" y="2568"/>
                  </a:cubicBezTo>
                  <a:cubicBezTo>
                    <a:pt x="2674" y="2343"/>
                    <a:pt x="2767" y="2131"/>
                    <a:pt x="2833" y="1920"/>
                  </a:cubicBezTo>
                  <a:cubicBezTo>
                    <a:pt x="2912" y="1695"/>
                    <a:pt x="2952" y="1483"/>
                    <a:pt x="2952" y="1271"/>
                  </a:cubicBezTo>
                  <a:cubicBezTo>
                    <a:pt x="2952" y="1099"/>
                    <a:pt x="2926" y="940"/>
                    <a:pt x="2873" y="781"/>
                  </a:cubicBezTo>
                  <a:cubicBezTo>
                    <a:pt x="2833" y="622"/>
                    <a:pt x="2754" y="490"/>
                    <a:pt x="2661" y="384"/>
                  </a:cubicBezTo>
                  <a:cubicBezTo>
                    <a:pt x="2555" y="265"/>
                    <a:pt x="2423" y="172"/>
                    <a:pt x="2264" y="106"/>
                  </a:cubicBezTo>
                  <a:cubicBezTo>
                    <a:pt x="2105" y="40"/>
                    <a:pt x="1907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6708261" y="2850763"/>
              <a:ext cx="40292" cy="139778"/>
            </a:xfrm>
            <a:custGeom>
              <a:avLst/>
              <a:gdLst/>
              <a:ahLst/>
              <a:cxnLst/>
              <a:rect l="l" t="t" r="r" b="b"/>
              <a:pathLst>
                <a:path w="729" h="2529" extrusionOk="0">
                  <a:moveTo>
                    <a:pt x="371" y="1"/>
                  </a:moveTo>
                  <a:cubicBezTo>
                    <a:pt x="305" y="1"/>
                    <a:pt x="252" y="14"/>
                    <a:pt x="199" y="40"/>
                  </a:cubicBezTo>
                  <a:cubicBezTo>
                    <a:pt x="159" y="54"/>
                    <a:pt x="119" y="80"/>
                    <a:pt x="93" y="120"/>
                  </a:cubicBezTo>
                  <a:cubicBezTo>
                    <a:pt x="53" y="146"/>
                    <a:pt x="40" y="186"/>
                    <a:pt x="27" y="226"/>
                  </a:cubicBezTo>
                  <a:cubicBezTo>
                    <a:pt x="14" y="265"/>
                    <a:pt x="0" y="305"/>
                    <a:pt x="0" y="331"/>
                  </a:cubicBezTo>
                  <a:cubicBezTo>
                    <a:pt x="0" y="411"/>
                    <a:pt x="40" y="490"/>
                    <a:pt x="93" y="556"/>
                  </a:cubicBezTo>
                  <a:cubicBezTo>
                    <a:pt x="146" y="623"/>
                    <a:pt x="225" y="662"/>
                    <a:pt x="358" y="662"/>
                  </a:cubicBezTo>
                  <a:cubicBezTo>
                    <a:pt x="477" y="662"/>
                    <a:pt x="569" y="623"/>
                    <a:pt x="636" y="556"/>
                  </a:cubicBezTo>
                  <a:cubicBezTo>
                    <a:pt x="702" y="490"/>
                    <a:pt x="728" y="411"/>
                    <a:pt x="728" y="318"/>
                  </a:cubicBezTo>
                  <a:cubicBezTo>
                    <a:pt x="728" y="252"/>
                    <a:pt x="702" y="173"/>
                    <a:pt x="649" y="106"/>
                  </a:cubicBezTo>
                  <a:cubicBezTo>
                    <a:pt x="583" y="27"/>
                    <a:pt x="490" y="1"/>
                    <a:pt x="371" y="1"/>
                  </a:cubicBezTo>
                  <a:close/>
                  <a:moveTo>
                    <a:pt x="371" y="1867"/>
                  </a:moveTo>
                  <a:cubicBezTo>
                    <a:pt x="305" y="1867"/>
                    <a:pt x="252" y="1880"/>
                    <a:pt x="199" y="1906"/>
                  </a:cubicBezTo>
                  <a:cubicBezTo>
                    <a:pt x="159" y="1920"/>
                    <a:pt x="119" y="1946"/>
                    <a:pt x="93" y="1986"/>
                  </a:cubicBezTo>
                  <a:cubicBezTo>
                    <a:pt x="53" y="2012"/>
                    <a:pt x="40" y="2052"/>
                    <a:pt x="27" y="2092"/>
                  </a:cubicBezTo>
                  <a:cubicBezTo>
                    <a:pt x="14" y="2131"/>
                    <a:pt x="0" y="2171"/>
                    <a:pt x="0" y="2211"/>
                  </a:cubicBezTo>
                  <a:cubicBezTo>
                    <a:pt x="0" y="2277"/>
                    <a:pt x="40" y="2356"/>
                    <a:pt x="93" y="2423"/>
                  </a:cubicBezTo>
                  <a:cubicBezTo>
                    <a:pt x="146" y="2502"/>
                    <a:pt x="225" y="2529"/>
                    <a:pt x="358" y="2529"/>
                  </a:cubicBezTo>
                  <a:cubicBezTo>
                    <a:pt x="477" y="2529"/>
                    <a:pt x="569" y="2502"/>
                    <a:pt x="636" y="2423"/>
                  </a:cubicBezTo>
                  <a:cubicBezTo>
                    <a:pt x="702" y="2356"/>
                    <a:pt x="728" y="2277"/>
                    <a:pt x="728" y="2198"/>
                  </a:cubicBezTo>
                  <a:cubicBezTo>
                    <a:pt x="728" y="2118"/>
                    <a:pt x="702" y="2039"/>
                    <a:pt x="649" y="1973"/>
                  </a:cubicBezTo>
                  <a:cubicBezTo>
                    <a:pt x="583" y="1906"/>
                    <a:pt x="490" y="1867"/>
                    <a:pt x="371" y="18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6771877" y="2701534"/>
              <a:ext cx="169789" cy="292655"/>
            </a:xfrm>
            <a:custGeom>
              <a:avLst/>
              <a:gdLst/>
              <a:ahLst/>
              <a:cxnLst/>
              <a:rect l="l" t="t" r="r" b="b"/>
              <a:pathLst>
                <a:path w="3072" h="5295" extrusionOk="0">
                  <a:moveTo>
                    <a:pt x="1642" y="371"/>
                  </a:moveTo>
                  <a:cubicBezTo>
                    <a:pt x="1814" y="371"/>
                    <a:pt x="1960" y="411"/>
                    <a:pt x="2079" y="477"/>
                  </a:cubicBezTo>
                  <a:cubicBezTo>
                    <a:pt x="2198" y="543"/>
                    <a:pt x="2304" y="636"/>
                    <a:pt x="2383" y="742"/>
                  </a:cubicBezTo>
                  <a:cubicBezTo>
                    <a:pt x="2463" y="848"/>
                    <a:pt x="2529" y="954"/>
                    <a:pt x="2555" y="1086"/>
                  </a:cubicBezTo>
                  <a:cubicBezTo>
                    <a:pt x="2595" y="1218"/>
                    <a:pt x="2621" y="1337"/>
                    <a:pt x="2621" y="1443"/>
                  </a:cubicBezTo>
                  <a:cubicBezTo>
                    <a:pt x="2621" y="1562"/>
                    <a:pt x="2595" y="1682"/>
                    <a:pt x="2542" y="1814"/>
                  </a:cubicBezTo>
                  <a:cubicBezTo>
                    <a:pt x="2502" y="1946"/>
                    <a:pt x="2436" y="2065"/>
                    <a:pt x="2343" y="2184"/>
                  </a:cubicBezTo>
                  <a:cubicBezTo>
                    <a:pt x="2238" y="2304"/>
                    <a:pt x="2118" y="2409"/>
                    <a:pt x="1973" y="2489"/>
                  </a:cubicBezTo>
                  <a:cubicBezTo>
                    <a:pt x="1841" y="2582"/>
                    <a:pt x="1668" y="2621"/>
                    <a:pt x="1457" y="2621"/>
                  </a:cubicBezTo>
                  <a:cubicBezTo>
                    <a:pt x="1311" y="2621"/>
                    <a:pt x="1179" y="2595"/>
                    <a:pt x="1060" y="2542"/>
                  </a:cubicBezTo>
                  <a:cubicBezTo>
                    <a:pt x="941" y="2489"/>
                    <a:pt x="835" y="2409"/>
                    <a:pt x="742" y="2317"/>
                  </a:cubicBezTo>
                  <a:cubicBezTo>
                    <a:pt x="663" y="2224"/>
                    <a:pt x="596" y="2105"/>
                    <a:pt x="543" y="1986"/>
                  </a:cubicBezTo>
                  <a:cubicBezTo>
                    <a:pt x="491" y="1854"/>
                    <a:pt x="464" y="1721"/>
                    <a:pt x="464" y="1562"/>
                  </a:cubicBezTo>
                  <a:cubicBezTo>
                    <a:pt x="464" y="1351"/>
                    <a:pt x="504" y="1179"/>
                    <a:pt x="557" y="1033"/>
                  </a:cubicBezTo>
                  <a:cubicBezTo>
                    <a:pt x="623" y="874"/>
                    <a:pt x="716" y="755"/>
                    <a:pt x="821" y="662"/>
                  </a:cubicBezTo>
                  <a:cubicBezTo>
                    <a:pt x="927" y="557"/>
                    <a:pt x="1046" y="490"/>
                    <a:pt x="1192" y="437"/>
                  </a:cubicBezTo>
                  <a:cubicBezTo>
                    <a:pt x="1338" y="398"/>
                    <a:pt x="1483" y="371"/>
                    <a:pt x="1642" y="371"/>
                  </a:cubicBezTo>
                  <a:close/>
                  <a:moveTo>
                    <a:pt x="1589" y="1"/>
                  </a:moveTo>
                  <a:cubicBezTo>
                    <a:pt x="1298" y="1"/>
                    <a:pt x="1060" y="40"/>
                    <a:pt x="861" y="146"/>
                  </a:cubicBezTo>
                  <a:cubicBezTo>
                    <a:pt x="663" y="239"/>
                    <a:pt x="491" y="358"/>
                    <a:pt x="371" y="504"/>
                  </a:cubicBezTo>
                  <a:cubicBezTo>
                    <a:pt x="239" y="649"/>
                    <a:pt x="146" y="821"/>
                    <a:pt x="93" y="1007"/>
                  </a:cubicBezTo>
                  <a:cubicBezTo>
                    <a:pt x="27" y="1192"/>
                    <a:pt x="1" y="1364"/>
                    <a:pt x="1" y="1536"/>
                  </a:cubicBezTo>
                  <a:cubicBezTo>
                    <a:pt x="1" y="1761"/>
                    <a:pt x="41" y="1959"/>
                    <a:pt x="107" y="2145"/>
                  </a:cubicBezTo>
                  <a:cubicBezTo>
                    <a:pt x="186" y="2330"/>
                    <a:pt x="279" y="2489"/>
                    <a:pt x="398" y="2621"/>
                  </a:cubicBezTo>
                  <a:cubicBezTo>
                    <a:pt x="517" y="2754"/>
                    <a:pt x="663" y="2846"/>
                    <a:pt x="821" y="2926"/>
                  </a:cubicBezTo>
                  <a:cubicBezTo>
                    <a:pt x="980" y="2992"/>
                    <a:pt x="1152" y="3031"/>
                    <a:pt x="1338" y="3031"/>
                  </a:cubicBezTo>
                  <a:cubicBezTo>
                    <a:pt x="1430" y="3031"/>
                    <a:pt x="1536" y="3018"/>
                    <a:pt x="1655" y="2992"/>
                  </a:cubicBezTo>
                  <a:cubicBezTo>
                    <a:pt x="1761" y="2965"/>
                    <a:pt x="1880" y="2926"/>
                    <a:pt x="1986" y="2886"/>
                  </a:cubicBezTo>
                  <a:cubicBezTo>
                    <a:pt x="2092" y="2833"/>
                    <a:pt x="2198" y="2767"/>
                    <a:pt x="2291" y="2701"/>
                  </a:cubicBezTo>
                  <a:cubicBezTo>
                    <a:pt x="2396" y="2621"/>
                    <a:pt x="2476" y="2529"/>
                    <a:pt x="2555" y="2423"/>
                  </a:cubicBezTo>
                  <a:lnTo>
                    <a:pt x="2555" y="2423"/>
                  </a:lnTo>
                  <a:cubicBezTo>
                    <a:pt x="2516" y="2648"/>
                    <a:pt x="2436" y="2886"/>
                    <a:pt x="2343" y="3124"/>
                  </a:cubicBezTo>
                  <a:cubicBezTo>
                    <a:pt x="2251" y="3362"/>
                    <a:pt x="2132" y="3601"/>
                    <a:pt x="1986" y="3839"/>
                  </a:cubicBezTo>
                  <a:cubicBezTo>
                    <a:pt x="1841" y="4064"/>
                    <a:pt x="1695" y="4276"/>
                    <a:pt x="1523" y="4474"/>
                  </a:cubicBezTo>
                  <a:cubicBezTo>
                    <a:pt x="1351" y="4659"/>
                    <a:pt x="1166" y="4818"/>
                    <a:pt x="967" y="4951"/>
                  </a:cubicBezTo>
                  <a:cubicBezTo>
                    <a:pt x="927" y="4977"/>
                    <a:pt x="888" y="5017"/>
                    <a:pt x="874" y="5030"/>
                  </a:cubicBezTo>
                  <a:cubicBezTo>
                    <a:pt x="848" y="5056"/>
                    <a:pt x="835" y="5096"/>
                    <a:pt x="835" y="5136"/>
                  </a:cubicBezTo>
                  <a:cubicBezTo>
                    <a:pt x="835" y="5202"/>
                    <a:pt x="848" y="5242"/>
                    <a:pt x="901" y="5255"/>
                  </a:cubicBezTo>
                  <a:cubicBezTo>
                    <a:pt x="941" y="5281"/>
                    <a:pt x="980" y="5295"/>
                    <a:pt x="1020" y="5295"/>
                  </a:cubicBezTo>
                  <a:cubicBezTo>
                    <a:pt x="1073" y="5295"/>
                    <a:pt x="1126" y="5281"/>
                    <a:pt x="1166" y="5268"/>
                  </a:cubicBezTo>
                  <a:cubicBezTo>
                    <a:pt x="1218" y="5242"/>
                    <a:pt x="1258" y="5215"/>
                    <a:pt x="1311" y="5176"/>
                  </a:cubicBezTo>
                  <a:cubicBezTo>
                    <a:pt x="1470" y="5043"/>
                    <a:pt x="1642" y="4871"/>
                    <a:pt x="1854" y="4659"/>
                  </a:cubicBezTo>
                  <a:cubicBezTo>
                    <a:pt x="2052" y="4434"/>
                    <a:pt x="2251" y="4143"/>
                    <a:pt x="2449" y="3786"/>
                  </a:cubicBezTo>
                  <a:cubicBezTo>
                    <a:pt x="2529" y="3640"/>
                    <a:pt x="2608" y="3468"/>
                    <a:pt x="2688" y="3283"/>
                  </a:cubicBezTo>
                  <a:cubicBezTo>
                    <a:pt x="2754" y="3111"/>
                    <a:pt x="2820" y="2912"/>
                    <a:pt x="2886" y="2714"/>
                  </a:cubicBezTo>
                  <a:cubicBezTo>
                    <a:pt x="2939" y="2515"/>
                    <a:pt x="2979" y="2304"/>
                    <a:pt x="3018" y="2092"/>
                  </a:cubicBezTo>
                  <a:cubicBezTo>
                    <a:pt x="3058" y="1893"/>
                    <a:pt x="3071" y="1682"/>
                    <a:pt x="3071" y="1470"/>
                  </a:cubicBezTo>
                  <a:cubicBezTo>
                    <a:pt x="3071" y="1337"/>
                    <a:pt x="3045" y="1179"/>
                    <a:pt x="3005" y="1007"/>
                  </a:cubicBezTo>
                  <a:cubicBezTo>
                    <a:pt x="2966" y="834"/>
                    <a:pt x="2899" y="676"/>
                    <a:pt x="2780" y="530"/>
                  </a:cubicBezTo>
                  <a:cubicBezTo>
                    <a:pt x="2674" y="371"/>
                    <a:pt x="2529" y="252"/>
                    <a:pt x="2330" y="159"/>
                  </a:cubicBezTo>
                  <a:cubicBezTo>
                    <a:pt x="2132" y="54"/>
                    <a:pt x="1893" y="1"/>
                    <a:pt x="15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7" name="Google Shape;427;p24"/>
          <p:cNvSpPr/>
          <p:nvPr/>
        </p:nvSpPr>
        <p:spPr>
          <a:xfrm>
            <a:off x="11566798" y="5268572"/>
            <a:ext cx="224329" cy="274115"/>
          </a:xfrm>
          <a:custGeom>
            <a:avLst/>
            <a:gdLst/>
            <a:ahLst/>
            <a:cxnLst/>
            <a:rect l="l" t="t" r="r" b="b"/>
            <a:pathLst>
              <a:path w="3456" h="4223" extrusionOk="0">
                <a:moveTo>
                  <a:pt x="755" y="371"/>
                </a:moveTo>
                <a:cubicBezTo>
                  <a:pt x="861" y="371"/>
                  <a:pt x="954" y="411"/>
                  <a:pt x="1046" y="490"/>
                </a:cubicBezTo>
                <a:cubicBezTo>
                  <a:pt x="1139" y="570"/>
                  <a:pt x="1179" y="702"/>
                  <a:pt x="1179" y="887"/>
                </a:cubicBezTo>
                <a:cubicBezTo>
                  <a:pt x="1179" y="1073"/>
                  <a:pt x="1139" y="1218"/>
                  <a:pt x="1046" y="1311"/>
                </a:cubicBezTo>
                <a:cubicBezTo>
                  <a:pt x="967" y="1417"/>
                  <a:pt x="861" y="1470"/>
                  <a:pt x="729" y="1470"/>
                </a:cubicBezTo>
                <a:cubicBezTo>
                  <a:pt x="610" y="1470"/>
                  <a:pt x="517" y="1417"/>
                  <a:pt x="451" y="1311"/>
                </a:cubicBezTo>
                <a:cubicBezTo>
                  <a:pt x="385" y="1205"/>
                  <a:pt x="345" y="1086"/>
                  <a:pt x="345" y="940"/>
                </a:cubicBezTo>
                <a:cubicBezTo>
                  <a:pt x="345" y="834"/>
                  <a:pt x="358" y="742"/>
                  <a:pt x="385" y="662"/>
                </a:cubicBezTo>
                <a:cubicBezTo>
                  <a:pt x="424" y="596"/>
                  <a:pt x="451" y="530"/>
                  <a:pt x="491" y="490"/>
                </a:cubicBezTo>
                <a:cubicBezTo>
                  <a:pt x="530" y="437"/>
                  <a:pt x="583" y="411"/>
                  <a:pt x="623" y="398"/>
                </a:cubicBezTo>
                <a:cubicBezTo>
                  <a:pt x="676" y="371"/>
                  <a:pt x="716" y="371"/>
                  <a:pt x="755" y="371"/>
                </a:cubicBezTo>
                <a:close/>
                <a:moveTo>
                  <a:pt x="2727" y="2806"/>
                </a:moveTo>
                <a:cubicBezTo>
                  <a:pt x="2807" y="2806"/>
                  <a:pt x="2886" y="2846"/>
                  <a:pt x="2966" y="2926"/>
                </a:cubicBezTo>
                <a:cubicBezTo>
                  <a:pt x="3058" y="2992"/>
                  <a:pt x="3098" y="3124"/>
                  <a:pt x="3098" y="3309"/>
                </a:cubicBezTo>
                <a:cubicBezTo>
                  <a:pt x="3098" y="3376"/>
                  <a:pt x="3085" y="3442"/>
                  <a:pt x="3071" y="3508"/>
                </a:cubicBezTo>
                <a:cubicBezTo>
                  <a:pt x="3058" y="3574"/>
                  <a:pt x="3032" y="3640"/>
                  <a:pt x="3005" y="3693"/>
                </a:cubicBezTo>
                <a:cubicBezTo>
                  <a:pt x="2966" y="3746"/>
                  <a:pt x="2926" y="3786"/>
                  <a:pt x="2873" y="3826"/>
                </a:cubicBezTo>
                <a:cubicBezTo>
                  <a:pt x="2833" y="3865"/>
                  <a:pt x="2767" y="3879"/>
                  <a:pt x="2688" y="3879"/>
                </a:cubicBezTo>
                <a:cubicBezTo>
                  <a:pt x="2608" y="3879"/>
                  <a:pt x="2542" y="3865"/>
                  <a:pt x="2489" y="3826"/>
                </a:cubicBezTo>
                <a:cubicBezTo>
                  <a:pt x="2449" y="3786"/>
                  <a:pt x="2410" y="3733"/>
                  <a:pt x="2383" y="3680"/>
                </a:cubicBezTo>
                <a:cubicBezTo>
                  <a:pt x="2343" y="3627"/>
                  <a:pt x="2330" y="3561"/>
                  <a:pt x="2317" y="3495"/>
                </a:cubicBezTo>
                <a:cubicBezTo>
                  <a:pt x="2317" y="3442"/>
                  <a:pt x="2304" y="3389"/>
                  <a:pt x="2304" y="3336"/>
                </a:cubicBezTo>
                <a:cubicBezTo>
                  <a:pt x="2304" y="3164"/>
                  <a:pt x="2343" y="3031"/>
                  <a:pt x="2423" y="2939"/>
                </a:cubicBezTo>
                <a:cubicBezTo>
                  <a:pt x="2516" y="2846"/>
                  <a:pt x="2608" y="2806"/>
                  <a:pt x="2727" y="2806"/>
                </a:cubicBezTo>
                <a:close/>
                <a:moveTo>
                  <a:pt x="3032" y="1"/>
                </a:moveTo>
                <a:cubicBezTo>
                  <a:pt x="2992" y="1"/>
                  <a:pt x="2952" y="14"/>
                  <a:pt x="2913" y="54"/>
                </a:cubicBezTo>
                <a:cubicBezTo>
                  <a:pt x="2873" y="93"/>
                  <a:pt x="2846" y="146"/>
                  <a:pt x="2807" y="199"/>
                </a:cubicBezTo>
                <a:cubicBezTo>
                  <a:pt x="2767" y="252"/>
                  <a:pt x="2727" y="305"/>
                  <a:pt x="2688" y="371"/>
                </a:cubicBezTo>
                <a:cubicBezTo>
                  <a:pt x="2648" y="424"/>
                  <a:pt x="2595" y="464"/>
                  <a:pt x="2555" y="504"/>
                </a:cubicBezTo>
                <a:cubicBezTo>
                  <a:pt x="2502" y="530"/>
                  <a:pt x="2449" y="557"/>
                  <a:pt x="2383" y="570"/>
                </a:cubicBezTo>
                <a:cubicBezTo>
                  <a:pt x="2317" y="583"/>
                  <a:pt x="2264" y="583"/>
                  <a:pt x="2211" y="583"/>
                </a:cubicBezTo>
                <a:cubicBezTo>
                  <a:pt x="2052" y="583"/>
                  <a:pt x="1933" y="570"/>
                  <a:pt x="1827" y="543"/>
                </a:cubicBezTo>
                <a:cubicBezTo>
                  <a:pt x="1735" y="517"/>
                  <a:pt x="1642" y="477"/>
                  <a:pt x="1576" y="437"/>
                </a:cubicBezTo>
                <a:cubicBezTo>
                  <a:pt x="1510" y="398"/>
                  <a:pt x="1443" y="345"/>
                  <a:pt x="1391" y="305"/>
                </a:cubicBezTo>
                <a:cubicBezTo>
                  <a:pt x="1338" y="252"/>
                  <a:pt x="1285" y="212"/>
                  <a:pt x="1232" y="173"/>
                </a:cubicBezTo>
                <a:cubicBezTo>
                  <a:pt x="1179" y="120"/>
                  <a:pt x="1113" y="93"/>
                  <a:pt x="1033" y="67"/>
                </a:cubicBezTo>
                <a:cubicBezTo>
                  <a:pt x="967" y="27"/>
                  <a:pt x="874" y="14"/>
                  <a:pt x="755" y="14"/>
                </a:cubicBezTo>
                <a:cubicBezTo>
                  <a:pt x="663" y="14"/>
                  <a:pt x="570" y="40"/>
                  <a:pt x="477" y="80"/>
                </a:cubicBezTo>
                <a:cubicBezTo>
                  <a:pt x="398" y="120"/>
                  <a:pt x="318" y="186"/>
                  <a:pt x="239" y="265"/>
                </a:cubicBezTo>
                <a:cubicBezTo>
                  <a:pt x="173" y="345"/>
                  <a:pt x="120" y="437"/>
                  <a:pt x="67" y="557"/>
                </a:cubicBezTo>
                <a:cubicBezTo>
                  <a:pt x="27" y="662"/>
                  <a:pt x="1" y="795"/>
                  <a:pt x="1" y="940"/>
                </a:cubicBezTo>
                <a:cubicBezTo>
                  <a:pt x="1" y="1086"/>
                  <a:pt x="27" y="1205"/>
                  <a:pt x="67" y="1324"/>
                </a:cubicBezTo>
                <a:cubicBezTo>
                  <a:pt x="107" y="1430"/>
                  <a:pt x="160" y="1523"/>
                  <a:pt x="239" y="1589"/>
                </a:cubicBezTo>
                <a:cubicBezTo>
                  <a:pt x="305" y="1668"/>
                  <a:pt x="385" y="1721"/>
                  <a:pt x="477" y="1748"/>
                </a:cubicBezTo>
                <a:cubicBezTo>
                  <a:pt x="570" y="1787"/>
                  <a:pt x="649" y="1814"/>
                  <a:pt x="742" y="1814"/>
                </a:cubicBezTo>
                <a:cubicBezTo>
                  <a:pt x="848" y="1814"/>
                  <a:pt x="941" y="1787"/>
                  <a:pt x="1033" y="1748"/>
                </a:cubicBezTo>
                <a:cubicBezTo>
                  <a:pt x="1139" y="1695"/>
                  <a:pt x="1218" y="1629"/>
                  <a:pt x="1298" y="1549"/>
                </a:cubicBezTo>
                <a:cubicBezTo>
                  <a:pt x="1364" y="1456"/>
                  <a:pt x="1417" y="1364"/>
                  <a:pt x="1457" y="1245"/>
                </a:cubicBezTo>
                <a:cubicBezTo>
                  <a:pt x="1510" y="1126"/>
                  <a:pt x="1523" y="993"/>
                  <a:pt x="1523" y="861"/>
                </a:cubicBezTo>
                <a:cubicBezTo>
                  <a:pt x="1523" y="848"/>
                  <a:pt x="1523" y="834"/>
                  <a:pt x="1523" y="834"/>
                </a:cubicBezTo>
                <a:lnTo>
                  <a:pt x="1523" y="795"/>
                </a:lnTo>
                <a:cubicBezTo>
                  <a:pt x="1629" y="834"/>
                  <a:pt x="1735" y="861"/>
                  <a:pt x="1841" y="874"/>
                </a:cubicBezTo>
                <a:cubicBezTo>
                  <a:pt x="1933" y="887"/>
                  <a:pt x="2052" y="901"/>
                  <a:pt x="2198" y="901"/>
                </a:cubicBezTo>
                <a:lnTo>
                  <a:pt x="2304" y="901"/>
                </a:lnTo>
                <a:cubicBezTo>
                  <a:pt x="2330" y="887"/>
                  <a:pt x="2370" y="887"/>
                  <a:pt x="2410" y="874"/>
                </a:cubicBezTo>
                <a:lnTo>
                  <a:pt x="2410" y="874"/>
                </a:lnTo>
                <a:cubicBezTo>
                  <a:pt x="2410" y="887"/>
                  <a:pt x="2396" y="927"/>
                  <a:pt x="2343" y="1007"/>
                </a:cubicBezTo>
                <a:cubicBezTo>
                  <a:pt x="2304" y="1099"/>
                  <a:pt x="2238" y="1205"/>
                  <a:pt x="2171" y="1337"/>
                </a:cubicBezTo>
                <a:cubicBezTo>
                  <a:pt x="2092" y="1470"/>
                  <a:pt x="2013" y="1629"/>
                  <a:pt x="1920" y="1814"/>
                </a:cubicBezTo>
                <a:cubicBezTo>
                  <a:pt x="1814" y="1986"/>
                  <a:pt x="1721" y="2158"/>
                  <a:pt x="1629" y="2343"/>
                </a:cubicBezTo>
                <a:cubicBezTo>
                  <a:pt x="1523" y="2529"/>
                  <a:pt x="1430" y="2701"/>
                  <a:pt x="1338" y="2886"/>
                </a:cubicBezTo>
                <a:cubicBezTo>
                  <a:pt x="1245" y="3058"/>
                  <a:pt x="1166" y="3217"/>
                  <a:pt x="1086" y="3362"/>
                </a:cubicBezTo>
                <a:cubicBezTo>
                  <a:pt x="1020" y="3508"/>
                  <a:pt x="954" y="3627"/>
                  <a:pt x="914" y="3720"/>
                </a:cubicBezTo>
                <a:cubicBezTo>
                  <a:pt x="861" y="3812"/>
                  <a:pt x="835" y="3865"/>
                  <a:pt x="835" y="3879"/>
                </a:cubicBezTo>
                <a:cubicBezTo>
                  <a:pt x="835" y="3905"/>
                  <a:pt x="861" y="3945"/>
                  <a:pt x="888" y="3958"/>
                </a:cubicBezTo>
                <a:cubicBezTo>
                  <a:pt x="914" y="3984"/>
                  <a:pt x="954" y="3998"/>
                  <a:pt x="1020" y="3998"/>
                </a:cubicBezTo>
                <a:cubicBezTo>
                  <a:pt x="1086" y="3998"/>
                  <a:pt x="1139" y="3984"/>
                  <a:pt x="1166" y="3958"/>
                </a:cubicBezTo>
                <a:cubicBezTo>
                  <a:pt x="1205" y="3918"/>
                  <a:pt x="1232" y="3879"/>
                  <a:pt x="1258" y="3852"/>
                </a:cubicBezTo>
                <a:cubicBezTo>
                  <a:pt x="1271" y="3799"/>
                  <a:pt x="1324" y="3706"/>
                  <a:pt x="1391" y="3574"/>
                </a:cubicBezTo>
                <a:cubicBezTo>
                  <a:pt x="1443" y="3442"/>
                  <a:pt x="1536" y="3283"/>
                  <a:pt x="1629" y="3111"/>
                </a:cubicBezTo>
                <a:cubicBezTo>
                  <a:pt x="1721" y="2926"/>
                  <a:pt x="1827" y="2727"/>
                  <a:pt x="1933" y="2515"/>
                </a:cubicBezTo>
                <a:lnTo>
                  <a:pt x="2291" y="1854"/>
                </a:lnTo>
                <a:cubicBezTo>
                  <a:pt x="2410" y="1642"/>
                  <a:pt x="2516" y="1417"/>
                  <a:pt x="2621" y="1218"/>
                </a:cubicBezTo>
                <a:cubicBezTo>
                  <a:pt x="2741" y="1007"/>
                  <a:pt x="2833" y="834"/>
                  <a:pt x="2913" y="662"/>
                </a:cubicBezTo>
                <a:cubicBezTo>
                  <a:pt x="3005" y="504"/>
                  <a:pt x="3071" y="371"/>
                  <a:pt x="3124" y="265"/>
                </a:cubicBezTo>
                <a:cubicBezTo>
                  <a:pt x="3177" y="159"/>
                  <a:pt x="3204" y="107"/>
                  <a:pt x="3204" y="93"/>
                </a:cubicBezTo>
                <a:cubicBezTo>
                  <a:pt x="3204" y="80"/>
                  <a:pt x="3191" y="54"/>
                  <a:pt x="3164" y="27"/>
                </a:cubicBezTo>
                <a:cubicBezTo>
                  <a:pt x="3151" y="1"/>
                  <a:pt x="3111" y="1"/>
                  <a:pt x="3032" y="1"/>
                </a:cubicBezTo>
                <a:close/>
                <a:moveTo>
                  <a:pt x="2741" y="2462"/>
                </a:moveTo>
                <a:cubicBezTo>
                  <a:pt x="2621" y="2462"/>
                  <a:pt x="2516" y="2489"/>
                  <a:pt x="2423" y="2529"/>
                </a:cubicBezTo>
                <a:cubicBezTo>
                  <a:pt x="2330" y="2568"/>
                  <a:pt x="2251" y="2634"/>
                  <a:pt x="2185" y="2714"/>
                </a:cubicBezTo>
                <a:cubicBezTo>
                  <a:pt x="2118" y="2793"/>
                  <a:pt x="2066" y="2886"/>
                  <a:pt x="2026" y="2992"/>
                </a:cubicBezTo>
                <a:cubicBezTo>
                  <a:pt x="1986" y="3098"/>
                  <a:pt x="1960" y="3217"/>
                  <a:pt x="1960" y="3349"/>
                </a:cubicBezTo>
                <a:cubicBezTo>
                  <a:pt x="1960" y="3468"/>
                  <a:pt x="1986" y="3574"/>
                  <a:pt x="2013" y="3680"/>
                </a:cubicBezTo>
                <a:cubicBezTo>
                  <a:pt x="2052" y="3773"/>
                  <a:pt x="2092" y="3865"/>
                  <a:pt x="2158" y="3958"/>
                </a:cubicBezTo>
                <a:cubicBezTo>
                  <a:pt x="2211" y="4037"/>
                  <a:pt x="2291" y="4104"/>
                  <a:pt x="2383" y="4143"/>
                </a:cubicBezTo>
                <a:cubicBezTo>
                  <a:pt x="2476" y="4196"/>
                  <a:pt x="2582" y="4223"/>
                  <a:pt x="2701" y="4223"/>
                </a:cubicBezTo>
                <a:cubicBezTo>
                  <a:pt x="2939" y="4223"/>
                  <a:pt x="3124" y="4143"/>
                  <a:pt x="3257" y="3984"/>
                </a:cubicBezTo>
                <a:cubicBezTo>
                  <a:pt x="3389" y="3826"/>
                  <a:pt x="3455" y="3601"/>
                  <a:pt x="3455" y="3336"/>
                </a:cubicBezTo>
                <a:cubicBezTo>
                  <a:pt x="3455" y="3217"/>
                  <a:pt x="3442" y="3098"/>
                  <a:pt x="3416" y="3005"/>
                </a:cubicBezTo>
                <a:cubicBezTo>
                  <a:pt x="3389" y="2899"/>
                  <a:pt x="3349" y="2806"/>
                  <a:pt x="3283" y="2727"/>
                </a:cubicBezTo>
                <a:cubicBezTo>
                  <a:pt x="3230" y="2634"/>
                  <a:pt x="3151" y="2581"/>
                  <a:pt x="3058" y="2529"/>
                </a:cubicBezTo>
                <a:cubicBezTo>
                  <a:pt x="2979" y="2489"/>
                  <a:pt x="2860" y="2462"/>
                  <a:pt x="2741" y="246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8" name="Google Shape;428;p24"/>
          <p:cNvSpPr/>
          <p:nvPr/>
        </p:nvSpPr>
        <p:spPr>
          <a:xfrm rot="-1315996">
            <a:off x="378850" y="5222595"/>
            <a:ext cx="279005" cy="278048"/>
          </a:xfrm>
          <a:custGeom>
            <a:avLst/>
            <a:gdLst/>
            <a:ahLst/>
            <a:cxnLst/>
            <a:rect l="l" t="t" r="r" b="b"/>
            <a:pathLst>
              <a:path w="3786" h="3773" extrusionOk="0">
                <a:moveTo>
                  <a:pt x="371" y="1"/>
                </a:moveTo>
                <a:cubicBezTo>
                  <a:pt x="279" y="1"/>
                  <a:pt x="186" y="14"/>
                  <a:pt x="107" y="54"/>
                </a:cubicBezTo>
                <a:cubicBezTo>
                  <a:pt x="27" y="80"/>
                  <a:pt x="1" y="133"/>
                  <a:pt x="1" y="199"/>
                </a:cubicBezTo>
                <a:cubicBezTo>
                  <a:pt x="1" y="279"/>
                  <a:pt x="40" y="318"/>
                  <a:pt x="120" y="332"/>
                </a:cubicBezTo>
                <a:cubicBezTo>
                  <a:pt x="199" y="345"/>
                  <a:pt x="318" y="358"/>
                  <a:pt x="477" y="358"/>
                </a:cubicBezTo>
                <a:lnTo>
                  <a:pt x="596" y="358"/>
                </a:lnTo>
                <a:cubicBezTo>
                  <a:pt x="636" y="371"/>
                  <a:pt x="662" y="371"/>
                  <a:pt x="689" y="385"/>
                </a:cubicBezTo>
                <a:cubicBezTo>
                  <a:pt x="715" y="398"/>
                  <a:pt x="729" y="411"/>
                  <a:pt x="755" y="437"/>
                </a:cubicBezTo>
                <a:cubicBezTo>
                  <a:pt x="768" y="464"/>
                  <a:pt x="795" y="490"/>
                  <a:pt x="808" y="530"/>
                </a:cubicBezTo>
                <a:lnTo>
                  <a:pt x="2012" y="2714"/>
                </a:lnTo>
                <a:cubicBezTo>
                  <a:pt x="1959" y="2833"/>
                  <a:pt x="1907" y="2939"/>
                  <a:pt x="1854" y="3032"/>
                </a:cubicBezTo>
                <a:cubicBezTo>
                  <a:pt x="1801" y="3124"/>
                  <a:pt x="1748" y="3190"/>
                  <a:pt x="1682" y="3257"/>
                </a:cubicBezTo>
                <a:cubicBezTo>
                  <a:pt x="1629" y="3296"/>
                  <a:pt x="1562" y="3349"/>
                  <a:pt x="1496" y="3376"/>
                </a:cubicBezTo>
                <a:cubicBezTo>
                  <a:pt x="1430" y="3415"/>
                  <a:pt x="1351" y="3429"/>
                  <a:pt x="1284" y="3429"/>
                </a:cubicBezTo>
                <a:cubicBezTo>
                  <a:pt x="1165" y="3429"/>
                  <a:pt x="1073" y="3402"/>
                  <a:pt x="993" y="3349"/>
                </a:cubicBezTo>
                <a:cubicBezTo>
                  <a:pt x="914" y="3296"/>
                  <a:pt x="874" y="3230"/>
                  <a:pt x="874" y="3164"/>
                </a:cubicBezTo>
                <a:cubicBezTo>
                  <a:pt x="874" y="3137"/>
                  <a:pt x="887" y="3098"/>
                  <a:pt x="901" y="3071"/>
                </a:cubicBezTo>
                <a:cubicBezTo>
                  <a:pt x="927" y="3045"/>
                  <a:pt x="954" y="3018"/>
                  <a:pt x="993" y="3018"/>
                </a:cubicBezTo>
                <a:cubicBezTo>
                  <a:pt x="1020" y="3018"/>
                  <a:pt x="1033" y="3018"/>
                  <a:pt x="1059" y="3005"/>
                </a:cubicBezTo>
                <a:cubicBezTo>
                  <a:pt x="1099" y="3005"/>
                  <a:pt x="1126" y="2992"/>
                  <a:pt x="1139" y="2979"/>
                </a:cubicBezTo>
                <a:cubicBezTo>
                  <a:pt x="1165" y="2965"/>
                  <a:pt x="1192" y="2939"/>
                  <a:pt x="1205" y="2912"/>
                </a:cubicBezTo>
                <a:cubicBezTo>
                  <a:pt x="1218" y="2899"/>
                  <a:pt x="1232" y="2859"/>
                  <a:pt x="1232" y="2820"/>
                </a:cubicBezTo>
                <a:cubicBezTo>
                  <a:pt x="1232" y="2754"/>
                  <a:pt x="1205" y="2701"/>
                  <a:pt x="1152" y="2674"/>
                </a:cubicBezTo>
                <a:cubicBezTo>
                  <a:pt x="1112" y="2648"/>
                  <a:pt x="1059" y="2634"/>
                  <a:pt x="1007" y="2634"/>
                </a:cubicBezTo>
                <a:cubicBezTo>
                  <a:pt x="954" y="2634"/>
                  <a:pt x="901" y="2634"/>
                  <a:pt x="848" y="2661"/>
                </a:cubicBezTo>
                <a:cubicBezTo>
                  <a:pt x="782" y="2687"/>
                  <a:pt x="742" y="2714"/>
                  <a:pt x="689" y="2754"/>
                </a:cubicBezTo>
                <a:cubicBezTo>
                  <a:pt x="649" y="2807"/>
                  <a:pt x="623" y="2859"/>
                  <a:pt x="583" y="2926"/>
                </a:cubicBezTo>
                <a:cubicBezTo>
                  <a:pt x="570" y="2992"/>
                  <a:pt x="557" y="3071"/>
                  <a:pt x="557" y="3164"/>
                </a:cubicBezTo>
                <a:cubicBezTo>
                  <a:pt x="557" y="3257"/>
                  <a:pt x="570" y="3349"/>
                  <a:pt x="609" y="3415"/>
                </a:cubicBezTo>
                <a:cubicBezTo>
                  <a:pt x="649" y="3495"/>
                  <a:pt x="689" y="3561"/>
                  <a:pt x="755" y="3614"/>
                </a:cubicBezTo>
                <a:cubicBezTo>
                  <a:pt x="821" y="3667"/>
                  <a:pt x="887" y="3707"/>
                  <a:pt x="967" y="3733"/>
                </a:cubicBezTo>
                <a:cubicBezTo>
                  <a:pt x="1046" y="3759"/>
                  <a:pt x="1126" y="3773"/>
                  <a:pt x="1218" y="3773"/>
                </a:cubicBezTo>
                <a:cubicBezTo>
                  <a:pt x="1377" y="3773"/>
                  <a:pt x="1536" y="3733"/>
                  <a:pt x="1668" y="3667"/>
                </a:cubicBezTo>
                <a:cubicBezTo>
                  <a:pt x="1801" y="3614"/>
                  <a:pt x="1920" y="3508"/>
                  <a:pt x="2039" y="3376"/>
                </a:cubicBezTo>
                <a:cubicBezTo>
                  <a:pt x="2132" y="3257"/>
                  <a:pt x="2224" y="3111"/>
                  <a:pt x="2304" y="2952"/>
                </a:cubicBezTo>
                <a:cubicBezTo>
                  <a:pt x="2383" y="2780"/>
                  <a:pt x="2449" y="2595"/>
                  <a:pt x="2529" y="2370"/>
                </a:cubicBezTo>
                <a:lnTo>
                  <a:pt x="3164" y="596"/>
                </a:lnTo>
                <a:cubicBezTo>
                  <a:pt x="3190" y="530"/>
                  <a:pt x="3217" y="490"/>
                  <a:pt x="3243" y="477"/>
                </a:cubicBezTo>
                <a:cubicBezTo>
                  <a:pt x="3283" y="464"/>
                  <a:pt x="3349" y="451"/>
                  <a:pt x="3442" y="451"/>
                </a:cubicBezTo>
                <a:cubicBezTo>
                  <a:pt x="3534" y="451"/>
                  <a:pt x="3601" y="437"/>
                  <a:pt x="3680" y="411"/>
                </a:cubicBezTo>
                <a:cubicBezTo>
                  <a:pt x="3746" y="398"/>
                  <a:pt x="3786" y="345"/>
                  <a:pt x="3786" y="279"/>
                </a:cubicBezTo>
                <a:cubicBezTo>
                  <a:pt x="3786" y="212"/>
                  <a:pt x="3746" y="160"/>
                  <a:pt x="3680" y="146"/>
                </a:cubicBezTo>
                <a:cubicBezTo>
                  <a:pt x="3614" y="120"/>
                  <a:pt x="3534" y="107"/>
                  <a:pt x="3442" y="107"/>
                </a:cubicBezTo>
                <a:lnTo>
                  <a:pt x="2409" y="107"/>
                </a:lnTo>
                <a:cubicBezTo>
                  <a:pt x="2317" y="107"/>
                  <a:pt x="2251" y="120"/>
                  <a:pt x="2224" y="146"/>
                </a:cubicBezTo>
                <a:cubicBezTo>
                  <a:pt x="2198" y="160"/>
                  <a:pt x="2184" y="212"/>
                  <a:pt x="2184" y="279"/>
                </a:cubicBezTo>
                <a:cubicBezTo>
                  <a:pt x="2184" y="318"/>
                  <a:pt x="2211" y="358"/>
                  <a:pt x="2251" y="398"/>
                </a:cubicBezTo>
                <a:cubicBezTo>
                  <a:pt x="2290" y="437"/>
                  <a:pt x="2370" y="451"/>
                  <a:pt x="2462" y="451"/>
                </a:cubicBezTo>
                <a:cubicBezTo>
                  <a:pt x="2568" y="451"/>
                  <a:pt x="2621" y="464"/>
                  <a:pt x="2648" y="477"/>
                </a:cubicBezTo>
                <a:cubicBezTo>
                  <a:pt x="2674" y="504"/>
                  <a:pt x="2687" y="517"/>
                  <a:pt x="2687" y="557"/>
                </a:cubicBezTo>
                <a:cubicBezTo>
                  <a:pt x="2687" y="623"/>
                  <a:pt x="2674" y="689"/>
                  <a:pt x="2648" y="795"/>
                </a:cubicBezTo>
                <a:lnTo>
                  <a:pt x="2184" y="2224"/>
                </a:lnTo>
                <a:lnTo>
                  <a:pt x="1324" y="623"/>
                </a:lnTo>
                <a:cubicBezTo>
                  <a:pt x="1311" y="583"/>
                  <a:pt x="1298" y="543"/>
                  <a:pt x="1284" y="504"/>
                </a:cubicBezTo>
                <a:cubicBezTo>
                  <a:pt x="1271" y="464"/>
                  <a:pt x="1271" y="437"/>
                  <a:pt x="1271" y="424"/>
                </a:cubicBezTo>
                <a:cubicBezTo>
                  <a:pt x="1271" y="385"/>
                  <a:pt x="1284" y="358"/>
                  <a:pt x="1298" y="358"/>
                </a:cubicBezTo>
                <a:cubicBezTo>
                  <a:pt x="1311" y="345"/>
                  <a:pt x="1324" y="345"/>
                  <a:pt x="1351" y="345"/>
                </a:cubicBezTo>
                <a:cubicBezTo>
                  <a:pt x="1430" y="345"/>
                  <a:pt x="1483" y="332"/>
                  <a:pt x="1509" y="292"/>
                </a:cubicBezTo>
                <a:cubicBezTo>
                  <a:pt x="1549" y="252"/>
                  <a:pt x="1562" y="212"/>
                  <a:pt x="1562" y="160"/>
                </a:cubicBezTo>
                <a:cubicBezTo>
                  <a:pt x="1562" y="120"/>
                  <a:pt x="1536" y="80"/>
                  <a:pt x="1509" y="54"/>
                </a:cubicBezTo>
                <a:cubicBezTo>
                  <a:pt x="1483" y="14"/>
                  <a:pt x="1417" y="1"/>
                  <a:pt x="13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9" name="Google Shape;429;p24"/>
          <p:cNvSpPr/>
          <p:nvPr/>
        </p:nvSpPr>
        <p:spPr>
          <a:xfrm>
            <a:off x="478718" y="4538729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6964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4D08-D87D-4ACA-8F43-21D9F8CA289E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96E4-94EC-4C6B-82E2-03E8F6C498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199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085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960000" y="5425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None/>
              <a:defRPr>
                <a:solidFill>
                  <a:srgbClr val="FFEC9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None/>
              <a:defRPr>
                <a:solidFill>
                  <a:srgbClr val="FFEC9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None/>
              <a:defRPr>
                <a:solidFill>
                  <a:srgbClr val="FFEC9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None/>
              <a:defRPr>
                <a:solidFill>
                  <a:srgbClr val="FFEC9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None/>
              <a:defRPr>
                <a:solidFill>
                  <a:srgbClr val="FFEC9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None/>
              <a:defRPr>
                <a:solidFill>
                  <a:srgbClr val="FFEC9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None/>
              <a:defRPr>
                <a:solidFill>
                  <a:srgbClr val="FFEC9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None/>
              <a:defRPr>
                <a:solidFill>
                  <a:srgbClr val="FFEC9D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960000" y="1498533"/>
            <a:ext cx="10272000" cy="46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600"/>
            </a:lvl1pPr>
            <a:lvl2pPr marL="1219170" lvl="1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AutoNum type="romanLcPeriod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4" name="Google Shape;74;p4"/>
          <p:cNvSpPr/>
          <p:nvPr/>
        </p:nvSpPr>
        <p:spPr>
          <a:xfrm>
            <a:off x="673375" y="354329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4"/>
          <p:cNvSpPr/>
          <p:nvPr/>
        </p:nvSpPr>
        <p:spPr>
          <a:xfrm>
            <a:off x="1916867" y="655302"/>
            <a:ext cx="128068" cy="128068"/>
          </a:xfrm>
          <a:custGeom>
            <a:avLst/>
            <a:gdLst/>
            <a:ahLst/>
            <a:cxnLst/>
            <a:rect l="l" t="t" r="r" b="b"/>
            <a:pathLst>
              <a:path w="1973" h="1973" extrusionOk="0">
                <a:moveTo>
                  <a:pt x="980" y="0"/>
                </a:moveTo>
                <a:cubicBezTo>
                  <a:pt x="927" y="0"/>
                  <a:pt x="874" y="14"/>
                  <a:pt x="834" y="53"/>
                </a:cubicBezTo>
                <a:cubicBezTo>
                  <a:pt x="807" y="93"/>
                  <a:pt x="781" y="133"/>
                  <a:pt x="781" y="186"/>
                </a:cubicBezTo>
                <a:cubicBezTo>
                  <a:pt x="781" y="252"/>
                  <a:pt x="781" y="331"/>
                  <a:pt x="794" y="450"/>
                </a:cubicBezTo>
                <a:cubicBezTo>
                  <a:pt x="794" y="543"/>
                  <a:pt x="807" y="662"/>
                  <a:pt x="807" y="808"/>
                </a:cubicBezTo>
                <a:lnTo>
                  <a:pt x="159" y="808"/>
                </a:lnTo>
                <a:cubicBezTo>
                  <a:pt x="132" y="808"/>
                  <a:pt x="93" y="821"/>
                  <a:pt x="53" y="848"/>
                </a:cubicBezTo>
                <a:cubicBezTo>
                  <a:pt x="13" y="887"/>
                  <a:pt x="0" y="927"/>
                  <a:pt x="0" y="1006"/>
                </a:cubicBezTo>
                <a:cubicBezTo>
                  <a:pt x="0" y="1073"/>
                  <a:pt x="13" y="1125"/>
                  <a:pt x="53" y="1152"/>
                </a:cubicBezTo>
                <a:cubicBezTo>
                  <a:pt x="93" y="1178"/>
                  <a:pt x="132" y="1192"/>
                  <a:pt x="159" y="1192"/>
                </a:cubicBezTo>
                <a:lnTo>
                  <a:pt x="424" y="1192"/>
                </a:lnTo>
                <a:cubicBezTo>
                  <a:pt x="530" y="1192"/>
                  <a:pt x="662" y="1178"/>
                  <a:pt x="794" y="1178"/>
                </a:cubicBezTo>
                <a:cubicBezTo>
                  <a:pt x="781" y="1284"/>
                  <a:pt x="781" y="1403"/>
                  <a:pt x="781" y="1536"/>
                </a:cubicBezTo>
                <a:cubicBezTo>
                  <a:pt x="768" y="1655"/>
                  <a:pt x="768" y="1748"/>
                  <a:pt x="768" y="1814"/>
                </a:cubicBezTo>
                <a:cubicBezTo>
                  <a:pt x="768" y="1853"/>
                  <a:pt x="794" y="1880"/>
                  <a:pt x="821" y="1920"/>
                </a:cubicBezTo>
                <a:cubicBezTo>
                  <a:pt x="860" y="1959"/>
                  <a:pt x="900" y="1973"/>
                  <a:pt x="980" y="1973"/>
                </a:cubicBezTo>
                <a:cubicBezTo>
                  <a:pt x="1046" y="1973"/>
                  <a:pt x="1099" y="1959"/>
                  <a:pt x="1138" y="1920"/>
                </a:cubicBezTo>
                <a:cubicBezTo>
                  <a:pt x="1178" y="1880"/>
                  <a:pt x="1191" y="1840"/>
                  <a:pt x="1191" y="1814"/>
                </a:cubicBezTo>
                <a:lnTo>
                  <a:pt x="1191" y="1178"/>
                </a:lnTo>
                <a:lnTo>
                  <a:pt x="1800" y="1178"/>
                </a:lnTo>
                <a:cubicBezTo>
                  <a:pt x="1840" y="1178"/>
                  <a:pt x="1880" y="1165"/>
                  <a:pt x="1919" y="1125"/>
                </a:cubicBezTo>
                <a:cubicBezTo>
                  <a:pt x="1959" y="1099"/>
                  <a:pt x="1972" y="1033"/>
                  <a:pt x="1972" y="967"/>
                </a:cubicBezTo>
                <a:cubicBezTo>
                  <a:pt x="1972" y="900"/>
                  <a:pt x="1959" y="848"/>
                  <a:pt x="1932" y="821"/>
                </a:cubicBezTo>
                <a:cubicBezTo>
                  <a:pt x="1906" y="781"/>
                  <a:pt x="1880" y="768"/>
                  <a:pt x="1840" y="768"/>
                </a:cubicBezTo>
                <a:cubicBezTo>
                  <a:pt x="1760" y="768"/>
                  <a:pt x="1668" y="781"/>
                  <a:pt x="1562" y="795"/>
                </a:cubicBezTo>
                <a:cubicBezTo>
                  <a:pt x="1443" y="795"/>
                  <a:pt x="1324" y="808"/>
                  <a:pt x="1191" y="808"/>
                </a:cubicBezTo>
                <a:lnTo>
                  <a:pt x="1191" y="450"/>
                </a:lnTo>
                <a:cubicBezTo>
                  <a:pt x="1191" y="345"/>
                  <a:pt x="1191" y="252"/>
                  <a:pt x="1191" y="186"/>
                </a:cubicBezTo>
                <a:cubicBezTo>
                  <a:pt x="1191" y="133"/>
                  <a:pt x="1178" y="93"/>
                  <a:pt x="1138" y="53"/>
                </a:cubicBezTo>
                <a:cubicBezTo>
                  <a:pt x="1099" y="14"/>
                  <a:pt x="1046" y="0"/>
                  <a:pt x="980" y="0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4"/>
          <p:cNvSpPr/>
          <p:nvPr/>
        </p:nvSpPr>
        <p:spPr>
          <a:xfrm>
            <a:off x="314465" y="1156572"/>
            <a:ext cx="224329" cy="274115"/>
          </a:xfrm>
          <a:custGeom>
            <a:avLst/>
            <a:gdLst/>
            <a:ahLst/>
            <a:cxnLst/>
            <a:rect l="l" t="t" r="r" b="b"/>
            <a:pathLst>
              <a:path w="3456" h="4223" extrusionOk="0">
                <a:moveTo>
                  <a:pt x="755" y="371"/>
                </a:moveTo>
                <a:cubicBezTo>
                  <a:pt x="861" y="371"/>
                  <a:pt x="954" y="411"/>
                  <a:pt x="1046" y="490"/>
                </a:cubicBezTo>
                <a:cubicBezTo>
                  <a:pt x="1139" y="570"/>
                  <a:pt x="1179" y="702"/>
                  <a:pt x="1179" y="887"/>
                </a:cubicBezTo>
                <a:cubicBezTo>
                  <a:pt x="1179" y="1073"/>
                  <a:pt x="1139" y="1218"/>
                  <a:pt x="1046" y="1311"/>
                </a:cubicBezTo>
                <a:cubicBezTo>
                  <a:pt x="967" y="1417"/>
                  <a:pt x="861" y="1470"/>
                  <a:pt x="729" y="1470"/>
                </a:cubicBezTo>
                <a:cubicBezTo>
                  <a:pt x="610" y="1470"/>
                  <a:pt x="517" y="1417"/>
                  <a:pt x="451" y="1311"/>
                </a:cubicBezTo>
                <a:cubicBezTo>
                  <a:pt x="385" y="1205"/>
                  <a:pt x="345" y="1086"/>
                  <a:pt x="345" y="940"/>
                </a:cubicBezTo>
                <a:cubicBezTo>
                  <a:pt x="345" y="834"/>
                  <a:pt x="358" y="742"/>
                  <a:pt x="385" y="662"/>
                </a:cubicBezTo>
                <a:cubicBezTo>
                  <a:pt x="424" y="596"/>
                  <a:pt x="451" y="530"/>
                  <a:pt x="491" y="490"/>
                </a:cubicBezTo>
                <a:cubicBezTo>
                  <a:pt x="530" y="437"/>
                  <a:pt x="583" y="411"/>
                  <a:pt x="623" y="398"/>
                </a:cubicBezTo>
                <a:cubicBezTo>
                  <a:pt x="676" y="371"/>
                  <a:pt x="716" y="371"/>
                  <a:pt x="755" y="371"/>
                </a:cubicBezTo>
                <a:close/>
                <a:moveTo>
                  <a:pt x="2727" y="2806"/>
                </a:moveTo>
                <a:cubicBezTo>
                  <a:pt x="2807" y="2806"/>
                  <a:pt x="2886" y="2846"/>
                  <a:pt x="2966" y="2926"/>
                </a:cubicBezTo>
                <a:cubicBezTo>
                  <a:pt x="3058" y="2992"/>
                  <a:pt x="3098" y="3124"/>
                  <a:pt x="3098" y="3309"/>
                </a:cubicBezTo>
                <a:cubicBezTo>
                  <a:pt x="3098" y="3376"/>
                  <a:pt x="3085" y="3442"/>
                  <a:pt x="3071" y="3508"/>
                </a:cubicBezTo>
                <a:cubicBezTo>
                  <a:pt x="3058" y="3574"/>
                  <a:pt x="3032" y="3640"/>
                  <a:pt x="3005" y="3693"/>
                </a:cubicBezTo>
                <a:cubicBezTo>
                  <a:pt x="2966" y="3746"/>
                  <a:pt x="2926" y="3786"/>
                  <a:pt x="2873" y="3826"/>
                </a:cubicBezTo>
                <a:cubicBezTo>
                  <a:pt x="2833" y="3865"/>
                  <a:pt x="2767" y="3879"/>
                  <a:pt x="2688" y="3879"/>
                </a:cubicBezTo>
                <a:cubicBezTo>
                  <a:pt x="2608" y="3879"/>
                  <a:pt x="2542" y="3865"/>
                  <a:pt x="2489" y="3826"/>
                </a:cubicBezTo>
                <a:cubicBezTo>
                  <a:pt x="2449" y="3786"/>
                  <a:pt x="2410" y="3733"/>
                  <a:pt x="2383" y="3680"/>
                </a:cubicBezTo>
                <a:cubicBezTo>
                  <a:pt x="2343" y="3627"/>
                  <a:pt x="2330" y="3561"/>
                  <a:pt x="2317" y="3495"/>
                </a:cubicBezTo>
                <a:cubicBezTo>
                  <a:pt x="2317" y="3442"/>
                  <a:pt x="2304" y="3389"/>
                  <a:pt x="2304" y="3336"/>
                </a:cubicBezTo>
                <a:cubicBezTo>
                  <a:pt x="2304" y="3164"/>
                  <a:pt x="2343" y="3031"/>
                  <a:pt x="2423" y="2939"/>
                </a:cubicBezTo>
                <a:cubicBezTo>
                  <a:pt x="2516" y="2846"/>
                  <a:pt x="2608" y="2806"/>
                  <a:pt x="2727" y="2806"/>
                </a:cubicBezTo>
                <a:close/>
                <a:moveTo>
                  <a:pt x="3032" y="1"/>
                </a:moveTo>
                <a:cubicBezTo>
                  <a:pt x="2992" y="1"/>
                  <a:pt x="2952" y="14"/>
                  <a:pt x="2913" y="54"/>
                </a:cubicBezTo>
                <a:cubicBezTo>
                  <a:pt x="2873" y="93"/>
                  <a:pt x="2846" y="146"/>
                  <a:pt x="2807" y="199"/>
                </a:cubicBezTo>
                <a:cubicBezTo>
                  <a:pt x="2767" y="252"/>
                  <a:pt x="2727" y="305"/>
                  <a:pt x="2688" y="371"/>
                </a:cubicBezTo>
                <a:cubicBezTo>
                  <a:pt x="2648" y="424"/>
                  <a:pt x="2595" y="464"/>
                  <a:pt x="2555" y="504"/>
                </a:cubicBezTo>
                <a:cubicBezTo>
                  <a:pt x="2502" y="530"/>
                  <a:pt x="2449" y="557"/>
                  <a:pt x="2383" y="570"/>
                </a:cubicBezTo>
                <a:cubicBezTo>
                  <a:pt x="2317" y="583"/>
                  <a:pt x="2264" y="583"/>
                  <a:pt x="2211" y="583"/>
                </a:cubicBezTo>
                <a:cubicBezTo>
                  <a:pt x="2052" y="583"/>
                  <a:pt x="1933" y="570"/>
                  <a:pt x="1827" y="543"/>
                </a:cubicBezTo>
                <a:cubicBezTo>
                  <a:pt x="1735" y="517"/>
                  <a:pt x="1642" y="477"/>
                  <a:pt x="1576" y="437"/>
                </a:cubicBezTo>
                <a:cubicBezTo>
                  <a:pt x="1510" y="398"/>
                  <a:pt x="1443" y="345"/>
                  <a:pt x="1391" y="305"/>
                </a:cubicBezTo>
                <a:cubicBezTo>
                  <a:pt x="1338" y="252"/>
                  <a:pt x="1285" y="212"/>
                  <a:pt x="1232" y="173"/>
                </a:cubicBezTo>
                <a:cubicBezTo>
                  <a:pt x="1179" y="120"/>
                  <a:pt x="1113" y="93"/>
                  <a:pt x="1033" y="67"/>
                </a:cubicBezTo>
                <a:cubicBezTo>
                  <a:pt x="967" y="27"/>
                  <a:pt x="874" y="14"/>
                  <a:pt x="755" y="14"/>
                </a:cubicBezTo>
                <a:cubicBezTo>
                  <a:pt x="663" y="14"/>
                  <a:pt x="570" y="40"/>
                  <a:pt x="477" y="80"/>
                </a:cubicBezTo>
                <a:cubicBezTo>
                  <a:pt x="398" y="120"/>
                  <a:pt x="318" y="186"/>
                  <a:pt x="239" y="265"/>
                </a:cubicBezTo>
                <a:cubicBezTo>
                  <a:pt x="173" y="345"/>
                  <a:pt x="120" y="437"/>
                  <a:pt x="67" y="557"/>
                </a:cubicBezTo>
                <a:cubicBezTo>
                  <a:pt x="27" y="662"/>
                  <a:pt x="1" y="795"/>
                  <a:pt x="1" y="940"/>
                </a:cubicBezTo>
                <a:cubicBezTo>
                  <a:pt x="1" y="1086"/>
                  <a:pt x="27" y="1205"/>
                  <a:pt x="67" y="1324"/>
                </a:cubicBezTo>
                <a:cubicBezTo>
                  <a:pt x="107" y="1430"/>
                  <a:pt x="160" y="1523"/>
                  <a:pt x="239" y="1589"/>
                </a:cubicBezTo>
                <a:cubicBezTo>
                  <a:pt x="305" y="1668"/>
                  <a:pt x="385" y="1721"/>
                  <a:pt x="477" y="1748"/>
                </a:cubicBezTo>
                <a:cubicBezTo>
                  <a:pt x="570" y="1787"/>
                  <a:pt x="649" y="1814"/>
                  <a:pt x="742" y="1814"/>
                </a:cubicBezTo>
                <a:cubicBezTo>
                  <a:pt x="848" y="1814"/>
                  <a:pt x="941" y="1787"/>
                  <a:pt x="1033" y="1748"/>
                </a:cubicBezTo>
                <a:cubicBezTo>
                  <a:pt x="1139" y="1695"/>
                  <a:pt x="1218" y="1629"/>
                  <a:pt x="1298" y="1549"/>
                </a:cubicBezTo>
                <a:cubicBezTo>
                  <a:pt x="1364" y="1456"/>
                  <a:pt x="1417" y="1364"/>
                  <a:pt x="1457" y="1245"/>
                </a:cubicBezTo>
                <a:cubicBezTo>
                  <a:pt x="1510" y="1126"/>
                  <a:pt x="1523" y="993"/>
                  <a:pt x="1523" y="861"/>
                </a:cubicBezTo>
                <a:cubicBezTo>
                  <a:pt x="1523" y="848"/>
                  <a:pt x="1523" y="834"/>
                  <a:pt x="1523" y="834"/>
                </a:cubicBezTo>
                <a:lnTo>
                  <a:pt x="1523" y="795"/>
                </a:lnTo>
                <a:cubicBezTo>
                  <a:pt x="1629" y="834"/>
                  <a:pt x="1735" y="861"/>
                  <a:pt x="1841" y="874"/>
                </a:cubicBezTo>
                <a:cubicBezTo>
                  <a:pt x="1933" y="887"/>
                  <a:pt x="2052" y="901"/>
                  <a:pt x="2198" y="901"/>
                </a:cubicBezTo>
                <a:lnTo>
                  <a:pt x="2304" y="901"/>
                </a:lnTo>
                <a:cubicBezTo>
                  <a:pt x="2330" y="887"/>
                  <a:pt x="2370" y="887"/>
                  <a:pt x="2410" y="874"/>
                </a:cubicBezTo>
                <a:lnTo>
                  <a:pt x="2410" y="874"/>
                </a:lnTo>
                <a:cubicBezTo>
                  <a:pt x="2410" y="887"/>
                  <a:pt x="2396" y="927"/>
                  <a:pt x="2343" y="1007"/>
                </a:cubicBezTo>
                <a:cubicBezTo>
                  <a:pt x="2304" y="1099"/>
                  <a:pt x="2238" y="1205"/>
                  <a:pt x="2171" y="1337"/>
                </a:cubicBezTo>
                <a:cubicBezTo>
                  <a:pt x="2092" y="1470"/>
                  <a:pt x="2013" y="1629"/>
                  <a:pt x="1920" y="1814"/>
                </a:cubicBezTo>
                <a:cubicBezTo>
                  <a:pt x="1814" y="1986"/>
                  <a:pt x="1721" y="2158"/>
                  <a:pt x="1629" y="2343"/>
                </a:cubicBezTo>
                <a:cubicBezTo>
                  <a:pt x="1523" y="2529"/>
                  <a:pt x="1430" y="2701"/>
                  <a:pt x="1338" y="2886"/>
                </a:cubicBezTo>
                <a:cubicBezTo>
                  <a:pt x="1245" y="3058"/>
                  <a:pt x="1166" y="3217"/>
                  <a:pt x="1086" y="3362"/>
                </a:cubicBezTo>
                <a:cubicBezTo>
                  <a:pt x="1020" y="3508"/>
                  <a:pt x="954" y="3627"/>
                  <a:pt x="914" y="3720"/>
                </a:cubicBezTo>
                <a:cubicBezTo>
                  <a:pt x="861" y="3812"/>
                  <a:pt x="835" y="3865"/>
                  <a:pt x="835" y="3879"/>
                </a:cubicBezTo>
                <a:cubicBezTo>
                  <a:pt x="835" y="3905"/>
                  <a:pt x="861" y="3945"/>
                  <a:pt x="888" y="3958"/>
                </a:cubicBezTo>
                <a:cubicBezTo>
                  <a:pt x="914" y="3984"/>
                  <a:pt x="954" y="3998"/>
                  <a:pt x="1020" y="3998"/>
                </a:cubicBezTo>
                <a:cubicBezTo>
                  <a:pt x="1086" y="3998"/>
                  <a:pt x="1139" y="3984"/>
                  <a:pt x="1166" y="3958"/>
                </a:cubicBezTo>
                <a:cubicBezTo>
                  <a:pt x="1205" y="3918"/>
                  <a:pt x="1232" y="3879"/>
                  <a:pt x="1258" y="3852"/>
                </a:cubicBezTo>
                <a:cubicBezTo>
                  <a:pt x="1271" y="3799"/>
                  <a:pt x="1324" y="3706"/>
                  <a:pt x="1391" y="3574"/>
                </a:cubicBezTo>
                <a:cubicBezTo>
                  <a:pt x="1443" y="3442"/>
                  <a:pt x="1536" y="3283"/>
                  <a:pt x="1629" y="3111"/>
                </a:cubicBezTo>
                <a:cubicBezTo>
                  <a:pt x="1721" y="2926"/>
                  <a:pt x="1827" y="2727"/>
                  <a:pt x="1933" y="2515"/>
                </a:cubicBezTo>
                <a:lnTo>
                  <a:pt x="2291" y="1854"/>
                </a:lnTo>
                <a:cubicBezTo>
                  <a:pt x="2410" y="1642"/>
                  <a:pt x="2516" y="1417"/>
                  <a:pt x="2621" y="1218"/>
                </a:cubicBezTo>
                <a:cubicBezTo>
                  <a:pt x="2741" y="1007"/>
                  <a:pt x="2833" y="834"/>
                  <a:pt x="2913" y="662"/>
                </a:cubicBezTo>
                <a:cubicBezTo>
                  <a:pt x="3005" y="504"/>
                  <a:pt x="3071" y="371"/>
                  <a:pt x="3124" y="265"/>
                </a:cubicBezTo>
                <a:cubicBezTo>
                  <a:pt x="3177" y="159"/>
                  <a:pt x="3204" y="107"/>
                  <a:pt x="3204" y="93"/>
                </a:cubicBezTo>
                <a:cubicBezTo>
                  <a:pt x="3204" y="80"/>
                  <a:pt x="3191" y="54"/>
                  <a:pt x="3164" y="27"/>
                </a:cubicBezTo>
                <a:cubicBezTo>
                  <a:pt x="3151" y="1"/>
                  <a:pt x="3111" y="1"/>
                  <a:pt x="3032" y="1"/>
                </a:cubicBezTo>
                <a:close/>
                <a:moveTo>
                  <a:pt x="2741" y="2462"/>
                </a:moveTo>
                <a:cubicBezTo>
                  <a:pt x="2621" y="2462"/>
                  <a:pt x="2516" y="2489"/>
                  <a:pt x="2423" y="2529"/>
                </a:cubicBezTo>
                <a:cubicBezTo>
                  <a:pt x="2330" y="2568"/>
                  <a:pt x="2251" y="2634"/>
                  <a:pt x="2185" y="2714"/>
                </a:cubicBezTo>
                <a:cubicBezTo>
                  <a:pt x="2118" y="2793"/>
                  <a:pt x="2066" y="2886"/>
                  <a:pt x="2026" y="2992"/>
                </a:cubicBezTo>
                <a:cubicBezTo>
                  <a:pt x="1986" y="3098"/>
                  <a:pt x="1960" y="3217"/>
                  <a:pt x="1960" y="3349"/>
                </a:cubicBezTo>
                <a:cubicBezTo>
                  <a:pt x="1960" y="3468"/>
                  <a:pt x="1986" y="3574"/>
                  <a:pt x="2013" y="3680"/>
                </a:cubicBezTo>
                <a:cubicBezTo>
                  <a:pt x="2052" y="3773"/>
                  <a:pt x="2092" y="3865"/>
                  <a:pt x="2158" y="3958"/>
                </a:cubicBezTo>
                <a:cubicBezTo>
                  <a:pt x="2211" y="4037"/>
                  <a:pt x="2291" y="4104"/>
                  <a:pt x="2383" y="4143"/>
                </a:cubicBezTo>
                <a:cubicBezTo>
                  <a:pt x="2476" y="4196"/>
                  <a:pt x="2582" y="4223"/>
                  <a:pt x="2701" y="4223"/>
                </a:cubicBezTo>
                <a:cubicBezTo>
                  <a:pt x="2939" y="4223"/>
                  <a:pt x="3124" y="4143"/>
                  <a:pt x="3257" y="3984"/>
                </a:cubicBezTo>
                <a:cubicBezTo>
                  <a:pt x="3389" y="3826"/>
                  <a:pt x="3455" y="3601"/>
                  <a:pt x="3455" y="3336"/>
                </a:cubicBezTo>
                <a:cubicBezTo>
                  <a:pt x="3455" y="3217"/>
                  <a:pt x="3442" y="3098"/>
                  <a:pt x="3416" y="3005"/>
                </a:cubicBezTo>
                <a:cubicBezTo>
                  <a:pt x="3389" y="2899"/>
                  <a:pt x="3349" y="2806"/>
                  <a:pt x="3283" y="2727"/>
                </a:cubicBezTo>
                <a:cubicBezTo>
                  <a:pt x="3230" y="2634"/>
                  <a:pt x="3151" y="2581"/>
                  <a:pt x="3058" y="2529"/>
                </a:cubicBezTo>
                <a:cubicBezTo>
                  <a:pt x="2979" y="2489"/>
                  <a:pt x="2860" y="2462"/>
                  <a:pt x="2741" y="2462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 rot="-1315996">
            <a:off x="11547124" y="1170328"/>
            <a:ext cx="279005" cy="278048"/>
          </a:xfrm>
          <a:custGeom>
            <a:avLst/>
            <a:gdLst/>
            <a:ahLst/>
            <a:cxnLst/>
            <a:rect l="l" t="t" r="r" b="b"/>
            <a:pathLst>
              <a:path w="3786" h="3773" extrusionOk="0">
                <a:moveTo>
                  <a:pt x="371" y="1"/>
                </a:moveTo>
                <a:cubicBezTo>
                  <a:pt x="279" y="1"/>
                  <a:pt x="186" y="14"/>
                  <a:pt x="107" y="54"/>
                </a:cubicBezTo>
                <a:cubicBezTo>
                  <a:pt x="27" y="80"/>
                  <a:pt x="1" y="133"/>
                  <a:pt x="1" y="199"/>
                </a:cubicBezTo>
                <a:cubicBezTo>
                  <a:pt x="1" y="279"/>
                  <a:pt x="40" y="318"/>
                  <a:pt x="120" y="332"/>
                </a:cubicBezTo>
                <a:cubicBezTo>
                  <a:pt x="199" y="345"/>
                  <a:pt x="318" y="358"/>
                  <a:pt x="477" y="358"/>
                </a:cubicBezTo>
                <a:lnTo>
                  <a:pt x="596" y="358"/>
                </a:lnTo>
                <a:cubicBezTo>
                  <a:pt x="636" y="371"/>
                  <a:pt x="662" y="371"/>
                  <a:pt x="689" y="385"/>
                </a:cubicBezTo>
                <a:cubicBezTo>
                  <a:pt x="715" y="398"/>
                  <a:pt x="729" y="411"/>
                  <a:pt x="755" y="437"/>
                </a:cubicBezTo>
                <a:cubicBezTo>
                  <a:pt x="768" y="464"/>
                  <a:pt x="795" y="490"/>
                  <a:pt x="808" y="530"/>
                </a:cubicBezTo>
                <a:lnTo>
                  <a:pt x="2012" y="2714"/>
                </a:lnTo>
                <a:cubicBezTo>
                  <a:pt x="1959" y="2833"/>
                  <a:pt x="1907" y="2939"/>
                  <a:pt x="1854" y="3032"/>
                </a:cubicBezTo>
                <a:cubicBezTo>
                  <a:pt x="1801" y="3124"/>
                  <a:pt x="1748" y="3190"/>
                  <a:pt x="1682" y="3257"/>
                </a:cubicBezTo>
                <a:cubicBezTo>
                  <a:pt x="1629" y="3296"/>
                  <a:pt x="1562" y="3349"/>
                  <a:pt x="1496" y="3376"/>
                </a:cubicBezTo>
                <a:cubicBezTo>
                  <a:pt x="1430" y="3415"/>
                  <a:pt x="1351" y="3429"/>
                  <a:pt x="1284" y="3429"/>
                </a:cubicBezTo>
                <a:cubicBezTo>
                  <a:pt x="1165" y="3429"/>
                  <a:pt x="1073" y="3402"/>
                  <a:pt x="993" y="3349"/>
                </a:cubicBezTo>
                <a:cubicBezTo>
                  <a:pt x="914" y="3296"/>
                  <a:pt x="874" y="3230"/>
                  <a:pt x="874" y="3164"/>
                </a:cubicBezTo>
                <a:cubicBezTo>
                  <a:pt x="874" y="3137"/>
                  <a:pt x="887" y="3098"/>
                  <a:pt x="901" y="3071"/>
                </a:cubicBezTo>
                <a:cubicBezTo>
                  <a:pt x="927" y="3045"/>
                  <a:pt x="954" y="3018"/>
                  <a:pt x="993" y="3018"/>
                </a:cubicBezTo>
                <a:cubicBezTo>
                  <a:pt x="1020" y="3018"/>
                  <a:pt x="1033" y="3018"/>
                  <a:pt x="1059" y="3005"/>
                </a:cubicBezTo>
                <a:cubicBezTo>
                  <a:pt x="1099" y="3005"/>
                  <a:pt x="1126" y="2992"/>
                  <a:pt x="1139" y="2979"/>
                </a:cubicBezTo>
                <a:cubicBezTo>
                  <a:pt x="1165" y="2965"/>
                  <a:pt x="1192" y="2939"/>
                  <a:pt x="1205" y="2912"/>
                </a:cubicBezTo>
                <a:cubicBezTo>
                  <a:pt x="1218" y="2899"/>
                  <a:pt x="1232" y="2859"/>
                  <a:pt x="1232" y="2820"/>
                </a:cubicBezTo>
                <a:cubicBezTo>
                  <a:pt x="1232" y="2754"/>
                  <a:pt x="1205" y="2701"/>
                  <a:pt x="1152" y="2674"/>
                </a:cubicBezTo>
                <a:cubicBezTo>
                  <a:pt x="1112" y="2648"/>
                  <a:pt x="1059" y="2634"/>
                  <a:pt x="1007" y="2634"/>
                </a:cubicBezTo>
                <a:cubicBezTo>
                  <a:pt x="954" y="2634"/>
                  <a:pt x="901" y="2634"/>
                  <a:pt x="848" y="2661"/>
                </a:cubicBezTo>
                <a:cubicBezTo>
                  <a:pt x="782" y="2687"/>
                  <a:pt x="742" y="2714"/>
                  <a:pt x="689" y="2754"/>
                </a:cubicBezTo>
                <a:cubicBezTo>
                  <a:pt x="649" y="2807"/>
                  <a:pt x="623" y="2859"/>
                  <a:pt x="583" y="2926"/>
                </a:cubicBezTo>
                <a:cubicBezTo>
                  <a:pt x="570" y="2992"/>
                  <a:pt x="557" y="3071"/>
                  <a:pt x="557" y="3164"/>
                </a:cubicBezTo>
                <a:cubicBezTo>
                  <a:pt x="557" y="3257"/>
                  <a:pt x="570" y="3349"/>
                  <a:pt x="609" y="3415"/>
                </a:cubicBezTo>
                <a:cubicBezTo>
                  <a:pt x="649" y="3495"/>
                  <a:pt x="689" y="3561"/>
                  <a:pt x="755" y="3614"/>
                </a:cubicBezTo>
                <a:cubicBezTo>
                  <a:pt x="821" y="3667"/>
                  <a:pt x="887" y="3707"/>
                  <a:pt x="967" y="3733"/>
                </a:cubicBezTo>
                <a:cubicBezTo>
                  <a:pt x="1046" y="3759"/>
                  <a:pt x="1126" y="3773"/>
                  <a:pt x="1218" y="3773"/>
                </a:cubicBezTo>
                <a:cubicBezTo>
                  <a:pt x="1377" y="3773"/>
                  <a:pt x="1536" y="3733"/>
                  <a:pt x="1668" y="3667"/>
                </a:cubicBezTo>
                <a:cubicBezTo>
                  <a:pt x="1801" y="3614"/>
                  <a:pt x="1920" y="3508"/>
                  <a:pt x="2039" y="3376"/>
                </a:cubicBezTo>
                <a:cubicBezTo>
                  <a:pt x="2132" y="3257"/>
                  <a:pt x="2224" y="3111"/>
                  <a:pt x="2304" y="2952"/>
                </a:cubicBezTo>
                <a:cubicBezTo>
                  <a:pt x="2383" y="2780"/>
                  <a:pt x="2449" y="2595"/>
                  <a:pt x="2529" y="2370"/>
                </a:cubicBezTo>
                <a:lnTo>
                  <a:pt x="3164" y="596"/>
                </a:lnTo>
                <a:cubicBezTo>
                  <a:pt x="3190" y="530"/>
                  <a:pt x="3217" y="490"/>
                  <a:pt x="3243" y="477"/>
                </a:cubicBezTo>
                <a:cubicBezTo>
                  <a:pt x="3283" y="464"/>
                  <a:pt x="3349" y="451"/>
                  <a:pt x="3442" y="451"/>
                </a:cubicBezTo>
                <a:cubicBezTo>
                  <a:pt x="3534" y="451"/>
                  <a:pt x="3601" y="437"/>
                  <a:pt x="3680" y="411"/>
                </a:cubicBezTo>
                <a:cubicBezTo>
                  <a:pt x="3746" y="398"/>
                  <a:pt x="3786" y="345"/>
                  <a:pt x="3786" y="279"/>
                </a:cubicBezTo>
                <a:cubicBezTo>
                  <a:pt x="3786" y="212"/>
                  <a:pt x="3746" y="160"/>
                  <a:pt x="3680" y="146"/>
                </a:cubicBezTo>
                <a:cubicBezTo>
                  <a:pt x="3614" y="120"/>
                  <a:pt x="3534" y="107"/>
                  <a:pt x="3442" y="107"/>
                </a:cubicBezTo>
                <a:lnTo>
                  <a:pt x="2409" y="107"/>
                </a:lnTo>
                <a:cubicBezTo>
                  <a:pt x="2317" y="107"/>
                  <a:pt x="2251" y="120"/>
                  <a:pt x="2224" y="146"/>
                </a:cubicBezTo>
                <a:cubicBezTo>
                  <a:pt x="2198" y="160"/>
                  <a:pt x="2184" y="212"/>
                  <a:pt x="2184" y="279"/>
                </a:cubicBezTo>
                <a:cubicBezTo>
                  <a:pt x="2184" y="318"/>
                  <a:pt x="2211" y="358"/>
                  <a:pt x="2251" y="398"/>
                </a:cubicBezTo>
                <a:cubicBezTo>
                  <a:pt x="2290" y="437"/>
                  <a:pt x="2370" y="451"/>
                  <a:pt x="2462" y="451"/>
                </a:cubicBezTo>
                <a:cubicBezTo>
                  <a:pt x="2568" y="451"/>
                  <a:pt x="2621" y="464"/>
                  <a:pt x="2648" y="477"/>
                </a:cubicBezTo>
                <a:cubicBezTo>
                  <a:pt x="2674" y="504"/>
                  <a:pt x="2687" y="517"/>
                  <a:pt x="2687" y="557"/>
                </a:cubicBezTo>
                <a:cubicBezTo>
                  <a:pt x="2687" y="623"/>
                  <a:pt x="2674" y="689"/>
                  <a:pt x="2648" y="795"/>
                </a:cubicBezTo>
                <a:lnTo>
                  <a:pt x="2184" y="2224"/>
                </a:lnTo>
                <a:lnTo>
                  <a:pt x="1324" y="623"/>
                </a:lnTo>
                <a:cubicBezTo>
                  <a:pt x="1311" y="583"/>
                  <a:pt x="1298" y="543"/>
                  <a:pt x="1284" y="504"/>
                </a:cubicBezTo>
                <a:cubicBezTo>
                  <a:pt x="1271" y="464"/>
                  <a:pt x="1271" y="437"/>
                  <a:pt x="1271" y="424"/>
                </a:cubicBezTo>
                <a:cubicBezTo>
                  <a:pt x="1271" y="385"/>
                  <a:pt x="1284" y="358"/>
                  <a:pt x="1298" y="358"/>
                </a:cubicBezTo>
                <a:cubicBezTo>
                  <a:pt x="1311" y="345"/>
                  <a:pt x="1324" y="345"/>
                  <a:pt x="1351" y="345"/>
                </a:cubicBezTo>
                <a:cubicBezTo>
                  <a:pt x="1430" y="345"/>
                  <a:pt x="1483" y="332"/>
                  <a:pt x="1509" y="292"/>
                </a:cubicBezTo>
                <a:cubicBezTo>
                  <a:pt x="1549" y="252"/>
                  <a:pt x="1562" y="212"/>
                  <a:pt x="1562" y="160"/>
                </a:cubicBezTo>
                <a:cubicBezTo>
                  <a:pt x="1562" y="120"/>
                  <a:pt x="1536" y="80"/>
                  <a:pt x="1509" y="54"/>
                </a:cubicBezTo>
                <a:cubicBezTo>
                  <a:pt x="1483" y="14"/>
                  <a:pt x="1417" y="1"/>
                  <a:pt x="13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4"/>
          <p:cNvSpPr/>
          <p:nvPr/>
        </p:nvSpPr>
        <p:spPr>
          <a:xfrm>
            <a:off x="11224791" y="456395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2091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721017" y="3628955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1800"/>
              <a:buFont typeface="Life Savers"/>
              <a:buNone/>
              <a:defRPr sz="4000"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FFEC9D"/>
              </a:buClr>
              <a:buSzPts val="1400"/>
              <a:buFont typeface="Life Savers"/>
              <a:buNone/>
              <a:defRPr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FFEC9D"/>
              </a:buClr>
              <a:buSzPts val="1400"/>
              <a:buFont typeface="Life Savers"/>
              <a:buNone/>
              <a:defRPr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FFEC9D"/>
              </a:buClr>
              <a:buSzPts val="1400"/>
              <a:buFont typeface="Life Savers"/>
              <a:buNone/>
              <a:defRPr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FFEC9D"/>
              </a:buClr>
              <a:buSzPts val="1400"/>
              <a:buFont typeface="Life Savers"/>
              <a:buNone/>
              <a:defRPr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FFEC9D"/>
              </a:buClr>
              <a:buSzPts val="1400"/>
              <a:buFont typeface="Life Savers"/>
              <a:buNone/>
              <a:defRPr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FFEC9D"/>
              </a:buClr>
              <a:buSzPts val="1400"/>
              <a:buFont typeface="Life Savers"/>
              <a:buNone/>
              <a:defRPr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FFEC9D"/>
              </a:buClr>
              <a:buSzPts val="1400"/>
              <a:buFont typeface="Life Savers"/>
              <a:buNone/>
              <a:defRPr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FFEC9D"/>
              </a:buClr>
              <a:buSzPts val="1400"/>
              <a:buFont typeface="Life Savers"/>
              <a:buNone/>
              <a:defRPr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2"/>
          </p:nvPr>
        </p:nvSpPr>
        <p:spPr>
          <a:xfrm>
            <a:off x="6594184" y="1026788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1800"/>
              <a:buFont typeface="Life Savers"/>
              <a:buNone/>
              <a:defRPr sz="4000" b="1">
                <a:solidFill>
                  <a:schemeClr val="lt2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FFEC9D"/>
              </a:buClr>
              <a:buSzPts val="1400"/>
              <a:buFont typeface="Life Savers"/>
              <a:buNone/>
              <a:defRPr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FFEC9D"/>
              </a:buClr>
              <a:buSzPts val="1400"/>
              <a:buFont typeface="Life Savers"/>
              <a:buNone/>
              <a:defRPr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FFEC9D"/>
              </a:buClr>
              <a:buSzPts val="1400"/>
              <a:buFont typeface="Life Savers"/>
              <a:buNone/>
              <a:defRPr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FFEC9D"/>
              </a:buClr>
              <a:buSzPts val="1400"/>
              <a:buFont typeface="Life Savers"/>
              <a:buNone/>
              <a:defRPr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FFEC9D"/>
              </a:buClr>
              <a:buSzPts val="1400"/>
              <a:buFont typeface="Life Savers"/>
              <a:buNone/>
              <a:defRPr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FFEC9D"/>
              </a:buClr>
              <a:buSzPts val="1400"/>
              <a:buFont typeface="Life Savers"/>
              <a:buNone/>
              <a:defRPr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FFEC9D"/>
              </a:buClr>
              <a:buSzPts val="1400"/>
              <a:buFont typeface="Life Savers"/>
              <a:buNone/>
              <a:defRPr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FFEC9D"/>
              </a:buClr>
              <a:buSzPts val="1400"/>
              <a:buFont typeface="Life Savers"/>
              <a:buNone/>
              <a:defRPr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2025617" y="4346055"/>
            <a:ext cx="3267600" cy="14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4"/>
          </p:nvPr>
        </p:nvSpPr>
        <p:spPr>
          <a:xfrm>
            <a:off x="6900384" y="1743888"/>
            <a:ext cx="3264400" cy="14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latin typeface="Mukta Light"/>
                <a:ea typeface="Mukta Light"/>
                <a:cs typeface="Mukta Light"/>
                <a:sym typeface="Mukta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84" name="Google Shape;84;p5"/>
          <p:cNvGrpSpPr/>
          <p:nvPr/>
        </p:nvGrpSpPr>
        <p:grpSpPr>
          <a:xfrm>
            <a:off x="10777511" y="332256"/>
            <a:ext cx="937915" cy="328285"/>
            <a:chOff x="7657026" y="2119264"/>
            <a:chExt cx="819378" cy="286796"/>
          </a:xfrm>
        </p:grpSpPr>
        <p:sp>
          <p:nvSpPr>
            <p:cNvPr id="85" name="Google Shape;85;p5"/>
            <p:cNvSpPr/>
            <p:nvPr/>
          </p:nvSpPr>
          <p:spPr>
            <a:xfrm>
              <a:off x="7657026" y="2119264"/>
              <a:ext cx="177804" cy="286796"/>
            </a:xfrm>
            <a:custGeom>
              <a:avLst/>
              <a:gdLst/>
              <a:ahLst/>
              <a:cxnLst/>
              <a:rect l="l" t="t" r="r" b="b"/>
              <a:pathLst>
                <a:path w="3217" h="5189" extrusionOk="0">
                  <a:moveTo>
                    <a:pt x="1668" y="0"/>
                  </a:moveTo>
                  <a:cubicBezTo>
                    <a:pt x="1417" y="0"/>
                    <a:pt x="1205" y="40"/>
                    <a:pt x="1006" y="146"/>
                  </a:cubicBezTo>
                  <a:cubicBezTo>
                    <a:pt x="808" y="252"/>
                    <a:pt x="649" y="371"/>
                    <a:pt x="517" y="517"/>
                  </a:cubicBezTo>
                  <a:cubicBezTo>
                    <a:pt x="384" y="649"/>
                    <a:pt x="292" y="795"/>
                    <a:pt x="212" y="953"/>
                  </a:cubicBezTo>
                  <a:cubicBezTo>
                    <a:pt x="146" y="1099"/>
                    <a:pt x="120" y="1218"/>
                    <a:pt x="120" y="1324"/>
                  </a:cubicBezTo>
                  <a:cubicBezTo>
                    <a:pt x="120" y="1337"/>
                    <a:pt x="120" y="1364"/>
                    <a:pt x="120" y="1403"/>
                  </a:cubicBezTo>
                  <a:cubicBezTo>
                    <a:pt x="133" y="1443"/>
                    <a:pt x="133" y="1496"/>
                    <a:pt x="159" y="1536"/>
                  </a:cubicBezTo>
                  <a:cubicBezTo>
                    <a:pt x="173" y="1575"/>
                    <a:pt x="199" y="1615"/>
                    <a:pt x="239" y="1655"/>
                  </a:cubicBezTo>
                  <a:cubicBezTo>
                    <a:pt x="278" y="1681"/>
                    <a:pt x="331" y="1695"/>
                    <a:pt x="398" y="1695"/>
                  </a:cubicBezTo>
                  <a:cubicBezTo>
                    <a:pt x="503" y="1695"/>
                    <a:pt x="596" y="1668"/>
                    <a:pt x="649" y="1615"/>
                  </a:cubicBezTo>
                  <a:cubicBezTo>
                    <a:pt x="715" y="1562"/>
                    <a:pt x="742" y="1496"/>
                    <a:pt x="742" y="1403"/>
                  </a:cubicBezTo>
                  <a:cubicBezTo>
                    <a:pt x="742" y="1377"/>
                    <a:pt x="742" y="1337"/>
                    <a:pt x="715" y="1311"/>
                  </a:cubicBezTo>
                  <a:cubicBezTo>
                    <a:pt x="715" y="1284"/>
                    <a:pt x="689" y="1258"/>
                    <a:pt x="676" y="1245"/>
                  </a:cubicBezTo>
                  <a:lnTo>
                    <a:pt x="623" y="1178"/>
                  </a:lnTo>
                  <a:cubicBezTo>
                    <a:pt x="609" y="1152"/>
                    <a:pt x="609" y="1125"/>
                    <a:pt x="609" y="1099"/>
                  </a:cubicBezTo>
                  <a:cubicBezTo>
                    <a:pt x="609" y="1072"/>
                    <a:pt x="623" y="1006"/>
                    <a:pt x="676" y="927"/>
                  </a:cubicBezTo>
                  <a:cubicBezTo>
                    <a:pt x="715" y="847"/>
                    <a:pt x="795" y="768"/>
                    <a:pt x="874" y="689"/>
                  </a:cubicBezTo>
                  <a:cubicBezTo>
                    <a:pt x="967" y="609"/>
                    <a:pt x="1073" y="530"/>
                    <a:pt x="1192" y="464"/>
                  </a:cubicBezTo>
                  <a:cubicBezTo>
                    <a:pt x="1311" y="411"/>
                    <a:pt x="1456" y="371"/>
                    <a:pt x="1615" y="371"/>
                  </a:cubicBezTo>
                  <a:cubicBezTo>
                    <a:pt x="1774" y="371"/>
                    <a:pt x="1906" y="397"/>
                    <a:pt x="2012" y="464"/>
                  </a:cubicBezTo>
                  <a:cubicBezTo>
                    <a:pt x="2131" y="517"/>
                    <a:pt x="2224" y="583"/>
                    <a:pt x="2290" y="662"/>
                  </a:cubicBezTo>
                  <a:cubicBezTo>
                    <a:pt x="2356" y="755"/>
                    <a:pt x="2409" y="847"/>
                    <a:pt x="2436" y="953"/>
                  </a:cubicBezTo>
                  <a:cubicBezTo>
                    <a:pt x="2476" y="1059"/>
                    <a:pt x="2489" y="1152"/>
                    <a:pt x="2489" y="1245"/>
                  </a:cubicBezTo>
                  <a:cubicBezTo>
                    <a:pt x="2489" y="1456"/>
                    <a:pt x="2449" y="1668"/>
                    <a:pt x="2370" y="1893"/>
                  </a:cubicBezTo>
                  <a:cubicBezTo>
                    <a:pt x="2290" y="2118"/>
                    <a:pt x="2198" y="2356"/>
                    <a:pt x="2065" y="2581"/>
                  </a:cubicBezTo>
                  <a:cubicBezTo>
                    <a:pt x="1946" y="2819"/>
                    <a:pt x="1801" y="3044"/>
                    <a:pt x="1642" y="3283"/>
                  </a:cubicBezTo>
                  <a:cubicBezTo>
                    <a:pt x="1470" y="3508"/>
                    <a:pt x="1311" y="3719"/>
                    <a:pt x="1126" y="3918"/>
                  </a:cubicBezTo>
                  <a:cubicBezTo>
                    <a:pt x="953" y="4117"/>
                    <a:pt x="781" y="4302"/>
                    <a:pt x="609" y="4474"/>
                  </a:cubicBezTo>
                  <a:cubicBezTo>
                    <a:pt x="437" y="4633"/>
                    <a:pt x="278" y="4765"/>
                    <a:pt x="133" y="4884"/>
                  </a:cubicBezTo>
                  <a:cubicBezTo>
                    <a:pt x="106" y="4911"/>
                    <a:pt x="67" y="4937"/>
                    <a:pt x="40" y="4964"/>
                  </a:cubicBezTo>
                  <a:cubicBezTo>
                    <a:pt x="14" y="4977"/>
                    <a:pt x="1" y="5003"/>
                    <a:pt x="1" y="5043"/>
                  </a:cubicBezTo>
                  <a:cubicBezTo>
                    <a:pt x="1" y="5069"/>
                    <a:pt x="14" y="5109"/>
                    <a:pt x="40" y="5136"/>
                  </a:cubicBezTo>
                  <a:cubicBezTo>
                    <a:pt x="67" y="5175"/>
                    <a:pt x="120" y="5189"/>
                    <a:pt x="186" y="5189"/>
                  </a:cubicBezTo>
                  <a:cubicBezTo>
                    <a:pt x="239" y="5189"/>
                    <a:pt x="292" y="5189"/>
                    <a:pt x="345" y="5162"/>
                  </a:cubicBezTo>
                  <a:cubicBezTo>
                    <a:pt x="398" y="5149"/>
                    <a:pt x="424" y="5122"/>
                    <a:pt x="451" y="5109"/>
                  </a:cubicBezTo>
                  <a:lnTo>
                    <a:pt x="1523" y="5109"/>
                  </a:lnTo>
                  <a:cubicBezTo>
                    <a:pt x="1642" y="5109"/>
                    <a:pt x="1774" y="5109"/>
                    <a:pt x="1893" y="5122"/>
                  </a:cubicBezTo>
                  <a:lnTo>
                    <a:pt x="2674" y="5122"/>
                  </a:lnTo>
                  <a:cubicBezTo>
                    <a:pt x="2701" y="5122"/>
                    <a:pt x="2727" y="5109"/>
                    <a:pt x="2767" y="5096"/>
                  </a:cubicBezTo>
                  <a:cubicBezTo>
                    <a:pt x="2806" y="5069"/>
                    <a:pt x="2846" y="5043"/>
                    <a:pt x="2873" y="4990"/>
                  </a:cubicBezTo>
                  <a:cubicBezTo>
                    <a:pt x="2978" y="4792"/>
                    <a:pt x="3071" y="4646"/>
                    <a:pt x="3124" y="4553"/>
                  </a:cubicBezTo>
                  <a:cubicBezTo>
                    <a:pt x="3190" y="4461"/>
                    <a:pt x="3217" y="4394"/>
                    <a:pt x="3217" y="4342"/>
                  </a:cubicBezTo>
                  <a:cubicBezTo>
                    <a:pt x="3217" y="4302"/>
                    <a:pt x="3190" y="4262"/>
                    <a:pt x="3151" y="4249"/>
                  </a:cubicBezTo>
                  <a:cubicBezTo>
                    <a:pt x="3111" y="4222"/>
                    <a:pt x="3071" y="4222"/>
                    <a:pt x="3031" y="4222"/>
                  </a:cubicBezTo>
                  <a:cubicBezTo>
                    <a:pt x="2978" y="4222"/>
                    <a:pt x="2926" y="4236"/>
                    <a:pt x="2899" y="4262"/>
                  </a:cubicBezTo>
                  <a:cubicBezTo>
                    <a:pt x="2873" y="4302"/>
                    <a:pt x="2846" y="4328"/>
                    <a:pt x="2833" y="4355"/>
                  </a:cubicBezTo>
                  <a:lnTo>
                    <a:pt x="2661" y="4606"/>
                  </a:lnTo>
                  <a:cubicBezTo>
                    <a:pt x="2621" y="4659"/>
                    <a:pt x="2595" y="4699"/>
                    <a:pt x="2568" y="4712"/>
                  </a:cubicBezTo>
                  <a:cubicBezTo>
                    <a:pt x="2555" y="4725"/>
                    <a:pt x="2528" y="4739"/>
                    <a:pt x="2502" y="4739"/>
                  </a:cubicBezTo>
                  <a:lnTo>
                    <a:pt x="2264" y="4739"/>
                  </a:lnTo>
                  <a:cubicBezTo>
                    <a:pt x="2131" y="4739"/>
                    <a:pt x="1986" y="4739"/>
                    <a:pt x="1814" y="4725"/>
                  </a:cubicBezTo>
                  <a:lnTo>
                    <a:pt x="1284" y="4725"/>
                  </a:lnTo>
                  <a:cubicBezTo>
                    <a:pt x="1112" y="4725"/>
                    <a:pt x="953" y="4712"/>
                    <a:pt x="821" y="4699"/>
                  </a:cubicBezTo>
                  <a:cubicBezTo>
                    <a:pt x="940" y="4593"/>
                    <a:pt x="1086" y="4461"/>
                    <a:pt x="1231" y="4302"/>
                  </a:cubicBezTo>
                  <a:cubicBezTo>
                    <a:pt x="1390" y="4143"/>
                    <a:pt x="1536" y="3971"/>
                    <a:pt x="1695" y="3786"/>
                  </a:cubicBezTo>
                  <a:cubicBezTo>
                    <a:pt x="1853" y="3600"/>
                    <a:pt x="2012" y="3402"/>
                    <a:pt x="2158" y="3190"/>
                  </a:cubicBezTo>
                  <a:cubicBezTo>
                    <a:pt x="2303" y="2978"/>
                    <a:pt x="2436" y="2767"/>
                    <a:pt x="2555" y="2555"/>
                  </a:cubicBezTo>
                  <a:cubicBezTo>
                    <a:pt x="2674" y="2343"/>
                    <a:pt x="2767" y="2118"/>
                    <a:pt x="2833" y="1906"/>
                  </a:cubicBezTo>
                  <a:cubicBezTo>
                    <a:pt x="2912" y="1681"/>
                    <a:pt x="2952" y="1470"/>
                    <a:pt x="2952" y="1258"/>
                  </a:cubicBezTo>
                  <a:cubicBezTo>
                    <a:pt x="2952" y="1086"/>
                    <a:pt x="2926" y="927"/>
                    <a:pt x="2886" y="768"/>
                  </a:cubicBezTo>
                  <a:cubicBezTo>
                    <a:pt x="2833" y="622"/>
                    <a:pt x="2767" y="477"/>
                    <a:pt x="2661" y="371"/>
                  </a:cubicBezTo>
                  <a:cubicBezTo>
                    <a:pt x="2555" y="252"/>
                    <a:pt x="2423" y="159"/>
                    <a:pt x="2264" y="106"/>
                  </a:cubicBezTo>
                  <a:cubicBezTo>
                    <a:pt x="2105" y="27"/>
                    <a:pt x="1906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7852350" y="2207752"/>
              <a:ext cx="109048" cy="109821"/>
            </a:xfrm>
            <a:custGeom>
              <a:avLst/>
              <a:gdLst/>
              <a:ahLst/>
              <a:cxnLst/>
              <a:rect l="l" t="t" r="r" b="b"/>
              <a:pathLst>
                <a:path w="1973" h="1987" extrusionOk="0">
                  <a:moveTo>
                    <a:pt x="980" y="1"/>
                  </a:moveTo>
                  <a:cubicBezTo>
                    <a:pt x="927" y="1"/>
                    <a:pt x="874" y="27"/>
                    <a:pt x="834" y="67"/>
                  </a:cubicBezTo>
                  <a:cubicBezTo>
                    <a:pt x="794" y="94"/>
                    <a:pt x="781" y="133"/>
                    <a:pt x="781" y="186"/>
                  </a:cubicBezTo>
                  <a:cubicBezTo>
                    <a:pt x="781" y="252"/>
                    <a:pt x="781" y="345"/>
                    <a:pt x="781" y="451"/>
                  </a:cubicBezTo>
                  <a:cubicBezTo>
                    <a:pt x="794" y="557"/>
                    <a:pt x="794" y="676"/>
                    <a:pt x="794" y="808"/>
                  </a:cubicBezTo>
                  <a:lnTo>
                    <a:pt x="159" y="808"/>
                  </a:lnTo>
                  <a:cubicBezTo>
                    <a:pt x="119" y="808"/>
                    <a:pt x="93" y="821"/>
                    <a:pt x="53" y="861"/>
                  </a:cubicBezTo>
                  <a:cubicBezTo>
                    <a:pt x="14" y="888"/>
                    <a:pt x="0" y="941"/>
                    <a:pt x="0" y="1007"/>
                  </a:cubicBezTo>
                  <a:cubicBezTo>
                    <a:pt x="0" y="1073"/>
                    <a:pt x="14" y="1126"/>
                    <a:pt x="53" y="1166"/>
                  </a:cubicBezTo>
                  <a:cubicBezTo>
                    <a:pt x="93" y="1192"/>
                    <a:pt x="133" y="1205"/>
                    <a:pt x="159" y="1205"/>
                  </a:cubicBezTo>
                  <a:cubicBezTo>
                    <a:pt x="212" y="1205"/>
                    <a:pt x="305" y="1205"/>
                    <a:pt x="411" y="1192"/>
                  </a:cubicBezTo>
                  <a:cubicBezTo>
                    <a:pt x="530" y="1192"/>
                    <a:pt x="649" y="1192"/>
                    <a:pt x="781" y="1179"/>
                  </a:cubicBezTo>
                  <a:lnTo>
                    <a:pt x="781" y="1179"/>
                  </a:lnTo>
                  <a:cubicBezTo>
                    <a:pt x="781" y="1285"/>
                    <a:pt x="781" y="1404"/>
                    <a:pt x="768" y="1536"/>
                  </a:cubicBezTo>
                  <a:cubicBezTo>
                    <a:pt x="768" y="1655"/>
                    <a:pt x="768" y="1748"/>
                    <a:pt x="768" y="1814"/>
                  </a:cubicBezTo>
                  <a:cubicBezTo>
                    <a:pt x="768" y="1854"/>
                    <a:pt x="781" y="1893"/>
                    <a:pt x="821" y="1920"/>
                  </a:cubicBezTo>
                  <a:cubicBezTo>
                    <a:pt x="847" y="1960"/>
                    <a:pt x="900" y="1986"/>
                    <a:pt x="967" y="1986"/>
                  </a:cubicBezTo>
                  <a:cubicBezTo>
                    <a:pt x="1046" y="1986"/>
                    <a:pt x="1099" y="1960"/>
                    <a:pt x="1139" y="1920"/>
                  </a:cubicBezTo>
                  <a:cubicBezTo>
                    <a:pt x="1165" y="1880"/>
                    <a:pt x="1192" y="1854"/>
                    <a:pt x="1192" y="1814"/>
                  </a:cubicBezTo>
                  <a:lnTo>
                    <a:pt x="1192" y="1179"/>
                  </a:lnTo>
                  <a:lnTo>
                    <a:pt x="1787" y="1179"/>
                  </a:lnTo>
                  <a:cubicBezTo>
                    <a:pt x="1840" y="1179"/>
                    <a:pt x="1880" y="1166"/>
                    <a:pt x="1919" y="1139"/>
                  </a:cubicBezTo>
                  <a:cubicBezTo>
                    <a:pt x="1959" y="1099"/>
                    <a:pt x="1972" y="1046"/>
                    <a:pt x="1972" y="980"/>
                  </a:cubicBezTo>
                  <a:cubicBezTo>
                    <a:pt x="1972" y="901"/>
                    <a:pt x="1959" y="848"/>
                    <a:pt x="1933" y="821"/>
                  </a:cubicBezTo>
                  <a:cubicBezTo>
                    <a:pt x="1906" y="795"/>
                    <a:pt x="1867" y="782"/>
                    <a:pt x="1840" y="782"/>
                  </a:cubicBezTo>
                  <a:cubicBezTo>
                    <a:pt x="1761" y="782"/>
                    <a:pt x="1668" y="782"/>
                    <a:pt x="1549" y="795"/>
                  </a:cubicBezTo>
                  <a:cubicBezTo>
                    <a:pt x="1443" y="808"/>
                    <a:pt x="1324" y="808"/>
                    <a:pt x="1192" y="808"/>
                  </a:cubicBezTo>
                  <a:lnTo>
                    <a:pt x="1192" y="451"/>
                  </a:lnTo>
                  <a:cubicBezTo>
                    <a:pt x="1192" y="345"/>
                    <a:pt x="1192" y="252"/>
                    <a:pt x="1192" y="186"/>
                  </a:cubicBezTo>
                  <a:cubicBezTo>
                    <a:pt x="1192" y="133"/>
                    <a:pt x="1178" y="94"/>
                    <a:pt x="1139" y="67"/>
                  </a:cubicBezTo>
                  <a:cubicBezTo>
                    <a:pt x="1099" y="27"/>
                    <a:pt x="1046" y="1"/>
                    <a:pt x="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7975989" y="2119264"/>
              <a:ext cx="177804" cy="286796"/>
            </a:xfrm>
            <a:custGeom>
              <a:avLst/>
              <a:gdLst/>
              <a:ahLst/>
              <a:cxnLst/>
              <a:rect l="l" t="t" r="r" b="b"/>
              <a:pathLst>
                <a:path w="3217" h="5189" extrusionOk="0">
                  <a:moveTo>
                    <a:pt x="1668" y="0"/>
                  </a:moveTo>
                  <a:cubicBezTo>
                    <a:pt x="1416" y="0"/>
                    <a:pt x="1191" y="40"/>
                    <a:pt x="1006" y="146"/>
                  </a:cubicBezTo>
                  <a:cubicBezTo>
                    <a:pt x="807" y="252"/>
                    <a:pt x="649" y="371"/>
                    <a:pt x="516" y="517"/>
                  </a:cubicBezTo>
                  <a:cubicBezTo>
                    <a:pt x="384" y="649"/>
                    <a:pt x="278" y="795"/>
                    <a:pt x="212" y="953"/>
                  </a:cubicBezTo>
                  <a:cubicBezTo>
                    <a:pt x="146" y="1099"/>
                    <a:pt x="106" y="1218"/>
                    <a:pt x="106" y="1324"/>
                  </a:cubicBezTo>
                  <a:cubicBezTo>
                    <a:pt x="106" y="1337"/>
                    <a:pt x="119" y="1364"/>
                    <a:pt x="119" y="1403"/>
                  </a:cubicBezTo>
                  <a:cubicBezTo>
                    <a:pt x="119" y="1443"/>
                    <a:pt x="132" y="1496"/>
                    <a:pt x="146" y="1536"/>
                  </a:cubicBezTo>
                  <a:cubicBezTo>
                    <a:pt x="172" y="1575"/>
                    <a:pt x="199" y="1615"/>
                    <a:pt x="238" y="1655"/>
                  </a:cubicBezTo>
                  <a:cubicBezTo>
                    <a:pt x="278" y="1681"/>
                    <a:pt x="331" y="1695"/>
                    <a:pt x="397" y="1695"/>
                  </a:cubicBezTo>
                  <a:cubicBezTo>
                    <a:pt x="503" y="1695"/>
                    <a:pt x="582" y="1668"/>
                    <a:pt x="649" y="1615"/>
                  </a:cubicBezTo>
                  <a:cubicBezTo>
                    <a:pt x="715" y="1562"/>
                    <a:pt x="741" y="1496"/>
                    <a:pt x="741" y="1403"/>
                  </a:cubicBezTo>
                  <a:cubicBezTo>
                    <a:pt x="741" y="1377"/>
                    <a:pt x="728" y="1337"/>
                    <a:pt x="715" y="1311"/>
                  </a:cubicBezTo>
                  <a:cubicBezTo>
                    <a:pt x="702" y="1284"/>
                    <a:pt x="688" y="1258"/>
                    <a:pt x="662" y="1245"/>
                  </a:cubicBezTo>
                  <a:lnTo>
                    <a:pt x="622" y="1178"/>
                  </a:lnTo>
                  <a:cubicBezTo>
                    <a:pt x="609" y="1152"/>
                    <a:pt x="596" y="1125"/>
                    <a:pt x="596" y="1099"/>
                  </a:cubicBezTo>
                  <a:cubicBezTo>
                    <a:pt x="596" y="1072"/>
                    <a:pt x="622" y="1006"/>
                    <a:pt x="662" y="927"/>
                  </a:cubicBezTo>
                  <a:cubicBezTo>
                    <a:pt x="715" y="847"/>
                    <a:pt x="781" y="768"/>
                    <a:pt x="874" y="689"/>
                  </a:cubicBezTo>
                  <a:cubicBezTo>
                    <a:pt x="953" y="609"/>
                    <a:pt x="1059" y="530"/>
                    <a:pt x="1191" y="464"/>
                  </a:cubicBezTo>
                  <a:cubicBezTo>
                    <a:pt x="1310" y="411"/>
                    <a:pt x="1443" y="371"/>
                    <a:pt x="1602" y="371"/>
                  </a:cubicBezTo>
                  <a:cubicBezTo>
                    <a:pt x="1760" y="371"/>
                    <a:pt x="1906" y="397"/>
                    <a:pt x="2012" y="464"/>
                  </a:cubicBezTo>
                  <a:cubicBezTo>
                    <a:pt x="2131" y="517"/>
                    <a:pt x="2224" y="583"/>
                    <a:pt x="2290" y="662"/>
                  </a:cubicBezTo>
                  <a:cubicBezTo>
                    <a:pt x="2356" y="755"/>
                    <a:pt x="2409" y="847"/>
                    <a:pt x="2435" y="953"/>
                  </a:cubicBezTo>
                  <a:cubicBezTo>
                    <a:pt x="2462" y="1059"/>
                    <a:pt x="2488" y="1152"/>
                    <a:pt x="2488" y="1245"/>
                  </a:cubicBezTo>
                  <a:cubicBezTo>
                    <a:pt x="2488" y="1456"/>
                    <a:pt x="2449" y="1668"/>
                    <a:pt x="2369" y="1893"/>
                  </a:cubicBezTo>
                  <a:cubicBezTo>
                    <a:pt x="2290" y="2118"/>
                    <a:pt x="2184" y="2356"/>
                    <a:pt x="2065" y="2581"/>
                  </a:cubicBezTo>
                  <a:cubicBezTo>
                    <a:pt x="1932" y="2819"/>
                    <a:pt x="1800" y="3044"/>
                    <a:pt x="1628" y="3283"/>
                  </a:cubicBezTo>
                  <a:cubicBezTo>
                    <a:pt x="1469" y="3508"/>
                    <a:pt x="1297" y="3719"/>
                    <a:pt x="1125" y="3918"/>
                  </a:cubicBezTo>
                  <a:cubicBezTo>
                    <a:pt x="953" y="4117"/>
                    <a:pt x="781" y="4302"/>
                    <a:pt x="609" y="4474"/>
                  </a:cubicBezTo>
                  <a:cubicBezTo>
                    <a:pt x="437" y="4633"/>
                    <a:pt x="278" y="4765"/>
                    <a:pt x="132" y="4884"/>
                  </a:cubicBezTo>
                  <a:cubicBezTo>
                    <a:pt x="93" y="4911"/>
                    <a:pt x="66" y="4937"/>
                    <a:pt x="40" y="4964"/>
                  </a:cubicBezTo>
                  <a:cubicBezTo>
                    <a:pt x="13" y="4977"/>
                    <a:pt x="0" y="5003"/>
                    <a:pt x="0" y="5043"/>
                  </a:cubicBezTo>
                  <a:cubicBezTo>
                    <a:pt x="0" y="5069"/>
                    <a:pt x="13" y="5109"/>
                    <a:pt x="40" y="5136"/>
                  </a:cubicBezTo>
                  <a:cubicBezTo>
                    <a:pt x="66" y="5175"/>
                    <a:pt x="119" y="5189"/>
                    <a:pt x="185" y="5189"/>
                  </a:cubicBezTo>
                  <a:cubicBezTo>
                    <a:pt x="238" y="5189"/>
                    <a:pt x="291" y="5189"/>
                    <a:pt x="344" y="5162"/>
                  </a:cubicBezTo>
                  <a:cubicBezTo>
                    <a:pt x="384" y="5149"/>
                    <a:pt x="424" y="5122"/>
                    <a:pt x="437" y="5109"/>
                  </a:cubicBezTo>
                  <a:lnTo>
                    <a:pt x="1509" y="5109"/>
                  </a:lnTo>
                  <a:cubicBezTo>
                    <a:pt x="1641" y="5109"/>
                    <a:pt x="1760" y="5109"/>
                    <a:pt x="1893" y="5122"/>
                  </a:cubicBezTo>
                  <a:lnTo>
                    <a:pt x="2674" y="5122"/>
                  </a:lnTo>
                  <a:cubicBezTo>
                    <a:pt x="2700" y="5122"/>
                    <a:pt x="2727" y="5109"/>
                    <a:pt x="2766" y="5096"/>
                  </a:cubicBezTo>
                  <a:cubicBezTo>
                    <a:pt x="2806" y="5069"/>
                    <a:pt x="2832" y="5043"/>
                    <a:pt x="2859" y="4990"/>
                  </a:cubicBezTo>
                  <a:cubicBezTo>
                    <a:pt x="2978" y="4792"/>
                    <a:pt x="3057" y="4646"/>
                    <a:pt x="3124" y="4553"/>
                  </a:cubicBezTo>
                  <a:cubicBezTo>
                    <a:pt x="3177" y="4461"/>
                    <a:pt x="3216" y="4394"/>
                    <a:pt x="3216" y="4342"/>
                  </a:cubicBezTo>
                  <a:cubicBezTo>
                    <a:pt x="3216" y="4302"/>
                    <a:pt x="3190" y="4262"/>
                    <a:pt x="3150" y="4249"/>
                  </a:cubicBezTo>
                  <a:cubicBezTo>
                    <a:pt x="3110" y="4222"/>
                    <a:pt x="3071" y="4222"/>
                    <a:pt x="3031" y="4222"/>
                  </a:cubicBezTo>
                  <a:cubicBezTo>
                    <a:pt x="2965" y="4222"/>
                    <a:pt x="2925" y="4236"/>
                    <a:pt x="2899" y="4262"/>
                  </a:cubicBezTo>
                  <a:cubicBezTo>
                    <a:pt x="2872" y="4302"/>
                    <a:pt x="2846" y="4328"/>
                    <a:pt x="2819" y="4355"/>
                  </a:cubicBezTo>
                  <a:lnTo>
                    <a:pt x="2660" y="4606"/>
                  </a:lnTo>
                  <a:cubicBezTo>
                    <a:pt x="2621" y="4659"/>
                    <a:pt x="2594" y="4699"/>
                    <a:pt x="2568" y="4712"/>
                  </a:cubicBezTo>
                  <a:cubicBezTo>
                    <a:pt x="2541" y="4725"/>
                    <a:pt x="2528" y="4739"/>
                    <a:pt x="2488" y="4739"/>
                  </a:cubicBezTo>
                  <a:lnTo>
                    <a:pt x="2250" y="4739"/>
                  </a:lnTo>
                  <a:cubicBezTo>
                    <a:pt x="2131" y="4739"/>
                    <a:pt x="1972" y="4739"/>
                    <a:pt x="1800" y="4725"/>
                  </a:cubicBezTo>
                  <a:lnTo>
                    <a:pt x="1284" y="4725"/>
                  </a:lnTo>
                  <a:cubicBezTo>
                    <a:pt x="1099" y="4725"/>
                    <a:pt x="953" y="4712"/>
                    <a:pt x="821" y="4699"/>
                  </a:cubicBezTo>
                  <a:cubicBezTo>
                    <a:pt x="940" y="4593"/>
                    <a:pt x="1072" y="4461"/>
                    <a:pt x="1231" y="4302"/>
                  </a:cubicBezTo>
                  <a:cubicBezTo>
                    <a:pt x="1377" y="4143"/>
                    <a:pt x="1535" y="3971"/>
                    <a:pt x="1694" y="3786"/>
                  </a:cubicBezTo>
                  <a:cubicBezTo>
                    <a:pt x="1853" y="3600"/>
                    <a:pt x="1999" y="3402"/>
                    <a:pt x="2144" y="3190"/>
                  </a:cubicBezTo>
                  <a:cubicBezTo>
                    <a:pt x="2303" y="2978"/>
                    <a:pt x="2435" y="2767"/>
                    <a:pt x="2555" y="2555"/>
                  </a:cubicBezTo>
                  <a:cubicBezTo>
                    <a:pt x="2674" y="2343"/>
                    <a:pt x="2766" y="2118"/>
                    <a:pt x="2832" y="1906"/>
                  </a:cubicBezTo>
                  <a:cubicBezTo>
                    <a:pt x="2912" y="1681"/>
                    <a:pt x="2938" y="1470"/>
                    <a:pt x="2938" y="1258"/>
                  </a:cubicBezTo>
                  <a:cubicBezTo>
                    <a:pt x="2938" y="1086"/>
                    <a:pt x="2925" y="927"/>
                    <a:pt x="2872" y="768"/>
                  </a:cubicBezTo>
                  <a:cubicBezTo>
                    <a:pt x="2832" y="622"/>
                    <a:pt x="2753" y="477"/>
                    <a:pt x="2660" y="371"/>
                  </a:cubicBezTo>
                  <a:cubicBezTo>
                    <a:pt x="2555" y="252"/>
                    <a:pt x="2422" y="159"/>
                    <a:pt x="2263" y="106"/>
                  </a:cubicBezTo>
                  <a:cubicBezTo>
                    <a:pt x="2105" y="27"/>
                    <a:pt x="1906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8179328" y="2237045"/>
              <a:ext cx="94401" cy="79036"/>
            </a:xfrm>
            <a:custGeom>
              <a:avLst/>
              <a:gdLst/>
              <a:ahLst/>
              <a:cxnLst/>
              <a:rect l="l" t="t" r="r" b="b"/>
              <a:pathLst>
                <a:path w="1708" h="1430" extrusionOk="0">
                  <a:moveTo>
                    <a:pt x="1576" y="0"/>
                  </a:moveTo>
                  <a:cubicBezTo>
                    <a:pt x="1470" y="0"/>
                    <a:pt x="1364" y="14"/>
                    <a:pt x="1231" y="14"/>
                  </a:cubicBezTo>
                  <a:cubicBezTo>
                    <a:pt x="1112" y="27"/>
                    <a:pt x="953" y="27"/>
                    <a:pt x="781" y="27"/>
                  </a:cubicBezTo>
                  <a:lnTo>
                    <a:pt x="609" y="27"/>
                  </a:lnTo>
                  <a:cubicBezTo>
                    <a:pt x="556" y="27"/>
                    <a:pt x="490" y="14"/>
                    <a:pt x="437" y="14"/>
                  </a:cubicBezTo>
                  <a:lnTo>
                    <a:pt x="159" y="14"/>
                  </a:lnTo>
                  <a:cubicBezTo>
                    <a:pt x="106" y="14"/>
                    <a:pt x="67" y="27"/>
                    <a:pt x="40" y="80"/>
                  </a:cubicBezTo>
                  <a:cubicBezTo>
                    <a:pt x="14" y="106"/>
                    <a:pt x="1" y="146"/>
                    <a:pt x="1" y="199"/>
                  </a:cubicBezTo>
                  <a:cubicBezTo>
                    <a:pt x="1" y="239"/>
                    <a:pt x="14" y="291"/>
                    <a:pt x="40" y="331"/>
                  </a:cubicBezTo>
                  <a:cubicBezTo>
                    <a:pt x="80" y="371"/>
                    <a:pt x="120" y="384"/>
                    <a:pt x="159" y="384"/>
                  </a:cubicBezTo>
                  <a:lnTo>
                    <a:pt x="1523" y="384"/>
                  </a:lnTo>
                  <a:cubicBezTo>
                    <a:pt x="1589" y="384"/>
                    <a:pt x="1642" y="358"/>
                    <a:pt x="1668" y="305"/>
                  </a:cubicBezTo>
                  <a:cubicBezTo>
                    <a:pt x="1695" y="252"/>
                    <a:pt x="1708" y="212"/>
                    <a:pt x="1708" y="172"/>
                  </a:cubicBezTo>
                  <a:cubicBezTo>
                    <a:pt x="1708" y="133"/>
                    <a:pt x="1695" y="93"/>
                    <a:pt x="1655" y="66"/>
                  </a:cubicBezTo>
                  <a:cubicBezTo>
                    <a:pt x="1642" y="27"/>
                    <a:pt x="1602" y="0"/>
                    <a:pt x="1576" y="0"/>
                  </a:cubicBezTo>
                  <a:close/>
                  <a:moveTo>
                    <a:pt x="159" y="1046"/>
                  </a:moveTo>
                  <a:cubicBezTo>
                    <a:pt x="106" y="1046"/>
                    <a:pt x="67" y="1072"/>
                    <a:pt x="40" y="1112"/>
                  </a:cubicBezTo>
                  <a:cubicBezTo>
                    <a:pt x="14" y="1152"/>
                    <a:pt x="1" y="1191"/>
                    <a:pt x="1" y="1231"/>
                  </a:cubicBezTo>
                  <a:cubicBezTo>
                    <a:pt x="1" y="1284"/>
                    <a:pt x="14" y="1324"/>
                    <a:pt x="40" y="1363"/>
                  </a:cubicBezTo>
                  <a:cubicBezTo>
                    <a:pt x="80" y="1403"/>
                    <a:pt x="120" y="1430"/>
                    <a:pt x="159" y="1430"/>
                  </a:cubicBezTo>
                  <a:lnTo>
                    <a:pt x="821" y="1430"/>
                  </a:lnTo>
                  <a:cubicBezTo>
                    <a:pt x="953" y="1416"/>
                    <a:pt x="1086" y="1416"/>
                    <a:pt x="1205" y="1416"/>
                  </a:cubicBezTo>
                  <a:lnTo>
                    <a:pt x="1523" y="1416"/>
                  </a:lnTo>
                  <a:cubicBezTo>
                    <a:pt x="1589" y="1416"/>
                    <a:pt x="1642" y="1390"/>
                    <a:pt x="1668" y="1350"/>
                  </a:cubicBezTo>
                  <a:cubicBezTo>
                    <a:pt x="1695" y="1297"/>
                    <a:pt x="1708" y="1244"/>
                    <a:pt x="1708" y="1218"/>
                  </a:cubicBezTo>
                  <a:cubicBezTo>
                    <a:pt x="1708" y="1165"/>
                    <a:pt x="1695" y="1125"/>
                    <a:pt x="1655" y="1099"/>
                  </a:cubicBezTo>
                  <a:cubicBezTo>
                    <a:pt x="1642" y="1059"/>
                    <a:pt x="1602" y="1046"/>
                    <a:pt x="1576" y="1046"/>
                  </a:cubicBezTo>
                  <a:cubicBezTo>
                    <a:pt x="1470" y="1046"/>
                    <a:pt x="1364" y="1046"/>
                    <a:pt x="1231" y="1059"/>
                  </a:cubicBezTo>
                  <a:lnTo>
                    <a:pt x="278" y="1059"/>
                  </a:lnTo>
                  <a:cubicBezTo>
                    <a:pt x="226" y="1046"/>
                    <a:pt x="186" y="1046"/>
                    <a:pt x="159" y="10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8287602" y="2120701"/>
              <a:ext cx="188802" cy="281711"/>
            </a:xfrm>
            <a:custGeom>
              <a:avLst/>
              <a:gdLst/>
              <a:ahLst/>
              <a:cxnLst/>
              <a:rect l="l" t="t" r="r" b="b"/>
              <a:pathLst>
                <a:path w="3416" h="5097" extrusionOk="0">
                  <a:moveTo>
                    <a:pt x="2542" y="610"/>
                  </a:moveTo>
                  <a:lnTo>
                    <a:pt x="2356" y="3191"/>
                  </a:lnTo>
                  <a:cubicBezTo>
                    <a:pt x="2211" y="3191"/>
                    <a:pt x="2052" y="3204"/>
                    <a:pt x="1867" y="3217"/>
                  </a:cubicBezTo>
                  <a:cubicBezTo>
                    <a:pt x="1681" y="3230"/>
                    <a:pt x="1496" y="3230"/>
                    <a:pt x="1337" y="3243"/>
                  </a:cubicBezTo>
                  <a:cubicBezTo>
                    <a:pt x="1165" y="3243"/>
                    <a:pt x="1019" y="3243"/>
                    <a:pt x="900" y="3257"/>
                  </a:cubicBezTo>
                  <a:lnTo>
                    <a:pt x="702" y="3257"/>
                  </a:lnTo>
                  <a:cubicBezTo>
                    <a:pt x="662" y="3257"/>
                    <a:pt x="636" y="3257"/>
                    <a:pt x="622" y="3243"/>
                  </a:cubicBezTo>
                  <a:cubicBezTo>
                    <a:pt x="622" y="3230"/>
                    <a:pt x="622" y="3217"/>
                    <a:pt x="622" y="3204"/>
                  </a:cubicBezTo>
                  <a:cubicBezTo>
                    <a:pt x="622" y="3191"/>
                    <a:pt x="636" y="3164"/>
                    <a:pt x="649" y="3138"/>
                  </a:cubicBezTo>
                  <a:cubicBezTo>
                    <a:pt x="675" y="3111"/>
                    <a:pt x="689" y="3098"/>
                    <a:pt x="689" y="3085"/>
                  </a:cubicBezTo>
                  <a:lnTo>
                    <a:pt x="2542" y="610"/>
                  </a:lnTo>
                  <a:close/>
                  <a:moveTo>
                    <a:pt x="2714" y="1"/>
                  </a:moveTo>
                  <a:cubicBezTo>
                    <a:pt x="2647" y="1"/>
                    <a:pt x="2581" y="27"/>
                    <a:pt x="2528" y="80"/>
                  </a:cubicBezTo>
                  <a:cubicBezTo>
                    <a:pt x="2462" y="120"/>
                    <a:pt x="2436" y="146"/>
                    <a:pt x="2422" y="173"/>
                  </a:cubicBezTo>
                  <a:cubicBezTo>
                    <a:pt x="2264" y="358"/>
                    <a:pt x="2131" y="530"/>
                    <a:pt x="2012" y="689"/>
                  </a:cubicBezTo>
                  <a:cubicBezTo>
                    <a:pt x="1893" y="835"/>
                    <a:pt x="1787" y="980"/>
                    <a:pt x="1668" y="1126"/>
                  </a:cubicBezTo>
                  <a:lnTo>
                    <a:pt x="1350" y="1563"/>
                  </a:lnTo>
                  <a:cubicBezTo>
                    <a:pt x="1244" y="1708"/>
                    <a:pt x="1125" y="1867"/>
                    <a:pt x="993" y="2039"/>
                  </a:cubicBezTo>
                  <a:cubicBezTo>
                    <a:pt x="874" y="2211"/>
                    <a:pt x="742" y="2396"/>
                    <a:pt x="583" y="2595"/>
                  </a:cubicBezTo>
                  <a:cubicBezTo>
                    <a:pt x="437" y="2807"/>
                    <a:pt x="265" y="3045"/>
                    <a:pt x="67" y="3296"/>
                  </a:cubicBezTo>
                  <a:cubicBezTo>
                    <a:pt x="40" y="3336"/>
                    <a:pt x="27" y="3363"/>
                    <a:pt x="14" y="3389"/>
                  </a:cubicBezTo>
                  <a:cubicBezTo>
                    <a:pt x="14" y="3416"/>
                    <a:pt x="0" y="3442"/>
                    <a:pt x="0" y="3468"/>
                  </a:cubicBezTo>
                  <a:cubicBezTo>
                    <a:pt x="0" y="3521"/>
                    <a:pt x="27" y="3574"/>
                    <a:pt x="80" y="3601"/>
                  </a:cubicBezTo>
                  <a:cubicBezTo>
                    <a:pt x="133" y="3641"/>
                    <a:pt x="199" y="3654"/>
                    <a:pt x="265" y="3654"/>
                  </a:cubicBezTo>
                  <a:cubicBezTo>
                    <a:pt x="358" y="3654"/>
                    <a:pt x="569" y="3654"/>
                    <a:pt x="900" y="3641"/>
                  </a:cubicBezTo>
                  <a:cubicBezTo>
                    <a:pt x="1231" y="3614"/>
                    <a:pt x="1721" y="3601"/>
                    <a:pt x="2356" y="3588"/>
                  </a:cubicBezTo>
                  <a:lnTo>
                    <a:pt x="2356" y="3588"/>
                  </a:lnTo>
                  <a:lnTo>
                    <a:pt x="2290" y="4554"/>
                  </a:lnTo>
                  <a:cubicBezTo>
                    <a:pt x="2290" y="4633"/>
                    <a:pt x="2264" y="4686"/>
                    <a:pt x="2211" y="4726"/>
                  </a:cubicBezTo>
                  <a:cubicBezTo>
                    <a:pt x="2158" y="4752"/>
                    <a:pt x="2078" y="4779"/>
                    <a:pt x="1986" y="4779"/>
                  </a:cubicBezTo>
                  <a:cubicBezTo>
                    <a:pt x="1972" y="4779"/>
                    <a:pt x="1946" y="4792"/>
                    <a:pt x="1893" y="4792"/>
                  </a:cubicBezTo>
                  <a:cubicBezTo>
                    <a:pt x="1853" y="4792"/>
                    <a:pt x="1814" y="4792"/>
                    <a:pt x="1747" y="4805"/>
                  </a:cubicBezTo>
                  <a:cubicBezTo>
                    <a:pt x="1694" y="4805"/>
                    <a:pt x="1642" y="4805"/>
                    <a:pt x="1589" y="4818"/>
                  </a:cubicBezTo>
                  <a:lnTo>
                    <a:pt x="1443" y="4818"/>
                  </a:lnTo>
                  <a:cubicBezTo>
                    <a:pt x="1390" y="4818"/>
                    <a:pt x="1350" y="4832"/>
                    <a:pt x="1311" y="4845"/>
                  </a:cubicBezTo>
                  <a:cubicBezTo>
                    <a:pt x="1271" y="4858"/>
                    <a:pt x="1258" y="4898"/>
                    <a:pt x="1258" y="4951"/>
                  </a:cubicBezTo>
                  <a:cubicBezTo>
                    <a:pt x="1258" y="5017"/>
                    <a:pt x="1271" y="5057"/>
                    <a:pt x="1324" y="5070"/>
                  </a:cubicBezTo>
                  <a:cubicBezTo>
                    <a:pt x="1377" y="5096"/>
                    <a:pt x="1417" y="5096"/>
                    <a:pt x="1456" y="5096"/>
                  </a:cubicBezTo>
                  <a:lnTo>
                    <a:pt x="2965" y="5096"/>
                  </a:lnTo>
                  <a:cubicBezTo>
                    <a:pt x="3044" y="5096"/>
                    <a:pt x="3111" y="5083"/>
                    <a:pt x="3164" y="5070"/>
                  </a:cubicBezTo>
                  <a:cubicBezTo>
                    <a:pt x="3217" y="5043"/>
                    <a:pt x="3243" y="5004"/>
                    <a:pt x="3243" y="4951"/>
                  </a:cubicBezTo>
                  <a:cubicBezTo>
                    <a:pt x="3243" y="4885"/>
                    <a:pt x="3217" y="4845"/>
                    <a:pt x="3177" y="4832"/>
                  </a:cubicBezTo>
                  <a:cubicBezTo>
                    <a:pt x="3124" y="4805"/>
                    <a:pt x="3058" y="4792"/>
                    <a:pt x="2965" y="4792"/>
                  </a:cubicBezTo>
                  <a:cubicBezTo>
                    <a:pt x="2912" y="4792"/>
                    <a:pt x="2859" y="4792"/>
                    <a:pt x="2806" y="4779"/>
                  </a:cubicBezTo>
                  <a:cubicBezTo>
                    <a:pt x="2740" y="4779"/>
                    <a:pt x="2714" y="4752"/>
                    <a:pt x="2714" y="4699"/>
                  </a:cubicBezTo>
                  <a:cubicBezTo>
                    <a:pt x="2714" y="4673"/>
                    <a:pt x="2714" y="4620"/>
                    <a:pt x="2727" y="4527"/>
                  </a:cubicBezTo>
                  <a:cubicBezTo>
                    <a:pt x="2727" y="4448"/>
                    <a:pt x="2727" y="4342"/>
                    <a:pt x="2727" y="4236"/>
                  </a:cubicBezTo>
                  <a:cubicBezTo>
                    <a:pt x="2740" y="4130"/>
                    <a:pt x="2753" y="4011"/>
                    <a:pt x="2753" y="3905"/>
                  </a:cubicBezTo>
                  <a:cubicBezTo>
                    <a:pt x="2753" y="3786"/>
                    <a:pt x="2767" y="3680"/>
                    <a:pt x="2780" y="3588"/>
                  </a:cubicBezTo>
                  <a:lnTo>
                    <a:pt x="3230" y="3588"/>
                  </a:lnTo>
                  <a:cubicBezTo>
                    <a:pt x="3269" y="3588"/>
                    <a:pt x="3309" y="3574"/>
                    <a:pt x="3349" y="3561"/>
                  </a:cubicBezTo>
                  <a:cubicBezTo>
                    <a:pt x="3389" y="3535"/>
                    <a:pt x="3415" y="3482"/>
                    <a:pt x="3415" y="3416"/>
                  </a:cubicBezTo>
                  <a:cubicBezTo>
                    <a:pt x="3415" y="3349"/>
                    <a:pt x="3389" y="3310"/>
                    <a:pt x="3349" y="3270"/>
                  </a:cubicBezTo>
                  <a:cubicBezTo>
                    <a:pt x="3309" y="3230"/>
                    <a:pt x="3256" y="3217"/>
                    <a:pt x="3190" y="3204"/>
                  </a:cubicBezTo>
                  <a:lnTo>
                    <a:pt x="2793" y="3191"/>
                  </a:lnTo>
                  <a:cubicBezTo>
                    <a:pt x="2793" y="3032"/>
                    <a:pt x="2793" y="2860"/>
                    <a:pt x="2806" y="2648"/>
                  </a:cubicBezTo>
                  <a:cubicBezTo>
                    <a:pt x="2819" y="2436"/>
                    <a:pt x="2819" y="2224"/>
                    <a:pt x="2833" y="1999"/>
                  </a:cubicBezTo>
                  <a:cubicBezTo>
                    <a:pt x="2859" y="1774"/>
                    <a:pt x="2872" y="1563"/>
                    <a:pt x="2886" y="1338"/>
                  </a:cubicBezTo>
                  <a:cubicBezTo>
                    <a:pt x="2899" y="1126"/>
                    <a:pt x="2912" y="927"/>
                    <a:pt x="2925" y="755"/>
                  </a:cubicBezTo>
                  <a:cubicBezTo>
                    <a:pt x="2939" y="570"/>
                    <a:pt x="2952" y="438"/>
                    <a:pt x="2965" y="319"/>
                  </a:cubicBezTo>
                  <a:cubicBezTo>
                    <a:pt x="2965" y="199"/>
                    <a:pt x="2978" y="146"/>
                    <a:pt x="2978" y="133"/>
                  </a:cubicBezTo>
                  <a:cubicBezTo>
                    <a:pt x="2978" y="94"/>
                    <a:pt x="2952" y="54"/>
                    <a:pt x="2899" y="41"/>
                  </a:cubicBezTo>
                  <a:cubicBezTo>
                    <a:pt x="2846" y="14"/>
                    <a:pt x="2793" y="1"/>
                    <a:pt x="27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0" name="Google Shape;90;p5"/>
          <p:cNvSpPr/>
          <p:nvPr/>
        </p:nvSpPr>
        <p:spPr>
          <a:xfrm rot="-1315996">
            <a:off x="438924" y="4237895"/>
            <a:ext cx="279005" cy="278048"/>
          </a:xfrm>
          <a:custGeom>
            <a:avLst/>
            <a:gdLst/>
            <a:ahLst/>
            <a:cxnLst/>
            <a:rect l="l" t="t" r="r" b="b"/>
            <a:pathLst>
              <a:path w="3786" h="3773" extrusionOk="0">
                <a:moveTo>
                  <a:pt x="371" y="1"/>
                </a:moveTo>
                <a:cubicBezTo>
                  <a:pt x="279" y="1"/>
                  <a:pt x="186" y="14"/>
                  <a:pt x="107" y="54"/>
                </a:cubicBezTo>
                <a:cubicBezTo>
                  <a:pt x="27" y="80"/>
                  <a:pt x="1" y="133"/>
                  <a:pt x="1" y="199"/>
                </a:cubicBezTo>
                <a:cubicBezTo>
                  <a:pt x="1" y="279"/>
                  <a:pt x="40" y="318"/>
                  <a:pt x="120" y="332"/>
                </a:cubicBezTo>
                <a:cubicBezTo>
                  <a:pt x="199" y="345"/>
                  <a:pt x="318" y="358"/>
                  <a:pt x="477" y="358"/>
                </a:cubicBezTo>
                <a:lnTo>
                  <a:pt x="596" y="358"/>
                </a:lnTo>
                <a:cubicBezTo>
                  <a:pt x="636" y="371"/>
                  <a:pt x="662" y="371"/>
                  <a:pt x="689" y="385"/>
                </a:cubicBezTo>
                <a:cubicBezTo>
                  <a:pt x="715" y="398"/>
                  <a:pt x="729" y="411"/>
                  <a:pt x="755" y="437"/>
                </a:cubicBezTo>
                <a:cubicBezTo>
                  <a:pt x="768" y="464"/>
                  <a:pt x="795" y="490"/>
                  <a:pt x="808" y="530"/>
                </a:cubicBezTo>
                <a:lnTo>
                  <a:pt x="2012" y="2714"/>
                </a:lnTo>
                <a:cubicBezTo>
                  <a:pt x="1959" y="2833"/>
                  <a:pt x="1907" y="2939"/>
                  <a:pt x="1854" y="3032"/>
                </a:cubicBezTo>
                <a:cubicBezTo>
                  <a:pt x="1801" y="3124"/>
                  <a:pt x="1748" y="3190"/>
                  <a:pt x="1682" y="3257"/>
                </a:cubicBezTo>
                <a:cubicBezTo>
                  <a:pt x="1629" y="3296"/>
                  <a:pt x="1562" y="3349"/>
                  <a:pt x="1496" y="3376"/>
                </a:cubicBezTo>
                <a:cubicBezTo>
                  <a:pt x="1430" y="3415"/>
                  <a:pt x="1351" y="3429"/>
                  <a:pt x="1284" y="3429"/>
                </a:cubicBezTo>
                <a:cubicBezTo>
                  <a:pt x="1165" y="3429"/>
                  <a:pt x="1073" y="3402"/>
                  <a:pt x="993" y="3349"/>
                </a:cubicBezTo>
                <a:cubicBezTo>
                  <a:pt x="914" y="3296"/>
                  <a:pt x="874" y="3230"/>
                  <a:pt x="874" y="3164"/>
                </a:cubicBezTo>
                <a:cubicBezTo>
                  <a:pt x="874" y="3137"/>
                  <a:pt x="887" y="3098"/>
                  <a:pt x="901" y="3071"/>
                </a:cubicBezTo>
                <a:cubicBezTo>
                  <a:pt x="927" y="3045"/>
                  <a:pt x="954" y="3018"/>
                  <a:pt x="993" y="3018"/>
                </a:cubicBezTo>
                <a:cubicBezTo>
                  <a:pt x="1020" y="3018"/>
                  <a:pt x="1033" y="3018"/>
                  <a:pt x="1059" y="3005"/>
                </a:cubicBezTo>
                <a:cubicBezTo>
                  <a:pt x="1099" y="3005"/>
                  <a:pt x="1126" y="2992"/>
                  <a:pt x="1139" y="2979"/>
                </a:cubicBezTo>
                <a:cubicBezTo>
                  <a:pt x="1165" y="2965"/>
                  <a:pt x="1192" y="2939"/>
                  <a:pt x="1205" y="2912"/>
                </a:cubicBezTo>
                <a:cubicBezTo>
                  <a:pt x="1218" y="2899"/>
                  <a:pt x="1232" y="2859"/>
                  <a:pt x="1232" y="2820"/>
                </a:cubicBezTo>
                <a:cubicBezTo>
                  <a:pt x="1232" y="2754"/>
                  <a:pt x="1205" y="2701"/>
                  <a:pt x="1152" y="2674"/>
                </a:cubicBezTo>
                <a:cubicBezTo>
                  <a:pt x="1112" y="2648"/>
                  <a:pt x="1059" y="2634"/>
                  <a:pt x="1007" y="2634"/>
                </a:cubicBezTo>
                <a:cubicBezTo>
                  <a:pt x="954" y="2634"/>
                  <a:pt x="901" y="2634"/>
                  <a:pt x="848" y="2661"/>
                </a:cubicBezTo>
                <a:cubicBezTo>
                  <a:pt x="782" y="2687"/>
                  <a:pt x="742" y="2714"/>
                  <a:pt x="689" y="2754"/>
                </a:cubicBezTo>
                <a:cubicBezTo>
                  <a:pt x="649" y="2807"/>
                  <a:pt x="623" y="2859"/>
                  <a:pt x="583" y="2926"/>
                </a:cubicBezTo>
                <a:cubicBezTo>
                  <a:pt x="570" y="2992"/>
                  <a:pt x="557" y="3071"/>
                  <a:pt x="557" y="3164"/>
                </a:cubicBezTo>
                <a:cubicBezTo>
                  <a:pt x="557" y="3257"/>
                  <a:pt x="570" y="3349"/>
                  <a:pt x="609" y="3415"/>
                </a:cubicBezTo>
                <a:cubicBezTo>
                  <a:pt x="649" y="3495"/>
                  <a:pt x="689" y="3561"/>
                  <a:pt x="755" y="3614"/>
                </a:cubicBezTo>
                <a:cubicBezTo>
                  <a:pt x="821" y="3667"/>
                  <a:pt x="887" y="3707"/>
                  <a:pt x="967" y="3733"/>
                </a:cubicBezTo>
                <a:cubicBezTo>
                  <a:pt x="1046" y="3759"/>
                  <a:pt x="1126" y="3773"/>
                  <a:pt x="1218" y="3773"/>
                </a:cubicBezTo>
                <a:cubicBezTo>
                  <a:pt x="1377" y="3773"/>
                  <a:pt x="1536" y="3733"/>
                  <a:pt x="1668" y="3667"/>
                </a:cubicBezTo>
                <a:cubicBezTo>
                  <a:pt x="1801" y="3614"/>
                  <a:pt x="1920" y="3508"/>
                  <a:pt x="2039" y="3376"/>
                </a:cubicBezTo>
                <a:cubicBezTo>
                  <a:pt x="2132" y="3257"/>
                  <a:pt x="2224" y="3111"/>
                  <a:pt x="2304" y="2952"/>
                </a:cubicBezTo>
                <a:cubicBezTo>
                  <a:pt x="2383" y="2780"/>
                  <a:pt x="2449" y="2595"/>
                  <a:pt x="2529" y="2370"/>
                </a:cubicBezTo>
                <a:lnTo>
                  <a:pt x="3164" y="596"/>
                </a:lnTo>
                <a:cubicBezTo>
                  <a:pt x="3190" y="530"/>
                  <a:pt x="3217" y="490"/>
                  <a:pt x="3243" y="477"/>
                </a:cubicBezTo>
                <a:cubicBezTo>
                  <a:pt x="3283" y="464"/>
                  <a:pt x="3349" y="451"/>
                  <a:pt x="3442" y="451"/>
                </a:cubicBezTo>
                <a:cubicBezTo>
                  <a:pt x="3534" y="451"/>
                  <a:pt x="3601" y="437"/>
                  <a:pt x="3680" y="411"/>
                </a:cubicBezTo>
                <a:cubicBezTo>
                  <a:pt x="3746" y="398"/>
                  <a:pt x="3786" y="345"/>
                  <a:pt x="3786" y="279"/>
                </a:cubicBezTo>
                <a:cubicBezTo>
                  <a:pt x="3786" y="212"/>
                  <a:pt x="3746" y="160"/>
                  <a:pt x="3680" y="146"/>
                </a:cubicBezTo>
                <a:cubicBezTo>
                  <a:pt x="3614" y="120"/>
                  <a:pt x="3534" y="107"/>
                  <a:pt x="3442" y="107"/>
                </a:cubicBezTo>
                <a:lnTo>
                  <a:pt x="2409" y="107"/>
                </a:lnTo>
                <a:cubicBezTo>
                  <a:pt x="2317" y="107"/>
                  <a:pt x="2251" y="120"/>
                  <a:pt x="2224" y="146"/>
                </a:cubicBezTo>
                <a:cubicBezTo>
                  <a:pt x="2198" y="160"/>
                  <a:pt x="2184" y="212"/>
                  <a:pt x="2184" y="279"/>
                </a:cubicBezTo>
                <a:cubicBezTo>
                  <a:pt x="2184" y="318"/>
                  <a:pt x="2211" y="358"/>
                  <a:pt x="2251" y="398"/>
                </a:cubicBezTo>
                <a:cubicBezTo>
                  <a:pt x="2290" y="437"/>
                  <a:pt x="2370" y="451"/>
                  <a:pt x="2462" y="451"/>
                </a:cubicBezTo>
                <a:cubicBezTo>
                  <a:pt x="2568" y="451"/>
                  <a:pt x="2621" y="464"/>
                  <a:pt x="2648" y="477"/>
                </a:cubicBezTo>
                <a:cubicBezTo>
                  <a:pt x="2674" y="504"/>
                  <a:pt x="2687" y="517"/>
                  <a:pt x="2687" y="557"/>
                </a:cubicBezTo>
                <a:cubicBezTo>
                  <a:pt x="2687" y="623"/>
                  <a:pt x="2674" y="689"/>
                  <a:pt x="2648" y="795"/>
                </a:cubicBezTo>
                <a:lnTo>
                  <a:pt x="2184" y="2224"/>
                </a:lnTo>
                <a:lnTo>
                  <a:pt x="1324" y="623"/>
                </a:lnTo>
                <a:cubicBezTo>
                  <a:pt x="1311" y="583"/>
                  <a:pt x="1298" y="543"/>
                  <a:pt x="1284" y="504"/>
                </a:cubicBezTo>
                <a:cubicBezTo>
                  <a:pt x="1271" y="464"/>
                  <a:pt x="1271" y="437"/>
                  <a:pt x="1271" y="424"/>
                </a:cubicBezTo>
                <a:cubicBezTo>
                  <a:pt x="1271" y="385"/>
                  <a:pt x="1284" y="358"/>
                  <a:pt x="1298" y="358"/>
                </a:cubicBezTo>
                <a:cubicBezTo>
                  <a:pt x="1311" y="345"/>
                  <a:pt x="1324" y="345"/>
                  <a:pt x="1351" y="345"/>
                </a:cubicBezTo>
                <a:cubicBezTo>
                  <a:pt x="1430" y="345"/>
                  <a:pt x="1483" y="332"/>
                  <a:pt x="1509" y="292"/>
                </a:cubicBezTo>
                <a:cubicBezTo>
                  <a:pt x="1549" y="252"/>
                  <a:pt x="1562" y="212"/>
                  <a:pt x="1562" y="160"/>
                </a:cubicBezTo>
                <a:cubicBezTo>
                  <a:pt x="1562" y="120"/>
                  <a:pt x="1536" y="80"/>
                  <a:pt x="1509" y="54"/>
                </a:cubicBezTo>
                <a:cubicBezTo>
                  <a:pt x="1483" y="14"/>
                  <a:pt x="1417" y="1"/>
                  <a:pt x="13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5"/>
          <p:cNvSpPr/>
          <p:nvPr/>
        </p:nvSpPr>
        <p:spPr>
          <a:xfrm>
            <a:off x="538791" y="3554028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2" name="Google Shape;92;p5"/>
          <p:cNvGrpSpPr/>
          <p:nvPr/>
        </p:nvGrpSpPr>
        <p:grpSpPr>
          <a:xfrm>
            <a:off x="284424" y="5248965"/>
            <a:ext cx="1347711" cy="1389900"/>
            <a:chOff x="213318" y="3936723"/>
            <a:chExt cx="1010783" cy="1042425"/>
          </a:xfrm>
        </p:grpSpPr>
        <p:grpSp>
          <p:nvGrpSpPr>
            <p:cNvPr id="93" name="Google Shape;93;p5"/>
            <p:cNvGrpSpPr/>
            <p:nvPr/>
          </p:nvGrpSpPr>
          <p:grpSpPr>
            <a:xfrm>
              <a:off x="213318" y="3936723"/>
              <a:ext cx="882102" cy="1042425"/>
              <a:chOff x="4385705" y="3356597"/>
              <a:chExt cx="1127287" cy="1332173"/>
            </a:xfrm>
          </p:grpSpPr>
          <p:sp>
            <p:nvSpPr>
              <p:cNvPr id="94" name="Google Shape;94;p5"/>
              <p:cNvSpPr/>
              <p:nvPr/>
            </p:nvSpPr>
            <p:spPr>
              <a:xfrm>
                <a:off x="4513711" y="4188355"/>
                <a:ext cx="30067" cy="292655"/>
              </a:xfrm>
              <a:custGeom>
                <a:avLst/>
                <a:gdLst/>
                <a:ahLst/>
                <a:cxnLst/>
                <a:rect l="l" t="t" r="r" b="b"/>
                <a:pathLst>
                  <a:path w="544" h="5295" extrusionOk="0">
                    <a:moveTo>
                      <a:pt x="0" y="0"/>
                    </a:moveTo>
                    <a:lnTo>
                      <a:pt x="0" y="5294"/>
                    </a:lnTo>
                    <a:lnTo>
                      <a:pt x="543" y="5294"/>
                    </a:lnTo>
                    <a:lnTo>
                      <a:pt x="543" y="3150"/>
                    </a:lnTo>
                    <a:lnTo>
                      <a:pt x="278" y="3150"/>
                    </a:lnTo>
                    <a:cubicBezTo>
                      <a:pt x="212" y="3150"/>
                      <a:pt x="159" y="3097"/>
                      <a:pt x="159" y="3044"/>
                    </a:cubicBezTo>
                    <a:cubicBezTo>
                      <a:pt x="159" y="2978"/>
                      <a:pt x="212" y="2978"/>
                      <a:pt x="278" y="2978"/>
                    </a:cubicBezTo>
                    <a:lnTo>
                      <a:pt x="543" y="2978"/>
                    </a:lnTo>
                    <a:lnTo>
                      <a:pt x="543" y="66"/>
                    </a:lnTo>
                    <a:cubicBezTo>
                      <a:pt x="331" y="66"/>
                      <a:pt x="159" y="66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95" name="Google Shape;95;p5"/>
              <p:cNvGrpSpPr/>
              <p:nvPr/>
            </p:nvGrpSpPr>
            <p:grpSpPr>
              <a:xfrm>
                <a:off x="4385705" y="3356597"/>
                <a:ext cx="1127287" cy="1332173"/>
                <a:chOff x="4385705" y="3127997"/>
                <a:chExt cx="1127287" cy="1332173"/>
              </a:xfrm>
            </p:grpSpPr>
            <p:sp>
              <p:nvSpPr>
                <p:cNvPr id="96" name="Google Shape;96;p5"/>
                <p:cNvSpPr/>
                <p:nvPr/>
              </p:nvSpPr>
              <p:spPr>
                <a:xfrm>
                  <a:off x="4513711" y="3396499"/>
                  <a:ext cx="30067" cy="566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10258" extrusionOk="0">
                      <a:moveTo>
                        <a:pt x="0" y="0"/>
                      </a:moveTo>
                      <a:lnTo>
                        <a:pt x="0" y="10191"/>
                      </a:lnTo>
                      <a:cubicBezTo>
                        <a:pt x="159" y="10257"/>
                        <a:pt x="331" y="10257"/>
                        <a:pt x="543" y="10257"/>
                      </a:cubicBezTo>
                      <a:lnTo>
                        <a:pt x="543" y="3137"/>
                      </a:lnTo>
                      <a:lnTo>
                        <a:pt x="278" y="3137"/>
                      </a:lnTo>
                      <a:cubicBezTo>
                        <a:pt x="212" y="3137"/>
                        <a:pt x="159" y="3084"/>
                        <a:pt x="159" y="3084"/>
                      </a:cubicBezTo>
                      <a:cubicBezTo>
                        <a:pt x="159" y="3031"/>
                        <a:pt x="212" y="2978"/>
                        <a:pt x="278" y="2978"/>
                      </a:cubicBezTo>
                      <a:lnTo>
                        <a:pt x="543" y="2978"/>
                      </a:lnTo>
                      <a:lnTo>
                        <a:pt x="5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7" name="Google Shape;97;p5"/>
                <p:cNvSpPr/>
                <p:nvPr/>
              </p:nvSpPr>
              <p:spPr>
                <a:xfrm>
                  <a:off x="4385705" y="4252355"/>
                  <a:ext cx="1127287" cy="30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96" h="557" extrusionOk="0">
                      <a:moveTo>
                        <a:pt x="278" y="0"/>
                      </a:moveTo>
                      <a:cubicBezTo>
                        <a:pt x="106" y="0"/>
                        <a:pt x="0" y="172"/>
                        <a:pt x="0" y="278"/>
                      </a:cubicBezTo>
                      <a:cubicBezTo>
                        <a:pt x="0" y="450"/>
                        <a:pt x="106" y="556"/>
                        <a:pt x="278" y="556"/>
                      </a:cubicBezTo>
                      <a:lnTo>
                        <a:pt x="20396" y="556"/>
                      </a:lnTo>
                      <a:lnTo>
                        <a:pt x="20396" y="0"/>
                      </a:lnTo>
                      <a:lnTo>
                        <a:pt x="15049" y="0"/>
                      </a:lnTo>
                      <a:lnTo>
                        <a:pt x="15049" y="278"/>
                      </a:lnTo>
                      <a:cubicBezTo>
                        <a:pt x="15049" y="331"/>
                        <a:pt x="14996" y="397"/>
                        <a:pt x="14943" y="397"/>
                      </a:cubicBezTo>
                      <a:cubicBezTo>
                        <a:pt x="14890" y="397"/>
                        <a:pt x="14837" y="331"/>
                        <a:pt x="14837" y="278"/>
                      </a:cubicBezTo>
                      <a:lnTo>
                        <a:pt x="14837" y="0"/>
                      </a:lnTo>
                      <a:lnTo>
                        <a:pt x="5572" y="0"/>
                      </a:lnTo>
                      <a:lnTo>
                        <a:pt x="5572" y="278"/>
                      </a:lnTo>
                      <a:cubicBezTo>
                        <a:pt x="5572" y="331"/>
                        <a:pt x="5506" y="397"/>
                        <a:pt x="5506" y="397"/>
                      </a:cubicBezTo>
                      <a:cubicBezTo>
                        <a:pt x="5453" y="397"/>
                        <a:pt x="5400" y="331"/>
                        <a:pt x="5400" y="278"/>
                      </a:cubicBezTo>
                      <a:lnTo>
                        <a:pt x="54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8" name="Google Shape;98;p5"/>
                <p:cNvSpPr/>
                <p:nvPr/>
              </p:nvSpPr>
              <p:spPr>
                <a:xfrm>
                  <a:off x="4467616" y="3261861"/>
                  <a:ext cx="122202" cy="134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1" h="2437" extrusionOk="0">
                      <a:moveTo>
                        <a:pt x="1112" y="1"/>
                      </a:moveTo>
                      <a:lnTo>
                        <a:pt x="1" y="2436"/>
                      </a:lnTo>
                      <a:lnTo>
                        <a:pt x="2211" y="2436"/>
                      </a:lnTo>
                      <a:lnTo>
                        <a:pt x="11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9" name="Google Shape;99;p5"/>
                <p:cNvSpPr/>
                <p:nvPr/>
              </p:nvSpPr>
              <p:spPr>
                <a:xfrm>
                  <a:off x="4836322" y="3945109"/>
                  <a:ext cx="615984" cy="22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5" h="4025" extrusionOk="0">
                      <a:moveTo>
                        <a:pt x="6843" y="3243"/>
                      </a:moveTo>
                      <a:cubicBezTo>
                        <a:pt x="6896" y="3243"/>
                        <a:pt x="6896" y="3309"/>
                        <a:pt x="6896" y="3309"/>
                      </a:cubicBezTo>
                      <a:cubicBezTo>
                        <a:pt x="6896" y="3362"/>
                        <a:pt x="6843" y="3415"/>
                        <a:pt x="6790" y="3415"/>
                      </a:cubicBezTo>
                      <a:lnTo>
                        <a:pt x="6075" y="3415"/>
                      </a:lnTo>
                      <a:cubicBezTo>
                        <a:pt x="6022" y="3415"/>
                        <a:pt x="5956" y="3362"/>
                        <a:pt x="5956" y="3309"/>
                      </a:cubicBezTo>
                      <a:cubicBezTo>
                        <a:pt x="5956" y="3243"/>
                        <a:pt x="6022" y="3243"/>
                        <a:pt x="6075" y="3243"/>
                      </a:cubicBezTo>
                      <a:close/>
                      <a:moveTo>
                        <a:pt x="728" y="1"/>
                      </a:moveTo>
                      <a:cubicBezTo>
                        <a:pt x="503" y="1"/>
                        <a:pt x="225" y="53"/>
                        <a:pt x="0" y="53"/>
                      </a:cubicBezTo>
                      <a:cubicBezTo>
                        <a:pt x="887" y="993"/>
                        <a:pt x="1986" y="1814"/>
                        <a:pt x="3428" y="2528"/>
                      </a:cubicBezTo>
                      <a:cubicBezTo>
                        <a:pt x="4037" y="2806"/>
                        <a:pt x="4633" y="3031"/>
                        <a:pt x="5294" y="3243"/>
                      </a:cubicBezTo>
                      <a:lnTo>
                        <a:pt x="5413" y="3243"/>
                      </a:lnTo>
                      <a:cubicBezTo>
                        <a:pt x="6949" y="3693"/>
                        <a:pt x="8722" y="4024"/>
                        <a:pt x="10866" y="4024"/>
                      </a:cubicBezTo>
                      <a:cubicBezTo>
                        <a:pt x="11038" y="4024"/>
                        <a:pt x="11144" y="3905"/>
                        <a:pt x="11144" y="3799"/>
                      </a:cubicBezTo>
                      <a:cubicBezTo>
                        <a:pt x="11144" y="3640"/>
                        <a:pt x="11038" y="3521"/>
                        <a:pt x="10866" y="3468"/>
                      </a:cubicBezTo>
                      <a:cubicBezTo>
                        <a:pt x="7836" y="3415"/>
                        <a:pt x="5466" y="2859"/>
                        <a:pt x="3706" y="2039"/>
                      </a:cubicBezTo>
                      <a:cubicBezTo>
                        <a:pt x="2436" y="1430"/>
                        <a:pt x="1496" y="768"/>
                        <a:pt x="7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0" name="Google Shape;100;p5"/>
                <p:cNvSpPr/>
                <p:nvPr/>
              </p:nvSpPr>
              <p:spPr>
                <a:xfrm>
                  <a:off x="4675376" y="3423526"/>
                  <a:ext cx="201238" cy="524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" h="9491" extrusionOk="0">
                      <a:moveTo>
                        <a:pt x="331" y="1"/>
                      </a:moveTo>
                      <a:cubicBezTo>
                        <a:pt x="212" y="1"/>
                        <a:pt x="106" y="107"/>
                        <a:pt x="53" y="279"/>
                      </a:cubicBezTo>
                      <a:cubicBezTo>
                        <a:pt x="53" y="279"/>
                        <a:pt x="0" y="715"/>
                        <a:pt x="0" y="1496"/>
                      </a:cubicBezTo>
                      <a:cubicBezTo>
                        <a:pt x="0" y="1827"/>
                        <a:pt x="0" y="2092"/>
                        <a:pt x="53" y="2489"/>
                      </a:cubicBezTo>
                      <a:lnTo>
                        <a:pt x="331" y="2489"/>
                      </a:lnTo>
                      <a:lnTo>
                        <a:pt x="331" y="2595"/>
                      </a:lnTo>
                      <a:lnTo>
                        <a:pt x="331" y="2926"/>
                      </a:lnTo>
                      <a:cubicBezTo>
                        <a:pt x="331" y="2979"/>
                        <a:pt x="265" y="3032"/>
                        <a:pt x="265" y="3032"/>
                      </a:cubicBezTo>
                      <a:cubicBezTo>
                        <a:pt x="212" y="3032"/>
                        <a:pt x="159" y="2979"/>
                        <a:pt x="159" y="2926"/>
                      </a:cubicBezTo>
                      <a:lnTo>
                        <a:pt x="159" y="2648"/>
                      </a:lnTo>
                      <a:lnTo>
                        <a:pt x="53" y="2648"/>
                      </a:lnTo>
                      <a:cubicBezTo>
                        <a:pt x="53" y="2979"/>
                        <a:pt x="106" y="3257"/>
                        <a:pt x="159" y="3588"/>
                      </a:cubicBezTo>
                      <a:cubicBezTo>
                        <a:pt x="159" y="3588"/>
                        <a:pt x="212" y="3535"/>
                        <a:pt x="265" y="3535"/>
                      </a:cubicBezTo>
                      <a:cubicBezTo>
                        <a:pt x="265" y="3535"/>
                        <a:pt x="331" y="3588"/>
                        <a:pt x="331" y="3640"/>
                      </a:cubicBezTo>
                      <a:lnTo>
                        <a:pt x="331" y="4355"/>
                      </a:lnTo>
                      <a:lnTo>
                        <a:pt x="331" y="4408"/>
                      </a:lnTo>
                      <a:cubicBezTo>
                        <a:pt x="596" y="5732"/>
                        <a:pt x="1152" y="7227"/>
                        <a:pt x="2198" y="8604"/>
                      </a:cubicBezTo>
                      <a:cubicBezTo>
                        <a:pt x="2423" y="8882"/>
                        <a:pt x="2648" y="9213"/>
                        <a:pt x="2912" y="9490"/>
                      </a:cubicBezTo>
                      <a:cubicBezTo>
                        <a:pt x="3137" y="9490"/>
                        <a:pt x="3415" y="9438"/>
                        <a:pt x="3640" y="9438"/>
                      </a:cubicBezTo>
                      <a:cubicBezTo>
                        <a:pt x="2648" y="8498"/>
                        <a:pt x="1986" y="7452"/>
                        <a:pt x="1536" y="6393"/>
                      </a:cubicBezTo>
                      <a:cubicBezTo>
                        <a:pt x="715" y="4527"/>
                        <a:pt x="543" y="2648"/>
                        <a:pt x="543" y="1496"/>
                      </a:cubicBezTo>
                      <a:cubicBezTo>
                        <a:pt x="543" y="1165"/>
                        <a:pt x="543" y="835"/>
                        <a:pt x="596" y="663"/>
                      </a:cubicBezTo>
                      <a:lnTo>
                        <a:pt x="596" y="385"/>
                      </a:lnTo>
                      <a:lnTo>
                        <a:pt x="596" y="332"/>
                      </a:lnTo>
                      <a:cubicBezTo>
                        <a:pt x="662" y="173"/>
                        <a:pt x="543" y="54"/>
                        <a:pt x="3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1" name="Google Shape;101;p5"/>
                <p:cNvSpPr/>
                <p:nvPr/>
              </p:nvSpPr>
              <p:spPr>
                <a:xfrm>
                  <a:off x="4583959" y="3561093"/>
                  <a:ext cx="48306" cy="8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" h="159" extrusionOk="0">
                      <a:moveTo>
                        <a:pt x="106" y="0"/>
                      </a:moveTo>
                      <a:cubicBezTo>
                        <a:pt x="53" y="0"/>
                        <a:pt x="0" y="53"/>
                        <a:pt x="0" y="106"/>
                      </a:cubicBezTo>
                      <a:cubicBezTo>
                        <a:pt x="0" y="106"/>
                        <a:pt x="53" y="159"/>
                        <a:pt x="106" y="159"/>
                      </a:cubicBezTo>
                      <a:lnTo>
                        <a:pt x="821" y="159"/>
                      </a:lnTo>
                      <a:cubicBezTo>
                        <a:pt x="874" y="159"/>
                        <a:pt x="874" y="106"/>
                        <a:pt x="874" y="106"/>
                      </a:cubicBezTo>
                      <a:cubicBezTo>
                        <a:pt x="874" y="53"/>
                        <a:pt x="874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2" name="Google Shape;102;p5"/>
                <p:cNvSpPr/>
                <p:nvPr/>
              </p:nvSpPr>
              <p:spPr>
                <a:xfrm>
                  <a:off x="4684163" y="3618850"/>
                  <a:ext cx="9562" cy="28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5123" extrusionOk="0">
                      <a:moveTo>
                        <a:pt x="106" y="1"/>
                      </a:moveTo>
                      <a:cubicBezTo>
                        <a:pt x="53" y="1"/>
                        <a:pt x="0" y="54"/>
                        <a:pt x="0" y="54"/>
                      </a:cubicBezTo>
                      <a:lnTo>
                        <a:pt x="0" y="106"/>
                      </a:lnTo>
                      <a:lnTo>
                        <a:pt x="0" y="821"/>
                      </a:lnTo>
                      <a:cubicBezTo>
                        <a:pt x="0" y="874"/>
                        <a:pt x="53" y="874"/>
                        <a:pt x="106" y="874"/>
                      </a:cubicBezTo>
                      <a:lnTo>
                        <a:pt x="172" y="874"/>
                      </a:lnTo>
                      <a:lnTo>
                        <a:pt x="172" y="821"/>
                      </a:lnTo>
                      <a:lnTo>
                        <a:pt x="172" y="106"/>
                      </a:lnTo>
                      <a:cubicBezTo>
                        <a:pt x="172" y="54"/>
                        <a:pt x="106" y="1"/>
                        <a:pt x="106" y="1"/>
                      </a:cubicBezTo>
                      <a:close/>
                      <a:moveTo>
                        <a:pt x="106" y="1430"/>
                      </a:moveTo>
                      <a:cubicBezTo>
                        <a:pt x="53" y="1430"/>
                        <a:pt x="0" y="1483"/>
                        <a:pt x="0" y="1536"/>
                      </a:cubicBezTo>
                      <a:lnTo>
                        <a:pt x="0" y="2198"/>
                      </a:lnTo>
                      <a:cubicBezTo>
                        <a:pt x="0" y="2264"/>
                        <a:pt x="53" y="2317"/>
                        <a:pt x="106" y="2317"/>
                      </a:cubicBezTo>
                      <a:cubicBezTo>
                        <a:pt x="106" y="2317"/>
                        <a:pt x="172" y="2264"/>
                        <a:pt x="172" y="2198"/>
                      </a:cubicBezTo>
                      <a:lnTo>
                        <a:pt x="172" y="1536"/>
                      </a:lnTo>
                      <a:cubicBezTo>
                        <a:pt x="172" y="1483"/>
                        <a:pt x="106" y="1430"/>
                        <a:pt x="106" y="1430"/>
                      </a:cubicBezTo>
                      <a:close/>
                      <a:moveTo>
                        <a:pt x="106" y="2806"/>
                      </a:moveTo>
                      <a:cubicBezTo>
                        <a:pt x="53" y="2806"/>
                        <a:pt x="0" y="2859"/>
                        <a:pt x="0" y="2926"/>
                      </a:cubicBezTo>
                      <a:lnTo>
                        <a:pt x="0" y="3640"/>
                      </a:lnTo>
                      <a:cubicBezTo>
                        <a:pt x="0" y="3693"/>
                        <a:pt x="53" y="3746"/>
                        <a:pt x="106" y="3746"/>
                      </a:cubicBezTo>
                      <a:cubicBezTo>
                        <a:pt x="106" y="3746"/>
                        <a:pt x="172" y="3693"/>
                        <a:pt x="172" y="3640"/>
                      </a:cubicBezTo>
                      <a:lnTo>
                        <a:pt x="172" y="2926"/>
                      </a:lnTo>
                      <a:cubicBezTo>
                        <a:pt x="172" y="2859"/>
                        <a:pt x="106" y="2806"/>
                        <a:pt x="106" y="2806"/>
                      </a:cubicBezTo>
                      <a:close/>
                      <a:moveTo>
                        <a:pt x="106" y="4249"/>
                      </a:moveTo>
                      <a:cubicBezTo>
                        <a:pt x="53" y="4249"/>
                        <a:pt x="0" y="4302"/>
                        <a:pt x="0" y="4355"/>
                      </a:cubicBezTo>
                      <a:lnTo>
                        <a:pt x="0" y="5070"/>
                      </a:lnTo>
                      <a:cubicBezTo>
                        <a:pt x="0" y="5070"/>
                        <a:pt x="53" y="5123"/>
                        <a:pt x="106" y="5123"/>
                      </a:cubicBezTo>
                      <a:lnTo>
                        <a:pt x="172" y="5070"/>
                      </a:lnTo>
                      <a:lnTo>
                        <a:pt x="172" y="4355"/>
                      </a:lnTo>
                      <a:cubicBezTo>
                        <a:pt x="172" y="4302"/>
                        <a:pt x="106" y="4249"/>
                        <a:pt x="106" y="4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3" name="Google Shape;103;p5"/>
                <p:cNvSpPr/>
                <p:nvPr/>
              </p:nvSpPr>
              <p:spPr>
                <a:xfrm>
                  <a:off x="4684163" y="3932673"/>
                  <a:ext cx="9562" cy="27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491" extrusionOk="0">
                      <a:moveTo>
                        <a:pt x="106" y="1"/>
                      </a:moveTo>
                      <a:cubicBezTo>
                        <a:pt x="53" y="1"/>
                        <a:pt x="0" y="1"/>
                        <a:pt x="0" y="53"/>
                      </a:cubicBezTo>
                      <a:lnTo>
                        <a:pt x="0" y="490"/>
                      </a:lnTo>
                      <a:lnTo>
                        <a:pt x="172" y="490"/>
                      </a:lnTo>
                      <a:lnTo>
                        <a:pt x="172" y="53"/>
                      </a:lnTo>
                      <a:cubicBezTo>
                        <a:pt x="172" y="1"/>
                        <a:pt x="106" y="1"/>
                        <a:pt x="1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" name="Google Shape;104;p5"/>
                <p:cNvSpPr/>
                <p:nvPr/>
              </p:nvSpPr>
              <p:spPr>
                <a:xfrm>
                  <a:off x="4684163" y="4008725"/>
                  <a:ext cx="9562" cy="207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3747" extrusionOk="0">
                      <a:moveTo>
                        <a:pt x="106" y="1"/>
                      </a:moveTo>
                      <a:cubicBezTo>
                        <a:pt x="53" y="1"/>
                        <a:pt x="0" y="54"/>
                        <a:pt x="0" y="107"/>
                      </a:cubicBezTo>
                      <a:lnTo>
                        <a:pt x="0" y="835"/>
                      </a:lnTo>
                      <a:cubicBezTo>
                        <a:pt x="0" y="888"/>
                        <a:pt x="53" y="888"/>
                        <a:pt x="106" y="888"/>
                      </a:cubicBezTo>
                      <a:cubicBezTo>
                        <a:pt x="106" y="888"/>
                        <a:pt x="172" y="888"/>
                        <a:pt x="172" y="835"/>
                      </a:cubicBezTo>
                      <a:lnTo>
                        <a:pt x="172" y="107"/>
                      </a:lnTo>
                      <a:cubicBezTo>
                        <a:pt x="172" y="54"/>
                        <a:pt x="106" y="1"/>
                        <a:pt x="106" y="1"/>
                      </a:cubicBezTo>
                      <a:close/>
                      <a:moveTo>
                        <a:pt x="106" y="1430"/>
                      </a:moveTo>
                      <a:cubicBezTo>
                        <a:pt x="53" y="1430"/>
                        <a:pt x="0" y="1497"/>
                        <a:pt x="0" y="1549"/>
                      </a:cubicBezTo>
                      <a:lnTo>
                        <a:pt x="0" y="2158"/>
                      </a:lnTo>
                      <a:cubicBezTo>
                        <a:pt x="0" y="2092"/>
                        <a:pt x="53" y="2092"/>
                        <a:pt x="106" y="2092"/>
                      </a:cubicBezTo>
                      <a:lnTo>
                        <a:pt x="172" y="2092"/>
                      </a:lnTo>
                      <a:lnTo>
                        <a:pt x="172" y="1549"/>
                      </a:lnTo>
                      <a:cubicBezTo>
                        <a:pt x="172" y="1497"/>
                        <a:pt x="106" y="1430"/>
                        <a:pt x="106" y="1430"/>
                      </a:cubicBezTo>
                      <a:close/>
                      <a:moveTo>
                        <a:pt x="0" y="2158"/>
                      </a:moveTo>
                      <a:lnTo>
                        <a:pt x="0" y="2211"/>
                      </a:lnTo>
                      <a:cubicBezTo>
                        <a:pt x="0" y="2264"/>
                        <a:pt x="53" y="2317"/>
                        <a:pt x="106" y="2317"/>
                      </a:cubicBezTo>
                      <a:cubicBezTo>
                        <a:pt x="106" y="2317"/>
                        <a:pt x="172" y="2317"/>
                        <a:pt x="172" y="2264"/>
                      </a:cubicBezTo>
                      <a:lnTo>
                        <a:pt x="106" y="2264"/>
                      </a:lnTo>
                      <a:cubicBezTo>
                        <a:pt x="53" y="2264"/>
                        <a:pt x="0" y="2211"/>
                        <a:pt x="0" y="2158"/>
                      </a:cubicBezTo>
                      <a:close/>
                      <a:moveTo>
                        <a:pt x="106" y="2873"/>
                      </a:moveTo>
                      <a:cubicBezTo>
                        <a:pt x="53" y="2873"/>
                        <a:pt x="0" y="2873"/>
                        <a:pt x="0" y="2926"/>
                      </a:cubicBezTo>
                      <a:lnTo>
                        <a:pt x="0" y="3641"/>
                      </a:lnTo>
                      <a:cubicBezTo>
                        <a:pt x="0" y="3694"/>
                        <a:pt x="53" y="3747"/>
                        <a:pt x="106" y="3747"/>
                      </a:cubicBezTo>
                      <a:cubicBezTo>
                        <a:pt x="106" y="3747"/>
                        <a:pt x="172" y="3694"/>
                        <a:pt x="172" y="3641"/>
                      </a:cubicBezTo>
                      <a:lnTo>
                        <a:pt x="172" y="2926"/>
                      </a:lnTo>
                      <a:cubicBezTo>
                        <a:pt x="172" y="2873"/>
                        <a:pt x="106" y="2873"/>
                        <a:pt x="106" y="28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5" name="Google Shape;105;p5"/>
                <p:cNvSpPr/>
                <p:nvPr/>
              </p:nvSpPr>
              <p:spPr>
                <a:xfrm>
                  <a:off x="4522499" y="4124349"/>
                  <a:ext cx="694965" cy="150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4" h="2714" extrusionOk="0">
                      <a:moveTo>
                        <a:pt x="119" y="0"/>
                      </a:moveTo>
                      <a:cubicBezTo>
                        <a:pt x="53" y="0"/>
                        <a:pt x="0" y="0"/>
                        <a:pt x="0" y="66"/>
                      </a:cubicBezTo>
                      <a:cubicBezTo>
                        <a:pt x="0" y="119"/>
                        <a:pt x="53" y="172"/>
                        <a:pt x="119" y="172"/>
                      </a:cubicBezTo>
                      <a:lnTo>
                        <a:pt x="834" y="172"/>
                      </a:lnTo>
                      <a:cubicBezTo>
                        <a:pt x="887" y="172"/>
                        <a:pt x="940" y="119"/>
                        <a:pt x="940" y="66"/>
                      </a:cubicBezTo>
                      <a:cubicBezTo>
                        <a:pt x="940" y="0"/>
                        <a:pt x="887" y="0"/>
                        <a:pt x="834" y="0"/>
                      </a:cubicBezTo>
                      <a:close/>
                      <a:moveTo>
                        <a:pt x="1549" y="0"/>
                      </a:moveTo>
                      <a:cubicBezTo>
                        <a:pt x="1496" y="0"/>
                        <a:pt x="1443" y="0"/>
                        <a:pt x="1443" y="66"/>
                      </a:cubicBezTo>
                      <a:cubicBezTo>
                        <a:pt x="1443" y="119"/>
                        <a:pt x="1496" y="172"/>
                        <a:pt x="1549" y="172"/>
                      </a:cubicBezTo>
                      <a:lnTo>
                        <a:pt x="2264" y="172"/>
                      </a:lnTo>
                      <a:cubicBezTo>
                        <a:pt x="2316" y="172"/>
                        <a:pt x="2369" y="119"/>
                        <a:pt x="2369" y="66"/>
                      </a:cubicBezTo>
                      <a:cubicBezTo>
                        <a:pt x="2369" y="0"/>
                        <a:pt x="2316" y="0"/>
                        <a:pt x="2264" y="0"/>
                      </a:cubicBezTo>
                      <a:close/>
                      <a:moveTo>
                        <a:pt x="3031" y="0"/>
                      </a:moveTo>
                      <a:cubicBezTo>
                        <a:pt x="2978" y="0"/>
                        <a:pt x="2925" y="0"/>
                        <a:pt x="2925" y="66"/>
                      </a:cubicBezTo>
                      <a:cubicBezTo>
                        <a:pt x="2925" y="119"/>
                        <a:pt x="2978" y="172"/>
                        <a:pt x="3031" y="172"/>
                      </a:cubicBezTo>
                      <a:lnTo>
                        <a:pt x="3759" y="172"/>
                      </a:lnTo>
                      <a:cubicBezTo>
                        <a:pt x="3812" y="172"/>
                        <a:pt x="3812" y="119"/>
                        <a:pt x="3812" y="66"/>
                      </a:cubicBezTo>
                      <a:cubicBezTo>
                        <a:pt x="3812" y="0"/>
                        <a:pt x="3812" y="0"/>
                        <a:pt x="3759" y="0"/>
                      </a:cubicBezTo>
                      <a:close/>
                      <a:moveTo>
                        <a:pt x="4474" y="0"/>
                      </a:moveTo>
                      <a:cubicBezTo>
                        <a:pt x="4421" y="0"/>
                        <a:pt x="4355" y="0"/>
                        <a:pt x="4355" y="66"/>
                      </a:cubicBezTo>
                      <a:cubicBezTo>
                        <a:pt x="4355" y="119"/>
                        <a:pt x="4421" y="172"/>
                        <a:pt x="4474" y="172"/>
                      </a:cubicBezTo>
                      <a:lnTo>
                        <a:pt x="5189" y="172"/>
                      </a:lnTo>
                      <a:cubicBezTo>
                        <a:pt x="5241" y="172"/>
                        <a:pt x="5294" y="119"/>
                        <a:pt x="5294" y="66"/>
                      </a:cubicBezTo>
                      <a:cubicBezTo>
                        <a:pt x="5294" y="0"/>
                        <a:pt x="5241" y="0"/>
                        <a:pt x="5189" y="0"/>
                      </a:cubicBezTo>
                      <a:close/>
                      <a:moveTo>
                        <a:pt x="5903" y="0"/>
                      </a:moveTo>
                      <a:cubicBezTo>
                        <a:pt x="5850" y="0"/>
                        <a:pt x="5850" y="0"/>
                        <a:pt x="5850" y="66"/>
                      </a:cubicBezTo>
                      <a:cubicBezTo>
                        <a:pt x="5850" y="119"/>
                        <a:pt x="5850" y="172"/>
                        <a:pt x="5903" y="172"/>
                      </a:cubicBezTo>
                      <a:lnTo>
                        <a:pt x="6618" y="172"/>
                      </a:lnTo>
                      <a:cubicBezTo>
                        <a:pt x="6671" y="172"/>
                        <a:pt x="6737" y="119"/>
                        <a:pt x="6737" y="66"/>
                      </a:cubicBezTo>
                      <a:cubicBezTo>
                        <a:pt x="6737" y="0"/>
                        <a:pt x="6671" y="0"/>
                        <a:pt x="6618" y="0"/>
                      </a:cubicBezTo>
                      <a:close/>
                      <a:moveTo>
                        <a:pt x="7399" y="0"/>
                      </a:moveTo>
                      <a:cubicBezTo>
                        <a:pt x="7333" y="0"/>
                        <a:pt x="7280" y="0"/>
                        <a:pt x="7280" y="66"/>
                      </a:cubicBezTo>
                      <a:cubicBezTo>
                        <a:pt x="7280" y="119"/>
                        <a:pt x="7333" y="172"/>
                        <a:pt x="7399" y="172"/>
                      </a:cubicBezTo>
                      <a:lnTo>
                        <a:pt x="8114" y="172"/>
                      </a:lnTo>
                      <a:cubicBezTo>
                        <a:pt x="8166" y="172"/>
                        <a:pt x="8219" y="119"/>
                        <a:pt x="8219" y="66"/>
                      </a:cubicBezTo>
                      <a:cubicBezTo>
                        <a:pt x="8219" y="0"/>
                        <a:pt x="8166" y="0"/>
                        <a:pt x="8114" y="0"/>
                      </a:cubicBezTo>
                      <a:close/>
                      <a:moveTo>
                        <a:pt x="8828" y="0"/>
                      </a:moveTo>
                      <a:cubicBezTo>
                        <a:pt x="8775" y="0"/>
                        <a:pt x="8722" y="0"/>
                        <a:pt x="8722" y="66"/>
                      </a:cubicBezTo>
                      <a:cubicBezTo>
                        <a:pt x="8722" y="119"/>
                        <a:pt x="8775" y="172"/>
                        <a:pt x="8828" y="172"/>
                      </a:cubicBezTo>
                      <a:lnTo>
                        <a:pt x="9543" y="172"/>
                      </a:lnTo>
                      <a:cubicBezTo>
                        <a:pt x="9596" y="172"/>
                        <a:pt x="9649" y="119"/>
                        <a:pt x="9649" y="66"/>
                      </a:cubicBezTo>
                      <a:cubicBezTo>
                        <a:pt x="9649" y="0"/>
                        <a:pt x="9596" y="0"/>
                        <a:pt x="9543" y="0"/>
                      </a:cubicBezTo>
                      <a:close/>
                      <a:moveTo>
                        <a:pt x="10258" y="0"/>
                      </a:moveTo>
                      <a:cubicBezTo>
                        <a:pt x="10258" y="0"/>
                        <a:pt x="10205" y="0"/>
                        <a:pt x="10205" y="66"/>
                      </a:cubicBezTo>
                      <a:cubicBezTo>
                        <a:pt x="10205" y="119"/>
                        <a:pt x="10258" y="172"/>
                        <a:pt x="10258" y="172"/>
                      </a:cubicBezTo>
                      <a:lnTo>
                        <a:pt x="11039" y="172"/>
                      </a:lnTo>
                      <a:cubicBezTo>
                        <a:pt x="11091" y="172"/>
                        <a:pt x="11091" y="119"/>
                        <a:pt x="11091" y="66"/>
                      </a:cubicBezTo>
                      <a:lnTo>
                        <a:pt x="11091" y="0"/>
                      </a:lnTo>
                      <a:close/>
                      <a:moveTo>
                        <a:pt x="11753" y="0"/>
                      </a:moveTo>
                      <a:cubicBezTo>
                        <a:pt x="11700" y="0"/>
                        <a:pt x="11634" y="0"/>
                        <a:pt x="11634" y="66"/>
                      </a:cubicBezTo>
                      <a:cubicBezTo>
                        <a:pt x="11634" y="119"/>
                        <a:pt x="11700" y="172"/>
                        <a:pt x="11753" y="172"/>
                      </a:cubicBezTo>
                      <a:lnTo>
                        <a:pt x="12468" y="172"/>
                      </a:lnTo>
                      <a:cubicBezTo>
                        <a:pt x="12521" y="172"/>
                        <a:pt x="12574" y="119"/>
                        <a:pt x="12574" y="66"/>
                      </a:cubicBezTo>
                      <a:cubicBezTo>
                        <a:pt x="12574" y="66"/>
                        <a:pt x="12574" y="0"/>
                        <a:pt x="12521" y="0"/>
                      </a:cubicBezTo>
                      <a:close/>
                      <a:moveTo>
                        <a:pt x="12468" y="728"/>
                      </a:moveTo>
                      <a:cubicBezTo>
                        <a:pt x="12415" y="728"/>
                        <a:pt x="12362" y="728"/>
                        <a:pt x="12362" y="781"/>
                      </a:cubicBezTo>
                      <a:lnTo>
                        <a:pt x="12362" y="1549"/>
                      </a:lnTo>
                      <a:cubicBezTo>
                        <a:pt x="12362" y="1602"/>
                        <a:pt x="12415" y="1602"/>
                        <a:pt x="12468" y="1602"/>
                      </a:cubicBezTo>
                      <a:cubicBezTo>
                        <a:pt x="12521" y="1602"/>
                        <a:pt x="12574" y="1602"/>
                        <a:pt x="12574" y="1549"/>
                      </a:cubicBezTo>
                      <a:lnTo>
                        <a:pt x="12574" y="781"/>
                      </a:lnTo>
                      <a:cubicBezTo>
                        <a:pt x="12574" y="728"/>
                        <a:pt x="12521" y="728"/>
                        <a:pt x="12468" y="728"/>
                      </a:cubicBezTo>
                      <a:close/>
                      <a:moveTo>
                        <a:pt x="12468" y="2157"/>
                      </a:moveTo>
                      <a:cubicBezTo>
                        <a:pt x="12415" y="2157"/>
                        <a:pt x="12362" y="2210"/>
                        <a:pt x="12362" y="2263"/>
                      </a:cubicBezTo>
                      <a:lnTo>
                        <a:pt x="12362" y="2316"/>
                      </a:lnTo>
                      <a:lnTo>
                        <a:pt x="12362" y="2594"/>
                      </a:lnTo>
                      <a:cubicBezTo>
                        <a:pt x="12362" y="2647"/>
                        <a:pt x="12415" y="2713"/>
                        <a:pt x="12468" y="2713"/>
                      </a:cubicBezTo>
                      <a:cubicBezTo>
                        <a:pt x="12521" y="2713"/>
                        <a:pt x="12574" y="2647"/>
                        <a:pt x="12574" y="2594"/>
                      </a:cubicBezTo>
                      <a:lnTo>
                        <a:pt x="12574" y="2316"/>
                      </a:lnTo>
                      <a:lnTo>
                        <a:pt x="12574" y="2263"/>
                      </a:lnTo>
                      <a:cubicBezTo>
                        <a:pt x="12574" y="2210"/>
                        <a:pt x="12521" y="2157"/>
                        <a:pt x="12468" y="215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6" name="Google Shape;106;p5"/>
                <p:cNvSpPr/>
                <p:nvPr/>
              </p:nvSpPr>
              <p:spPr>
                <a:xfrm>
                  <a:off x="4395212" y="4313815"/>
                  <a:ext cx="87824" cy="14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9" h="2648" extrusionOk="0">
                      <a:moveTo>
                        <a:pt x="808" y="185"/>
                      </a:moveTo>
                      <a:cubicBezTo>
                        <a:pt x="887" y="185"/>
                        <a:pt x="953" y="212"/>
                        <a:pt x="1019" y="252"/>
                      </a:cubicBezTo>
                      <a:cubicBezTo>
                        <a:pt x="1072" y="278"/>
                        <a:pt x="1125" y="331"/>
                        <a:pt x="1165" y="397"/>
                      </a:cubicBezTo>
                      <a:cubicBezTo>
                        <a:pt x="1205" y="463"/>
                        <a:pt x="1231" y="529"/>
                        <a:pt x="1258" y="609"/>
                      </a:cubicBezTo>
                      <a:cubicBezTo>
                        <a:pt x="1284" y="688"/>
                        <a:pt x="1311" y="768"/>
                        <a:pt x="1311" y="860"/>
                      </a:cubicBezTo>
                      <a:cubicBezTo>
                        <a:pt x="1337" y="940"/>
                        <a:pt x="1337" y="1032"/>
                        <a:pt x="1350" y="1112"/>
                      </a:cubicBezTo>
                      <a:cubicBezTo>
                        <a:pt x="1350" y="1191"/>
                        <a:pt x="1350" y="1271"/>
                        <a:pt x="1350" y="1350"/>
                      </a:cubicBezTo>
                      <a:cubicBezTo>
                        <a:pt x="1350" y="1549"/>
                        <a:pt x="1337" y="1721"/>
                        <a:pt x="1297" y="1866"/>
                      </a:cubicBezTo>
                      <a:cubicBezTo>
                        <a:pt x="1258" y="1999"/>
                        <a:pt x="1218" y="2118"/>
                        <a:pt x="1165" y="2210"/>
                      </a:cubicBezTo>
                      <a:cubicBezTo>
                        <a:pt x="1099" y="2290"/>
                        <a:pt x="1033" y="2356"/>
                        <a:pt x="967" y="2396"/>
                      </a:cubicBezTo>
                      <a:cubicBezTo>
                        <a:pt x="900" y="2435"/>
                        <a:pt x="834" y="2462"/>
                        <a:pt x="768" y="2462"/>
                      </a:cubicBezTo>
                      <a:cubicBezTo>
                        <a:pt x="662" y="2462"/>
                        <a:pt x="569" y="2422"/>
                        <a:pt x="503" y="2356"/>
                      </a:cubicBezTo>
                      <a:cubicBezTo>
                        <a:pt x="437" y="2290"/>
                        <a:pt x="384" y="2197"/>
                        <a:pt x="344" y="2104"/>
                      </a:cubicBezTo>
                      <a:cubicBezTo>
                        <a:pt x="305" y="1999"/>
                        <a:pt x="278" y="1879"/>
                        <a:pt x="252" y="1760"/>
                      </a:cubicBezTo>
                      <a:cubicBezTo>
                        <a:pt x="239" y="1628"/>
                        <a:pt x="239" y="1509"/>
                        <a:pt x="239" y="1403"/>
                      </a:cubicBezTo>
                      <a:cubicBezTo>
                        <a:pt x="239" y="1257"/>
                        <a:pt x="252" y="1112"/>
                        <a:pt x="265" y="979"/>
                      </a:cubicBezTo>
                      <a:cubicBezTo>
                        <a:pt x="292" y="834"/>
                        <a:pt x="331" y="702"/>
                        <a:pt x="371" y="582"/>
                      </a:cubicBezTo>
                      <a:cubicBezTo>
                        <a:pt x="424" y="463"/>
                        <a:pt x="477" y="371"/>
                        <a:pt x="556" y="304"/>
                      </a:cubicBezTo>
                      <a:cubicBezTo>
                        <a:pt x="622" y="225"/>
                        <a:pt x="715" y="185"/>
                        <a:pt x="808" y="185"/>
                      </a:cubicBezTo>
                      <a:close/>
                      <a:moveTo>
                        <a:pt x="821" y="0"/>
                      </a:moveTo>
                      <a:cubicBezTo>
                        <a:pt x="662" y="0"/>
                        <a:pt x="530" y="40"/>
                        <a:pt x="424" y="132"/>
                      </a:cubicBezTo>
                      <a:cubicBezTo>
                        <a:pt x="318" y="225"/>
                        <a:pt x="239" y="344"/>
                        <a:pt x="172" y="477"/>
                      </a:cubicBezTo>
                      <a:cubicBezTo>
                        <a:pt x="119" y="622"/>
                        <a:pt x="67" y="781"/>
                        <a:pt x="40" y="953"/>
                      </a:cubicBezTo>
                      <a:cubicBezTo>
                        <a:pt x="14" y="1125"/>
                        <a:pt x="0" y="1297"/>
                        <a:pt x="0" y="1456"/>
                      </a:cubicBezTo>
                      <a:cubicBezTo>
                        <a:pt x="0" y="1681"/>
                        <a:pt x="27" y="1879"/>
                        <a:pt x="67" y="2025"/>
                      </a:cubicBezTo>
                      <a:cubicBezTo>
                        <a:pt x="119" y="2184"/>
                        <a:pt x="172" y="2303"/>
                        <a:pt x="239" y="2396"/>
                      </a:cubicBezTo>
                      <a:cubicBezTo>
                        <a:pt x="318" y="2488"/>
                        <a:pt x="397" y="2554"/>
                        <a:pt x="490" y="2594"/>
                      </a:cubicBezTo>
                      <a:cubicBezTo>
                        <a:pt x="569" y="2634"/>
                        <a:pt x="662" y="2647"/>
                        <a:pt x="755" y="2647"/>
                      </a:cubicBezTo>
                      <a:cubicBezTo>
                        <a:pt x="834" y="2647"/>
                        <a:pt x="927" y="2634"/>
                        <a:pt x="1033" y="2594"/>
                      </a:cubicBezTo>
                      <a:cubicBezTo>
                        <a:pt x="1125" y="2541"/>
                        <a:pt x="1218" y="2475"/>
                        <a:pt x="1297" y="2369"/>
                      </a:cubicBezTo>
                      <a:cubicBezTo>
                        <a:pt x="1390" y="2277"/>
                        <a:pt x="1456" y="2144"/>
                        <a:pt x="1509" y="1972"/>
                      </a:cubicBezTo>
                      <a:cubicBezTo>
                        <a:pt x="1562" y="1813"/>
                        <a:pt x="1589" y="1602"/>
                        <a:pt x="1589" y="1350"/>
                      </a:cubicBezTo>
                      <a:cubicBezTo>
                        <a:pt x="1589" y="1257"/>
                        <a:pt x="1575" y="1165"/>
                        <a:pt x="1575" y="1059"/>
                      </a:cubicBezTo>
                      <a:cubicBezTo>
                        <a:pt x="1562" y="953"/>
                        <a:pt x="1549" y="860"/>
                        <a:pt x="1536" y="754"/>
                      </a:cubicBezTo>
                      <a:cubicBezTo>
                        <a:pt x="1509" y="649"/>
                        <a:pt x="1483" y="556"/>
                        <a:pt x="1443" y="463"/>
                      </a:cubicBezTo>
                      <a:cubicBezTo>
                        <a:pt x="1403" y="371"/>
                        <a:pt x="1364" y="291"/>
                        <a:pt x="1297" y="225"/>
                      </a:cubicBezTo>
                      <a:cubicBezTo>
                        <a:pt x="1244" y="159"/>
                        <a:pt x="1178" y="106"/>
                        <a:pt x="1099" y="53"/>
                      </a:cubicBezTo>
                      <a:cubicBezTo>
                        <a:pt x="1019" y="13"/>
                        <a:pt x="927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7" name="Google Shape;107;p5"/>
                <p:cNvSpPr/>
                <p:nvPr/>
              </p:nvSpPr>
              <p:spPr>
                <a:xfrm>
                  <a:off x="4452969" y="3127997"/>
                  <a:ext cx="105400" cy="104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" h="1894" extrusionOk="0">
                      <a:moveTo>
                        <a:pt x="186" y="1"/>
                      </a:moveTo>
                      <a:cubicBezTo>
                        <a:pt x="147" y="1"/>
                        <a:pt x="94" y="1"/>
                        <a:pt x="54" y="27"/>
                      </a:cubicBezTo>
                      <a:cubicBezTo>
                        <a:pt x="27" y="40"/>
                        <a:pt x="1" y="67"/>
                        <a:pt x="1" y="107"/>
                      </a:cubicBezTo>
                      <a:cubicBezTo>
                        <a:pt x="1" y="133"/>
                        <a:pt x="27" y="160"/>
                        <a:pt x="67" y="160"/>
                      </a:cubicBezTo>
                      <a:cubicBezTo>
                        <a:pt x="107" y="173"/>
                        <a:pt x="173" y="173"/>
                        <a:pt x="239" y="173"/>
                      </a:cubicBezTo>
                      <a:cubicBezTo>
                        <a:pt x="266" y="173"/>
                        <a:pt x="292" y="173"/>
                        <a:pt x="305" y="186"/>
                      </a:cubicBezTo>
                      <a:cubicBezTo>
                        <a:pt x="319" y="186"/>
                        <a:pt x="332" y="186"/>
                        <a:pt x="345" y="199"/>
                      </a:cubicBezTo>
                      <a:cubicBezTo>
                        <a:pt x="358" y="199"/>
                        <a:pt x="372" y="213"/>
                        <a:pt x="385" y="213"/>
                      </a:cubicBezTo>
                      <a:cubicBezTo>
                        <a:pt x="398" y="226"/>
                        <a:pt x="398" y="239"/>
                        <a:pt x="411" y="265"/>
                      </a:cubicBezTo>
                      <a:lnTo>
                        <a:pt x="1020" y="1364"/>
                      </a:lnTo>
                      <a:cubicBezTo>
                        <a:pt x="994" y="1417"/>
                        <a:pt x="967" y="1470"/>
                        <a:pt x="941" y="1523"/>
                      </a:cubicBezTo>
                      <a:cubicBezTo>
                        <a:pt x="914" y="1563"/>
                        <a:pt x="874" y="1602"/>
                        <a:pt x="848" y="1629"/>
                      </a:cubicBezTo>
                      <a:cubicBezTo>
                        <a:pt x="822" y="1655"/>
                        <a:pt x="795" y="1668"/>
                        <a:pt x="755" y="1695"/>
                      </a:cubicBezTo>
                      <a:cubicBezTo>
                        <a:pt x="716" y="1708"/>
                        <a:pt x="689" y="1721"/>
                        <a:pt x="649" y="1721"/>
                      </a:cubicBezTo>
                      <a:cubicBezTo>
                        <a:pt x="597" y="1721"/>
                        <a:pt x="544" y="1708"/>
                        <a:pt x="504" y="1668"/>
                      </a:cubicBezTo>
                      <a:cubicBezTo>
                        <a:pt x="464" y="1642"/>
                        <a:pt x="451" y="1615"/>
                        <a:pt x="451" y="1576"/>
                      </a:cubicBezTo>
                      <a:cubicBezTo>
                        <a:pt x="451" y="1563"/>
                        <a:pt x="451" y="1549"/>
                        <a:pt x="464" y="1536"/>
                      </a:cubicBezTo>
                      <a:cubicBezTo>
                        <a:pt x="464" y="1523"/>
                        <a:pt x="477" y="1510"/>
                        <a:pt x="504" y="1510"/>
                      </a:cubicBezTo>
                      <a:lnTo>
                        <a:pt x="544" y="1510"/>
                      </a:lnTo>
                      <a:cubicBezTo>
                        <a:pt x="557" y="1496"/>
                        <a:pt x="570" y="1496"/>
                        <a:pt x="583" y="1483"/>
                      </a:cubicBezTo>
                      <a:cubicBezTo>
                        <a:pt x="597" y="1483"/>
                        <a:pt x="597" y="1470"/>
                        <a:pt x="610" y="1457"/>
                      </a:cubicBezTo>
                      <a:cubicBezTo>
                        <a:pt x="623" y="1443"/>
                        <a:pt x="623" y="1430"/>
                        <a:pt x="623" y="1404"/>
                      </a:cubicBezTo>
                      <a:cubicBezTo>
                        <a:pt x="623" y="1377"/>
                        <a:pt x="610" y="1351"/>
                        <a:pt x="583" y="1338"/>
                      </a:cubicBezTo>
                      <a:cubicBezTo>
                        <a:pt x="557" y="1324"/>
                        <a:pt x="544" y="1311"/>
                        <a:pt x="517" y="1311"/>
                      </a:cubicBezTo>
                      <a:cubicBezTo>
                        <a:pt x="491" y="1311"/>
                        <a:pt x="451" y="1324"/>
                        <a:pt x="424" y="1338"/>
                      </a:cubicBezTo>
                      <a:cubicBezTo>
                        <a:pt x="398" y="1338"/>
                        <a:pt x="372" y="1364"/>
                        <a:pt x="358" y="1377"/>
                      </a:cubicBezTo>
                      <a:cubicBezTo>
                        <a:pt x="332" y="1404"/>
                        <a:pt x="319" y="1430"/>
                        <a:pt x="305" y="1470"/>
                      </a:cubicBezTo>
                      <a:cubicBezTo>
                        <a:pt x="292" y="1496"/>
                        <a:pt x="279" y="1536"/>
                        <a:pt x="279" y="1576"/>
                      </a:cubicBezTo>
                      <a:cubicBezTo>
                        <a:pt x="279" y="1629"/>
                        <a:pt x="292" y="1668"/>
                        <a:pt x="305" y="1708"/>
                      </a:cubicBezTo>
                      <a:cubicBezTo>
                        <a:pt x="332" y="1748"/>
                        <a:pt x="358" y="1774"/>
                        <a:pt x="385" y="1814"/>
                      </a:cubicBezTo>
                      <a:cubicBezTo>
                        <a:pt x="411" y="1840"/>
                        <a:pt x="451" y="1854"/>
                        <a:pt x="491" y="1867"/>
                      </a:cubicBezTo>
                      <a:cubicBezTo>
                        <a:pt x="530" y="1880"/>
                        <a:pt x="570" y="1893"/>
                        <a:pt x="610" y="1893"/>
                      </a:cubicBezTo>
                      <a:cubicBezTo>
                        <a:pt x="702" y="1893"/>
                        <a:pt x="769" y="1867"/>
                        <a:pt x="835" y="1840"/>
                      </a:cubicBezTo>
                      <a:cubicBezTo>
                        <a:pt x="901" y="1814"/>
                        <a:pt x="967" y="1761"/>
                        <a:pt x="1033" y="1682"/>
                      </a:cubicBezTo>
                      <a:cubicBezTo>
                        <a:pt x="1073" y="1629"/>
                        <a:pt x="1126" y="1563"/>
                        <a:pt x="1152" y="1483"/>
                      </a:cubicBezTo>
                      <a:cubicBezTo>
                        <a:pt x="1192" y="1390"/>
                        <a:pt x="1232" y="1298"/>
                        <a:pt x="1272" y="1192"/>
                      </a:cubicBezTo>
                      <a:lnTo>
                        <a:pt x="1589" y="305"/>
                      </a:lnTo>
                      <a:cubicBezTo>
                        <a:pt x="1602" y="265"/>
                        <a:pt x="1616" y="252"/>
                        <a:pt x="1629" y="239"/>
                      </a:cubicBezTo>
                      <a:cubicBezTo>
                        <a:pt x="1655" y="226"/>
                        <a:pt x="1682" y="226"/>
                        <a:pt x="1735" y="226"/>
                      </a:cubicBezTo>
                      <a:cubicBezTo>
                        <a:pt x="1774" y="226"/>
                        <a:pt x="1814" y="213"/>
                        <a:pt x="1841" y="213"/>
                      </a:cubicBezTo>
                      <a:cubicBezTo>
                        <a:pt x="1880" y="199"/>
                        <a:pt x="1907" y="173"/>
                        <a:pt x="1907" y="133"/>
                      </a:cubicBezTo>
                      <a:cubicBezTo>
                        <a:pt x="1907" y="107"/>
                        <a:pt x="1880" y="80"/>
                        <a:pt x="1854" y="67"/>
                      </a:cubicBezTo>
                      <a:cubicBezTo>
                        <a:pt x="1814" y="54"/>
                        <a:pt x="1774" y="54"/>
                        <a:pt x="1735" y="54"/>
                      </a:cubicBezTo>
                      <a:lnTo>
                        <a:pt x="1219" y="54"/>
                      </a:lnTo>
                      <a:cubicBezTo>
                        <a:pt x="1166" y="54"/>
                        <a:pt x="1139" y="54"/>
                        <a:pt x="1126" y="67"/>
                      </a:cubicBezTo>
                      <a:cubicBezTo>
                        <a:pt x="1113" y="80"/>
                        <a:pt x="1099" y="107"/>
                        <a:pt x="1099" y="133"/>
                      </a:cubicBezTo>
                      <a:cubicBezTo>
                        <a:pt x="1099" y="160"/>
                        <a:pt x="1113" y="186"/>
                        <a:pt x="1126" y="199"/>
                      </a:cubicBezTo>
                      <a:cubicBezTo>
                        <a:pt x="1152" y="213"/>
                        <a:pt x="1192" y="226"/>
                        <a:pt x="1245" y="226"/>
                      </a:cubicBezTo>
                      <a:cubicBezTo>
                        <a:pt x="1285" y="226"/>
                        <a:pt x="1324" y="226"/>
                        <a:pt x="1338" y="239"/>
                      </a:cubicBezTo>
                      <a:cubicBezTo>
                        <a:pt x="1351" y="252"/>
                        <a:pt x="1351" y="265"/>
                        <a:pt x="1351" y="279"/>
                      </a:cubicBezTo>
                      <a:cubicBezTo>
                        <a:pt x="1351" y="305"/>
                        <a:pt x="1351" y="345"/>
                        <a:pt x="1324" y="398"/>
                      </a:cubicBezTo>
                      <a:lnTo>
                        <a:pt x="1099" y="1113"/>
                      </a:lnTo>
                      <a:lnTo>
                        <a:pt x="676" y="305"/>
                      </a:lnTo>
                      <a:cubicBezTo>
                        <a:pt x="663" y="292"/>
                        <a:pt x="649" y="265"/>
                        <a:pt x="649" y="252"/>
                      </a:cubicBezTo>
                      <a:cubicBezTo>
                        <a:pt x="649" y="226"/>
                        <a:pt x="649" y="213"/>
                        <a:pt x="649" y="213"/>
                      </a:cubicBezTo>
                      <a:cubicBezTo>
                        <a:pt x="649" y="186"/>
                        <a:pt x="649" y="186"/>
                        <a:pt x="649" y="173"/>
                      </a:cubicBezTo>
                      <a:lnTo>
                        <a:pt x="676" y="173"/>
                      </a:lnTo>
                      <a:cubicBezTo>
                        <a:pt x="729" y="173"/>
                        <a:pt x="755" y="160"/>
                        <a:pt x="769" y="146"/>
                      </a:cubicBezTo>
                      <a:cubicBezTo>
                        <a:pt x="782" y="120"/>
                        <a:pt x="782" y="107"/>
                        <a:pt x="782" y="80"/>
                      </a:cubicBezTo>
                      <a:cubicBezTo>
                        <a:pt x="782" y="54"/>
                        <a:pt x="782" y="40"/>
                        <a:pt x="755" y="27"/>
                      </a:cubicBezTo>
                      <a:cubicBezTo>
                        <a:pt x="742" y="1"/>
                        <a:pt x="716" y="1"/>
                        <a:pt x="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108" name="Google Shape;108;p5"/>
            <p:cNvSpPr/>
            <p:nvPr/>
          </p:nvSpPr>
          <p:spPr>
            <a:xfrm>
              <a:off x="1147048" y="4807395"/>
              <a:ext cx="77053" cy="66983"/>
            </a:xfrm>
            <a:custGeom>
              <a:avLst/>
              <a:gdLst/>
              <a:ahLst/>
              <a:cxnLst/>
              <a:rect l="l" t="t" r="r" b="b"/>
              <a:pathLst>
                <a:path w="3336" h="2900" extrusionOk="0">
                  <a:moveTo>
                    <a:pt x="477" y="1"/>
                  </a:moveTo>
                  <a:cubicBezTo>
                    <a:pt x="278" y="1"/>
                    <a:pt x="146" y="14"/>
                    <a:pt x="93" y="40"/>
                  </a:cubicBezTo>
                  <a:cubicBezTo>
                    <a:pt x="27" y="67"/>
                    <a:pt x="0" y="107"/>
                    <a:pt x="0" y="173"/>
                  </a:cubicBezTo>
                  <a:cubicBezTo>
                    <a:pt x="0" y="239"/>
                    <a:pt x="27" y="279"/>
                    <a:pt x="80" y="305"/>
                  </a:cubicBezTo>
                  <a:cubicBezTo>
                    <a:pt x="146" y="332"/>
                    <a:pt x="239" y="345"/>
                    <a:pt x="358" y="345"/>
                  </a:cubicBezTo>
                  <a:cubicBezTo>
                    <a:pt x="450" y="358"/>
                    <a:pt x="517" y="371"/>
                    <a:pt x="569" y="398"/>
                  </a:cubicBezTo>
                  <a:cubicBezTo>
                    <a:pt x="609" y="424"/>
                    <a:pt x="675" y="477"/>
                    <a:pt x="742" y="570"/>
                  </a:cubicBezTo>
                  <a:lnTo>
                    <a:pt x="1364" y="1457"/>
                  </a:lnTo>
                  <a:lnTo>
                    <a:pt x="1271" y="1576"/>
                  </a:lnTo>
                  <a:lnTo>
                    <a:pt x="1178" y="1695"/>
                  </a:lnTo>
                  <a:lnTo>
                    <a:pt x="1033" y="1893"/>
                  </a:lnTo>
                  <a:cubicBezTo>
                    <a:pt x="967" y="1973"/>
                    <a:pt x="887" y="2092"/>
                    <a:pt x="781" y="2238"/>
                  </a:cubicBezTo>
                  <a:cubicBezTo>
                    <a:pt x="742" y="2277"/>
                    <a:pt x="702" y="2304"/>
                    <a:pt x="662" y="2330"/>
                  </a:cubicBezTo>
                  <a:cubicBezTo>
                    <a:pt x="622" y="2343"/>
                    <a:pt x="569" y="2357"/>
                    <a:pt x="517" y="2370"/>
                  </a:cubicBezTo>
                  <a:cubicBezTo>
                    <a:pt x="424" y="2370"/>
                    <a:pt x="344" y="2396"/>
                    <a:pt x="265" y="2423"/>
                  </a:cubicBezTo>
                  <a:cubicBezTo>
                    <a:pt x="186" y="2436"/>
                    <a:pt x="133" y="2489"/>
                    <a:pt x="133" y="2555"/>
                  </a:cubicBezTo>
                  <a:cubicBezTo>
                    <a:pt x="133" y="2595"/>
                    <a:pt x="146" y="2621"/>
                    <a:pt x="159" y="2648"/>
                  </a:cubicBezTo>
                  <a:cubicBezTo>
                    <a:pt x="186" y="2674"/>
                    <a:pt x="212" y="2688"/>
                    <a:pt x="225" y="2701"/>
                  </a:cubicBezTo>
                  <a:cubicBezTo>
                    <a:pt x="265" y="2714"/>
                    <a:pt x="292" y="2727"/>
                    <a:pt x="318" y="2727"/>
                  </a:cubicBezTo>
                  <a:lnTo>
                    <a:pt x="609" y="2727"/>
                  </a:lnTo>
                  <a:cubicBezTo>
                    <a:pt x="702" y="2727"/>
                    <a:pt x="794" y="2714"/>
                    <a:pt x="874" y="2714"/>
                  </a:cubicBezTo>
                  <a:cubicBezTo>
                    <a:pt x="927" y="2714"/>
                    <a:pt x="967" y="2727"/>
                    <a:pt x="1006" y="2727"/>
                  </a:cubicBezTo>
                  <a:lnTo>
                    <a:pt x="1337" y="2727"/>
                  </a:lnTo>
                  <a:cubicBezTo>
                    <a:pt x="1390" y="2727"/>
                    <a:pt x="1443" y="2727"/>
                    <a:pt x="1509" y="2701"/>
                  </a:cubicBezTo>
                  <a:cubicBezTo>
                    <a:pt x="1562" y="2688"/>
                    <a:pt x="1602" y="2635"/>
                    <a:pt x="1602" y="2568"/>
                  </a:cubicBezTo>
                  <a:cubicBezTo>
                    <a:pt x="1602" y="2542"/>
                    <a:pt x="1575" y="2515"/>
                    <a:pt x="1549" y="2476"/>
                  </a:cubicBezTo>
                  <a:cubicBezTo>
                    <a:pt x="1509" y="2436"/>
                    <a:pt x="1430" y="2410"/>
                    <a:pt x="1311" y="2410"/>
                  </a:cubicBezTo>
                  <a:cubicBezTo>
                    <a:pt x="1258" y="2410"/>
                    <a:pt x="1218" y="2410"/>
                    <a:pt x="1205" y="2396"/>
                  </a:cubicBezTo>
                  <a:cubicBezTo>
                    <a:pt x="1205" y="2383"/>
                    <a:pt x="1192" y="2370"/>
                    <a:pt x="1192" y="2343"/>
                  </a:cubicBezTo>
                  <a:cubicBezTo>
                    <a:pt x="1192" y="2330"/>
                    <a:pt x="1205" y="2304"/>
                    <a:pt x="1244" y="2251"/>
                  </a:cubicBezTo>
                  <a:cubicBezTo>
                    <a:pt x="1271" y="2211"/>
                    <a:pt x="1297" y="2171"/>
                    <a:pt x="1324" y="2145"/>
                  </a:cubicBezTo>
                  <a:cubicBezTo>
                    <a:pt x="1364" y="2092"/>
                    <a:pt x="1403" y="2039"/>
                    <a:pt x="1443" y="1986"/>
                  </a:cubicBezTo>
                  <a:cubicBezTo>
                    <a:pt x="1483" y="1933"/>
                    <a:pt x="1536" y="1867"/>
                    <a:pt x="1602" y="1774"/>
                  </a:cubicBezTo>
                  <a:cubicBezTo>
                    <a:pt x="1655" y="1840"/>
                    <a:pt x="1708" y="1907"/>
                    <a:pt x="1761" y="1986"/>
                  </a:cubicBezTo>
                  <a:cubicBezTo>
                    <a:pt x="1827" y="2065"/>
                    <a:pt x="1867" y="2132"/>
                    <a:pt x="1919" y="2198"/>
                  </a:cubicBezTo>
                  <a:cubicBezTo>
                    <a:pt x="1959" y="2264"/>
                    <a:pt x="1999" y="2330"/>
                    <a:pt x="2025" y="2383"/>
                  </a:cubicBezTo>
                  <a:cubicBezTo>
                    <a:pt x="2065" y="2423"/>
                    <a:pt x="2078" y="2463"/>
                    <a:pt x="2078" y="2476"/>
                  </a:cubicBezTo>
                  <a:cubicBezTo>
                    <a:pt x="2078" y="2515"/>
                    <a:pt x="2065" y="2542"/>
                    <a:pt x="2052" y="2542"/>
                  </a:cubicBezTo>
                  <a:lnTo>
                    <a:pt x="1972" y="2568"/>
                  </a:lnTo>
                  <a:cubicBezTo>
                    <a:pt x="1933" y="2568"/>
                    <a:pt x="1906" y="2595"/>
                    <a:pt x="1893" y="2635"/>
                  </a:cubicBezTo>
                  <a:cubicBezTo>
                    <a:pt x="1880" y="2661"/>
                    <a:pt x="1880" y="2701"/>
                    <a:pt x="1880" y="2714"/>
                  </a:cubicBezTo>
                  <a:cubicBezTo>
                    <a:pt x="1880" y="2754"/>
                    <a:pt x="1893" y="2793"/>
                    <a:pt x="1933" y="2833"/>
                  </a:cubicBezTo>
                  <a:cubicBezTo>
                    <a:pt x="1986" y="2886"/>
                    <a:pt x="2052" y="2899"/>
                    <a:pt x="2158" y="2899"/>
                  </a:cubicBezTo>
                  <a:lnTo>
                    <a:pt x="3071" y="2899"/>
                  </a:lnTo>
                  <a:cubicBezTo>
                    <a:pt x="3124" y="2899"/>
                    <a:pt x="3190" y="2899"/>
                    <a:pt x="3243" y="2886"/>
                  </a:cubicBezTo>
                  <a:cubicBezTo>
                    <a:pt x="3296" y="2873"/>
                    <a:pt x="3336" y="2820"/>
                    <a:pt x="3336" y="2740"/>
                  </a:cubicBezTo>
                  <a:cubicBezTo>
                    <a:pt x="3336" y="2688"/>
                    <a:pt x="3309" y="2648"/>
                    <a:pt x="3256" y="2635"/>
                  </a:cubicBezTo>
                  <a:cubicBezTo>
                    <a:pt x="3217" y="2608"/>
                    <a:pt x="3150" y="2595"/>
                    <a:pt x="3084" y="2595"/>
                  </a:cubicBezTo>
                  <a:cubicBezTo>
                    <a:pt x="3018" y="2582"/>
                    <a:pt x="2952" y="2582"/>
                    <a:pt x="2899" y="2582"/>
                  </a:cubicBezTo>
                  <a:cubicBezTo>
                    <a:pt x="2846" y="2568"/>
                    <a:pt x="2793" y="2555"/>
                    <a:pt x="2727" y="2529"/>
                  </a:cubicBezTo>
                  <a:cubicBezTo>
                    <a:pt x="2700" y="2529"/>
                    <a:pt x="2674" y="2502"/>
                    <a:pt x="2634" y="2476"/>
                  </a:cubicBezTo>
                  <a:cubicBezTo>
                    <a:pt x="2594" y="2449"/>
                    <a:pt x="2555" y="2396"/>
                    <a:pt x="2489" y="2317"/>
                  </a:cubicBezTo>
                  <a:cubicBezTo>
                    <a:pt x="2422" y="2238"/>
                    <a:pt x="2330" y="2132"/>
                    <a:pt x="2237" y="1986"/>
                  </a:cubicBezTo>
                  <a:cubicBezTo>
                    <a:pt x="2131" y="1854"/>
                    <a:pt x="1999" y="1668"/>
                    <a:pt x="1840" y="1443"/>
                  </a:cubicBezTo>
                  <a:cubicBezTo>
                    <a:pt x="1919" y="1324"/>
                    <a:pt x="1999" y="1218"/>
                    <a:pt x="2065" y="1113"/>
                  </a:cubicBezTo>
                  <a:cubicBezTo>
                    <a:pt x="2144" y="993"/>
                    <a:pt x="2224" y="888"/>
                    <a:pt x="2330" y="768"/>
                  </a:cubicBezTo>
                  <a:cubicBezTo>
                    <a:pt x="2396" y="676"/>
                    <a:pt x="2475" y="623"/>
                    <a:pt x="2542" y="596"/>
                  </a:cubicBezTo>
                  <a:cubicBezTo>
                    <a:pt x="2581" y="583"/>
                    <a:pt x="2661" y="570"/>
                    <a:pt x="2753" y="570"/>
                  </a:cubicBezTo>
                  <a:cubicBezTo>
                    <a:pt x="2859" y="557"/>
                    <a:pt x="2992" y="557"/>
                    <a:pt x="3177" y="557"/>
                  </a:cubicBezTo>
                  <a:cubicBezTo>
                    <a:pt x="3217" y="557"/>
                    <a:pt x="3243" y="543"/>
                    <a:pt x="3269" y="504"/>
                  </a:cubicBezTo>
                  <a:cubicBezTo>
                    <a:pt x="3296" y="477"/>
                    <a:pt x="3309" y="438"/>
                    <a:pt x="3309" y="411"/>
                  </a:cubicBezTo>
                  <a:cubicBezTo>
                    <a:pt x="3309" y="279"/>
                    <a:pt x="3256" y="226"/>
                    <a:pt x="3164" y="226"/>
                  </a:cubicBezTo>
                  <a:lnTo>
                    <a:pt x="2025" y="226"/>
                  </a:lnTo>
                  <a:cubicBezTo>
                    <a:pt x="1946" y="226"/>
                    <a:pt x="1880" y="239"/>
                    <a:pt x="1827" y="265"/>
                  </a:cubicBezTo>
                  <a:cubicBezTo>
                    <a:pt x="1787" y="292"/>
                    <a:pt x="1761" y="332"/>
                    <a:pt x="1761" y="398"/>
                  </a:cubicBezTo>
                  <a:cubicBezTo>
                    <a:pt x="1761" y="451"/>
                    <a:pt x="1774" y="490"/>
                    <a:pt x="1800" y="504"/>
                  </a:cubicBezTo>
                  <a:cubicBezTo>
                    <a:pt x="1840" y="530"/>
                    <a:pt x="1867" y="543"/>
                    <a:pt x="1880" y="557"/>
                  </a:cubicBezTo>
                  <a:cubicBezTo>
                    <a:pt x="1906" y="570"/>
                    <a:pt x="1919" y="583"/>
                    <a:pt x="1919" y="583"/>
                  </a:cubicBezTo>
                  <a:cubicBezTo>
                    <a:pt x="1919" y="610"/>
                    <a:pt x="1906" y="649"/>
                    <a:pt x="1867" y="702"/>
                  </a:cubicBezTo>
                  <a:cubicBezTo>
                    <a:pt x="1840" y="755"/>
                    <a:pt x="1800" y="808"/>
                    <a:pt x="1747" y="888"/>
                  </a:cubicBezTo>
                  <a:lnTo>
                    <a:pt x="1602" y="1126"/>
                  </a:lnTo>
                  <a:cubicBezTo>
                    <a:pt x="1536" y="1033"/>
                    <a:pt x="1469" y="954"/>
                    <a:pt x="1417" y="874"/>
                  </a:cubicBezTo>
                  <a:cubicBezTo>
                    <a:pt x="1364" y="795"/>
                    <a:pt x="1311" y="715"/>
                    <a:pt x="1271" y="663"/>
                  </a:cubicBezTo>
                  <a:cubicBezTo>
                    <a:pt x="1231" y="596"/>
                    <a:pt x="1192" y="543"/>
                    <a:pt x="1165" y="504"/>
                  </a:cubicBezTo>
                  <a:cubicBezTo>
                    <a:pt x="1152" y="464"/>
                    <a:pt x="1139" y="424"/>
                    <a:pt x="1139" y="411"/>
                  </a:cubicBezTo>
                  <a:cubicBezTo>
                    <a:pt x="1139" y="385"/>
                    <a:pt x="1152" y="371"/>
                    <a:pt x="1178" y="371"/>
                  </a:cubicBezTo>
                  <a:cubicBezTo>
                    <a:pt x="1218" y="358"/>
                    <a:pt x="1271" y="358"/>
                    <a:pt x="1324" y="358"/>
                  </a:cubicBezTo>
                  <a:cubicBezTo>
                    <a:pt x="1390" y="358"/>
                    <a:pt x="1443" y="345"/>
                    <a:pt x="1469" y="305"/>
                  </a:cubicBezTo>
                  <a:cubicBezTo>
                    <a:pt x="1509" y="265"/>
                    <a:pt x="1522" y="226"/>
                    <a:pt x="1522" y="199"/>
                  </a:cubicBezTo>
                  <a:cubicBezTo>
                    <a:pt x="1522" y="173"/>
                    <a:pt x="1522" y="146"/>
                    <a:pt x="1522" y="133"/>
                  </a:cubicBezTo>
                  <a:cubicBezTo>
                    <a:pt x="1522" y="107"/>
                    <a:pt x="1509" y="80"/>
                    <a:pt x="1483" y="67"/>
                  </a:cubicBezTo>
                  <a:cubicBezTo>
                    <a:pt x="1456" y="40"/>
                    <a:pt x="1430" y="27"/>
                    <a:pt x="1377" y="14"/>
                  </a:cubicBezTo>
                  <a:cubicBezTo>
                    <a:pt x="1337" y="1"/>
                    <a:pt x="1271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05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>
            <a:spLocks noGrp="1"/>
          </p:cNvSpPr>
          <p:nvPr>
            <p:ph type="title"/>
          </p:nvPr>
        </p:nvSpPr>
        <p:spPr>
          <a:xfrm>
            <a:off x="960000" y="5425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1" name="Google Shape;111;p6"/>
          <p:cNvSpPr/>
          <p:nvPr/>
        </p:nvSpPr>
        <p:spPr>
          <a:xfrm>
            <a:off x="11148891" y="987878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" name="Google Shape;112;p6"/>
          <p:cNvGrpSpPr/>
          <p:nvPr/>
        </p:nvGrpSpPr>
        <p:grpSpPr>
          <a:xfrm rot="-1110540">
            <a:off x="643935" y="674961"/>
            <a:ext cx="900376" cy="406376"/>
            <a:chOff x="4763863" y="259761"/>
            <a:chExt cx="766705" cy="346045"/>
          </a:xfrm>
        </p:grpSpPr>
        <p:sp>
          <p:nvSpPr>
            <p:cNvPr id="113" name="Google Shape;113;p6"/>
            <p:cNvSpPr/>
            <p:nvPr/>
          </p:nvSpPr>
          <p:spPr>
            <a:xfrm>
              <a:off x="4763863" y="392187"/>
              <a:ext cx="184436" cy="160946"/>
            </a:xfrm>
            <a:custGeom>
              <a:avLst/>
              <a:gdLst/>
              <a:ahLst/>
              <a:cxnLst/>
              <a:rect l="l" t="t" r="r" b="b"/>
              <a:pathLst>
                <a:path w="3337" h="2912" extrusionOk="0">
                  <a:moveTo>
                    <a:pt x="477" y="0"/>
                  </a:moveTo>
                  <a:cubicBezTo>
                    <a:pt x="279" y="0"/>
                    <a:pt x="147" y="13"/>
                    <a:pt x="94" y="40"/>
                  </a:cubicBezTo>
                  <a:cubicBezTo>
                    <a:pt x="27" y="66"/>
                    <a:pt x="1" y="106"/>
                    <a:pt x="1" y="172"/>
                  </a:cubicBezTo>
                  <a:cubicBezTo>
                    <a:pt x="1" y="238"/>
                    <a:pt x="27" y="291"/>
                    <a:pt x="80" y="304"/>
                  </a:cubicBezTo>
                  <a:cubicBezTo>
                    <a:pt x="147" y="331"/>
                    <a:pt x="239" y="344"/>
                    <a:pt x="358" y="344"/>
                  </a:cubicBezTo>
                  <a:cubicBezTo>
                    <a:pt x="451" y="357"/>
                    <a:pt x="517" y="371"/>
                    <a:pt x="570" y="397"/>
                  </a:cubicBezTo>
                  <a:cubicBezTo>
                    <a:pt x="610" y="424"/>
                    <a:pt x="676" y="477"/>
                    <a:pt x="742" y="569"/>
                  </a:cubicBezTo>
                  <a:lnTo>
                    <a:pt x="1364" y="1456"/>
                  </a:lnTo>
                  <a:lnTo>
                    <a:pt x="1272" y="1575"/>
                  </a:lnTo>
                  <a:lnTo>
                    <a:pt x="1179" y="1707"/>
                  </a:lnTo>
                  <a:lnTo>
                    <a:pt x="1033" y="1906"/>
                  </a:lnTo>
                  <a:cubicBezTo>
                    <a:pt x="967" y="1972"/>
                    <a:pt x="888" y="2091"/>
                    <a:pt x="782" y="2237"/>
                  </a:cubicBezTo>
                  <a:cubicBezTo>
                    <a:pt x="742" y="2276"/>
                    <a:pt x="702" y="2303"/>
                    <a:pt x="663" y="2329"/>
                  </a:cubicBezTo>
                  <a:cubicBezTo>
                    <a:pt x="623" y="2343"/>
                    <a:pt x="570" y="2356"/>
                    <a:pt x="517" y="2369"/>
                  </a:cubicBezTo>
                  <a:cubicBezTo>
                    <a:pt x="424" y="2382"/>
                    <a:pt x="345" y="2396"/>
                    <a:pt x="266" y="2422"/>
                  </a:cubicBezTo>
                  <a:cubicBezTo>
                    <a:pt x="186" y="2435"/>
                    <a:pt x="133" y="2488"/>
                    <a:pt x="133" y="2554"/>
                  </a:cubicBezTo>
                  <a:cubicBezTo>
                    <a:pt x="133" y="2594"/>
                    <a:pt x="147" y="2634"/>
                    <a:pt x="160" y="2647"/>
                  </a:cubicBezTo>
                  <a:cubicBezTo>
                    <a:pt x="186" y="2674"/>
                    <a:pt x="213" y="2687"/>
                    <a:pt x="226" y="2700"/>
                  </a:cubicBezTo>
                  <a:cubicBezTo>
                    <a:pt x="266" y="2713"/>
                    <a:pt x="292" y="2726"/>
                    <a:pt x="319" y="2726"/>
                  </a:cubicBezTo>
                  <a:lnTo>
                    <a:pt x="1099" y="2726"/>
                  </a:lnTo>
                  <a:cubicBezTo>
                    <a:pt x="1139" y="2726"/>
                    <a:pt x="1166" y="2726"/>
                    <a:pt x="1205" y="2740"/>
                  </a:cubicBezTo>
                  <a:lnTo>
                    <a:pt x="1338" y="2740"/>
                  </a:lnTo>
                  <a:cubicBezTo>
                    <a:pt x="1391" y="2740"/>
                    <a:pt x="1444" y="2726"/>
                    <a:pt x="1510" y="2713"/>
                  </a:cubicBezTo>
                  <a:cubicBezTo>
                    <a:pt x="1563" y="2687"/>
                    <a:pt x="1602" y="2647"/>
                    <a:pt x="1602" y="2568"/>
                  </a:cubicBezTo>
                  <a:cubicBezTo>
                    <a:pt x="1602" y="2541"/>
                    <a:pt x="1576" y="2515"/>
                    <a:pt x="1549" y="2475"/>
                  </a:cubicBezTo>
                  <a:cubicBezTo>
                    <a:pt x="1510" y="2435"/>
                    <a:pt x="1430" y="2409"/>
                    <a:pt x="1311" y="2409"/>
                  </a:cubicBezTo>
                  <a:cubicBezTo>
                    <a:pt x="1258" y="2409"/>
                    <a:pt x="1219" y="2409"/>
                    <a:pt x="1205" y="2396"/>
                  </a:cubicBezTo>
                  <a:cubicBezTo>
                    <a:pt x="1205" y="2382"/>
                    <a:pt x="1192" y="2369"/>
                    <a:pt x="1192" y="2356"/>
                  </a:cubicBezTo>
                  <a:cubicBezTo>
                    <a:pt x="1192" y="2329"/>
                    <a:pt x="1205" y="2303"/>
                    <a:pt x="1245" y="2263"/>
                  </a:cubicBezTo>
                  <a:cubicBezTo>
                    <a:pt x="1272" y="2210"/>
                    <a:pt x="1298" y="2184"/>
                    <a:pt x="1324" y="2157"/>
                  </a:cubicBezTo>
                  <a:cubicBezTo>
                    <a:pt x="1364" y="2091"/>
                    <a:pt x="1404" y="2038"/>
                    <a:pt x="1444" y="1985"/>
                  </a:cubicBezTo>
                  <a:cubicBezTo>
                    <a:pt x="1483" y="1932"/>
                    <a:pt x="1536" y="1866"/>
                    <a:pt x="1602" y="1774"/>
                  </a:cubicBezTo>
                  <a:cubicBezTo>
                    <a:pt x="1655" y="1840"/>
                    <a:pt x="1708" y="1919"/>
                    <a:pt x="1761" y="1999"/>
                  </a:cubicBezTo>
                  <a:cubicBezTo>
                    <a:pt x="1827" y="2065"/>
                    <a:pt x="1867" y="2131"/>
                    <a:pt x="1920" y="2197"/>
                  </a:cubicBezTo>
                  <a:cubicBezTo>
                    <a:pt x="1960" y="2263"/>
                    <a:pt x="1999" y="2329"/>
                    <a:pt x="2026" y="2382"/>
                  </a:cubicBezTo>
                  <a:cubicBezTo>
                    <a:pt x="2066" y="2435"/>
                    <a:pt x="2079" y="2462"/>
                    <a:pt x="2079" y="2475"/>
                  </a:cubicBezTo>
                  <a:cubicBezTo>
                    <a:pt x="2079" y="2515"/>
                    <a:pt x="2066" y="2541"/>
                    <a:pt x="2052" y="2554"/>
                  </a:cubicBezTo>
                  <a:lnTo>
                    <a:pt x="1973" y="2568"/>
                  </a:lnTo>
                  <a:cubicBezTo>
                    <a:pt x="1933" y="2581"/>
                    <a:pt x="1907" y="2594"/>
                    <a:pt x="1894" y="2634"/>
                  </a:cubicBezTo>
                  <a:cubicBezTo>
                    <a:pt x="1880" y="2674"/>
                    <a:pt x="1880" y="2700"/>
                    <a:pt x="1880" y="2726"/>
                  </a:cubicBezTo>
                  <a:cubicBezTo>
                    <a:pt x="1880" y="2753"/>
                    <a:pt x="1894" y="2793"/>
                    <a:pt x="1933" y="2832"/>
                  </a:cubicBezTo>
                  <a:cubicBezTo>
                    <a:pt x="1986" y="2885"/>
                    <a:pt x="2052" y="2912"/>
                    <a:pt x="2158" y="2912"/>
                  </a:cubicBezTo>
                  <a:cubicBezTo>
                    <a:pt x="2238" y="2912"/>
                    <a:pt x="2304" y="2899"/>
                    <a:pt x="2357" y="2899"/>
                  </a:cubicBezTo>
                  <a:lnTo>
                    <a:pt x="2807" y="2899"/>
                  </a:lnTo>
                  <a:cubicBezTo>
                    <a:pt x="2873" y="2899"/>
                    <a:pt x="2966" y="2912"/>
                    <a:pt x="3072" y="2912"/>
                  </a:cubicBezTo>
                  <a:cubicBezTo>
                    <a:pt x="3124" y="2912"/>
                    <a:pt x="3191" y="2899"/>
                    <a:pt x="3244" y="2885"/>
                  </a:cubicBezTo>
                  <a:cubicBezTo>
                    <a:pt x="3297" y="2872"/>
                    <a:pt x="3336" y="2819"/>
                    <a:pt x="3336" y="2740"/>
                  </a:cubicBezTo>
                  <a:cubicBezTo>
                    <a:pt x="3336" y="2687"/>
                    <a:pt x="3310" y="2660"/>
                    <a:pt x="3257" y="2634"/>
                  </a:cubicBezTo>
                  <a:cubicBezTo>
                    <a:pt x="3217" y="2607"/>
                    <a:pt x="3151" y="2594"/>
                    <a:pt x="3085" y="2594"/>
                  </a:cubicBezTo>
                  <a:cubicBezTo>
                    <a:pt x="3019" y="2581"/>
                    <a:pt x="2952" y="2581"/>
                    <a:pt x="2899" y="2581"/>
                  </a:cubicBezTo>
                  <a:cubicBezTo>
                    <a:pt x="2847" y="2568"/>
                    <a:pt x="2794" y="2554"/>
                    <a:pt x="2727" y="2541"/>
                  </a:cubicBezTo>
                  <a:cubicBezTo>
                    <a:pt x="2701" y="2528"/>
                    <a:pt x="2674" y="2515"/>
                    <a:pt x="2635" y="2475"/>
                  </a:cubicBezTo>
                  <a:cubicBezTo>
                    <a:pt x="2595" y="2449"/>
                    <a:pt x="2555" y="2396"/>
                    <a:pt x="2489" y="2316"/>
                  </a:cubicBezTo>
                  <a:cubicBezTo>
                    <a:pt x="2423" y="2237"/>
                    <a:pt x="2330" y="2131"/>
                    <a:pt x="2238" y="1999"/>
                  </a:cubicBezTo>
                  <a:cubicBezTo>
                    <a:pt x="2132" y="1853"/>
                    <a:pt x="1999" y="1668"/>
                    <a:pt x="1841" y="1443"/>
                  </a:cubicBezTo>
                  <a:cubicBezTo>
                    <a:pt x="1920" y="1324"/>
                    <a:pt x="1999" y="1218"/>
                    <a:pt x="2066" y="1112"/>
                  </a:cubicBezTo>
                  <a:cubicBezTo>
                    <a:pt x="2145" y="993"/>
                    <a:pt x="2224" y="887"/>
                    <a:pt x="2330" y="768"/>
                  </a:cubicBezTo>
                  <a:cubicBezTo>
                    <a:pt x="2397" y="675"/>
                    <a:pt x="2476" y="622"/>
                    <a:pt x="2542" y="609"/>
                  </a:cubicBezTo>
                  <a:cubicBezTo>
                    <a:pt x="2582" y="582"/>
                    <a:pt x="2661" y="569"/>
                    <a:pt x="2754" y="569"/>
                  </a:cubicBezTo>
                  <a:cubicBezTo>
                    <a:pt x="2860" y="556"/>
                    <a:pt x="2992" y="556"/>
                    <a:pt x="3177" y="556"/>
                  </a:cubicBezTo>
                  <a:cubicBezTo>
                    <a:pt x="3217" y="556"/>
                    <a:pt x="3244" y="543"/>
                    <a:pt x="3270" y="516"/>
                  </a:cubicBezTo>
                  <a:cubicBezTo>
                    <a:pt x="3297" y="477"/>
                    <a:pt x="3310" y="437"/>
                    <a:pt x="3310" y="424"/>
                  </a:cubicBezTo>
                  <a:cubicBezTo>
                    <a:pt x="3310" y="291"/>
                    <a:pt x="3257" y="225"/>
                    <a:pt x="3164" y="225"/>
                  </a:cubicBezTo>
                  <a:lnTo>
                    <a:pt x="2026" y="225"/>
                  </a:lnTo>
                  <a:cubicBezTo>
                    <a:pt x="1947" y="225"/>
                    <a:pt x="1880" y="238"/>
                    <a:pt x="1827" y="265"/>
                  </a:cubicBezTo>
                  <a:cubicBezTo>
                    <a:pt x="1788" y="291"/>
                    <a:pt x="1761" y="331"/>
                    <a:pt x="1761" y="410"/>
                  </a:cubicBezTo>
                  <a:cubicBezTo>
                    <a:pt x="1761" y="450"/>
                    <a:pt x="1774" y="490"/>
                    <a:pt x="1801" y="516"/>
                  </a:cubicBezTo>
                  <a:cubicBezTo>
                    <a:pt x="1841" y="529"/>
                    <a:pt x="1867" y="543"/>
                    <a:pt x="1880" y="556"/>
                  </a:cubicBezTo>
                  <a:cubicBezTo>
                    <a:pt x="1907" y="569"/>
                    <a:pt x="1920" y="582"/>
                    <a:pt x="1920" y="596"/>
                  </a:cubicBezTo>
                  <a:cubicBezTo>
                    <a:pt x="1920" y="609"/>
                    <a:pt x="1907" y="649"/>
                    <a:pt x="1867" y="702"/>
                  </a:cubicBezTo>
                  <a:cubicBezTo>
                    <a:pt x="1841" y="754"/>
                    <a:pt x="1801" y="821"/>
                    <a:pt x="1748" y="900"/>
                  </a:cubicBezTo>
                  <a:lnTo>
                    <a:pt x="1602" y="1125"/>
                  </a:lnTo>
                  <a:cubicBezTo>
                    <a:pt x="1536" y="1032"/>
                    <a:pt x="1470" y="953"/>
                    <a:pt x="1417" y="874"/>
                  </a:cubicBezTo>
                  <a:cubicBezTo>
                    <a:pt x="1364" y="794"/>
                    <a:pt x="1311" y="715"/>
                    <a:pt x="1272" y="662"/>
                  </a:cubicBezTo>
                  <a:cubicBezTo>
                    <a:pt x="1232" y="596"/>
                    <a:pt x="1192" y="543"/>
                    <a:pt x="1166" y="503"/>
                  </a:cubicBezTo>
                  <a:cubicBezTo>
                    <a:pt x="1152" y="463"/>
                    <a:pt x="1139" y="437"/>
                    <a:pt x="1139" y="424"/>
                  </a:cubicBezTo>
                  <a:cubicBezTo>
                    <a:pt x="1139" y="384"/>
                    <a:pt x="1152" y="371"/>
                    <a:pt x="1179" y="371"/>
                  </a:cubicBezTo>
                  <a:cubicBezTo>
                    <a:pt x="1219" y="371"/>
                    <a:pt x="1272" y="357"/>
                    <a:pt x="1324" y="357"/>
                  </a:cubicBezTo>
                  <a:cubicBezTo>
                    <a:pt x="1391" y="357"/>
                    <a:pt x="1444" y="344"/>
                    <a:pt x="1470" y="304"/>
                  </a:cubicBezTo>
                  <a:cubicBezTo>
                    <a:pt x="1510" y="265"/>
                    <a:pt x="1523" y="238"/>
                    <a:pt x="1523" y="199"/>
                  </a:cubicBezTo>
                  <a:cubicBezTo>
                    <a:pt x="1523" y="172"/>
                    <a:pt x="1523" y="146"/>
                    <a:pt x="1523" y="132"/>
                  </a:cubicBezTo>
                  <a:cubicBezTo>
                    <a:pt x="1523" y="106"/>
                    <a:pt x="1510" y="79"/>
                    <a:pt x="1483" y="66"/>
                  </a:cubicBezTo>
                  <a:cubicBezTo>
                    <a:pt x="1457" y="40"/>
                    <a:pt x="1430" y="27"/>
                    <a:pt x="1377" y="13"/>
                  </a:cubicBezTo>
                  <a:cubicBezTo>
                    <a:pt x="1338" y="0"/>
                    <a:pt x="1272" y="0"/>
                    <a:pt x="1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4962835" y="259761"/>
              <a:ext cx="166860" cy="289725"/>
            </a:xfrm>
            <a:custGeom>
              <a:avLst/>
              <a:gdLst/>
              <a:ahLst/>
              <a:cxnLst/>
              <a:rect l="l" t="t" r="r" b="b"/>
              <a:pathLst>
                <a:path w="3019" h="5242" extrusionOk="0">
                  <a:moveTo>
                    <a:pt x="2873" y="0"/>
                  </a:moveTo>
                  <a:cubicBezTo>
                    <a:pt x="2767" y="0"/>
                    <a:pt x="2688" y="27"/>
                    <a:pt x="2635" y="80"/>
                  </a:cubicBezTo>
                  <a:cubicBezTo>
                    <a:pt x="2595" y="133"/>
                    <a:pt x="2529" y="225"/>
                    <a:pt x="2476" y="358"/>
                  </a:cubicBezTo>
                  <a:cubicBezTo>
                    <a:pt x="2383" y="530"/>
                    <a:pt x="2317" y="675"/>
                    <a:pt x="2264" y="781"/>
                  </a:cubicBezTo>
                  <a:lnTo>
                    <a:pt x="2119" y="1073"/>
                  </a:lnTo>
                  <a:cubicBezTo>
                    <a:pt x="2079" y="1152"/>
                    <a:pt x="2052" y="1231"/>
                    <a:pt x="2013" y="1298"/>
                  </a:cubicBezTo>
                  <a:cubicBezTo>
                    <a:pt x="1973" y="1377"/>
                    <a:pt x="1933" y="1456"/>
                    <a:pt x="1880" y="1562"/>
                  </a:cubicBezTo>
                  <a:cubicBezTo>
                    <a:pt x="1827" y="1668"/>
                    <a:pt x="1761" y="1787"/>
                    <a:pt x="1682" y="1946"/>
                  </a:cubicBezTo>
                  <a:cubicBezTo>
                    <a:pt x="1589" y="2092"/>
                    <a:pt x="1483" y="2277"/>
                    <a:pt x="1364" y="2515"/>
                  </a:cubicBezTo>
                  <a:cubicBezTo>
                    <a:pt x="1258" y="2700"/>
                    <a:pt x="1179" y="2846"/>
                    <a:pt x="1126" y="2952"/>
                  </a:cubicBezTo>
                  <a:cubicBezTo>
                    <a:pt x="1060" y="3058"/>
                    <a:pt x="1007" y="3150"/>
                    <a:pt x="967" y="3217"/>
                  </a:cubicBezTo>
                  <a:cubicBezTo>
                    <a:pt x="941" y="3283"/>
                    <a:pt x="901" y="3323"/>
                    <a:pt x="874" y="3362"/>
                  </a:cubicBezTo>
                  <a:cubicBezTo>
                    <a:pt x="861" y="3402"/>
                    <a:pt x="835" y="3442"/>
                    <a:pt x="808" y="3481"/>
                  </a:cubicBezTo>
                  <a:cubicBezTo>
                    <a:pt x="782" y="3521"/>
                    <a:pt x="755" y="3574"/>
                    <a:pt x="716" y="3640"/>
                  </a:cubicBezTo>
                  <a:cubicBezTo>
                    <a:pt x="689" y="3693"/>
                    <a:pt x="636" y="3786"/>
                    <a:pt x="583" y="3892"/>
                  </a:cubicBezTo>
                  <a:cubicBezTo>
                    <a:pt x="530" y="4011"/>
                    <a:pt x="451" y="4156"/>
                    <a:pt x="358" y="4328"/>
                  </a:cubicBezTo>
                  <a:cubicBezTo>
                    <a:pt x="266" y="4514"/>
                    <a:pt x="160" y="4739"/>
                    <a:pt x="14" y="5017"/>
                  </a:cubicBezTo>
                  <a:cubicBezTo>
                    <a:pt x="1" y="5030"/>
                    <a:pt x="1" y="5043"/>
                    <a:pt x="1" y="5070"/>
                  </a:cubicBezTo>
                  <a:cubicBezTo>
                    <a:pt x="1" y="5122"/>
                    <a:pt x="27" y="5162"/>
                    <a:pt x="54" y="5189"/>
                  </a:cubicBezTo>
                  <a:cubicBezTo>
                    <a:pt x="94" y="5228"/>
                    <a:pt x="133" y="5242"/>
                    <a:pt x="173" y="5242"/>
                  </a:cubicBezTo>
                  <a:cubicBezTo>
                    <a:pt x="239" y="5242"/>
                    <a:pt x="279" y="5228"/>
                    <a:pt x="332" y="5202"/>
                  </a:cubicBezTo>
                  <a:cubicBezTo>
                    <a:pt x="385" y="5175"/>
                    <a:pt x="411" y="5149"/>
                    <a:pt x="438" y="5096"/>
                  </a:cubicBezTo>
                  <a:lnTo>
                    <a:pt x="2939" y="384"/>
                  </a:lnTo>
                  <a:cubicBezTo>
                    <a:pt x="2952" y="358"/>
                    <a:pt x="2966" y="318"/>
                    <a:pt x="2992" y="265"/>
                  </a:cubicBezTo>
                  <a:cubicBezTo>
                    <a:pt x="3005" y="225"/>
                    <a:pt x="3019" y="186"/>
                    <a:pt x="3019" y="146"/>
                  </a:cubicBezTo>
                  <a:cubicBezTo>
                    <a:pt x="3019" y="120"/>
                    <a:pt x="3019" y="93"/>
                    <a:pt x="2992" y="53"/>
                  </a:cubicBezTo>
                  <a:cubicBezTo>
                    <a:pt x="2979" y="14"/>
                    <a:pt x="2939" y="0"/>
                    <a:pt x="28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5141357" y="259761"/>
              <a:ext cx="177085" cy="287515"/>
            </a:xfrm>
            <a:custGeom>
              <a:avLst/>
              <a:gdLst/>
              <a:ahLst/>
              <a:cxnLst/>
              <a:rect l="l" t="t" r="r" b="b"/>
              <a:pathLst>
                <a:path w="3204" h="5202" extrusionOk="0">
                  <a:moveTo>
                    <a:pt x="1668" y="0"/>
                  </a:moveTo>
                  <a:cubicBezTo>
                    <a:pt x="1417" y="0"/>
                    <a:pt x="1192" y="53"/>
                    <a:pt x="993" y="159"/>
                  </a:cubicBezTo>
                  <a:cubicBezTo>
                    <a:pt x="808" y="252"/>
                    <a:pt x="636" y="371"/>
                    <a:pt x="503" y="517"/>
                  </a:cubicBezTo>
                  <a:cubicBezTo>
                    <a:pt x="371" y="662"/>
                    <a:pt x="278" y="808"/>
                    <a:pt x="199" y="953"/>
                  </a:cubicBezTo>
                  <a:cubicBezTo>
                    <a:pt x="133" y="1099"/>
                    <a:pt x="106" y="1231"/>
                    <a:pt x="106" y="1324"/>
                  </a:cubicBezTo>
                  <a:cubicBezTo>
                    <a:pt x="106" y="1337"/>
                    <a:pt x="106" y="1377"/>
                    <a:pt x="106" y="1417"/>
                  </a:cubicBezTo>
                  <a:cubicBezTo>
                    <a:pt x="119" y="1456"/>
                    <a:pt x="133" y="1496"/>
                    <a:pt x="146" y="1549"/>
                  </a:cubicBezTo>
                  <a:cubicBezTo>
                    <a:pt x="159" y="1589"/>
                    <a:pt x="199" y="1615"/>
                    <a:pt x="225" y="1655"/>
                  </a:cubicBezTo>
                  <a:cubicBezTo>
                    <a:pt x="265" y="1681"/>
                    <a:pt x="318" y="1708"/>
                    <a:pt x="384" y="1708"/>
                  </a:cubicBezTo>
                  <a:cubicBezTo>
                    <a:pt x="503" y="1708"/>
                    <a:pt x="583" y="1681"/>
                    <a:pt x="649" y="1628"/>
                  </a:cubicBezTo>
                  <a:cubicBezTo>
                    <a:pt x="702" y="1575"/>
                    <a:pt x="742" y="1496"/>
                    <a:pt x="742" y="1417"/>
                  </a:cubicBezTo>
                  <a:cubicBezTo>
                    <a:pt x="742" y="1377"/>
                    <a:pt x="728" y="1350"/>
                    <a:pt x="715" y="1324"/>
                  </a:cubicBezTo>
                  <a:cubicBezTo>
                    <a:pt x="702" y="1298"/>
                    <a:pt x="689" y="1271"/>
                    <a:pt x="662" y="1245"/>
                  </a:cubicBezTo>
                  <a:lnTo>
                    <a:pt x="609" y="1178"/>
                  </a:lnTo>
                  <a:cubicBezTo>
                    <a:pt x="596" y="1165"/>
                    <a:pt x="596" y="1139"/>
                    <a:pt x="596" y="1099"/>
                  </a:cubicBezTo>
                  <a:cubicBezTo>
                    <a:pt x="596" y="1073"/>
                    <a:pt x="622" y="1020"/>
                    <a:pt x="662" y="940"/>
                  </a:cubicBezTo>
                  <a:cubicBezTo>
                    <a:pt x="715" y="861"/>
                    <a:pt x="781" y="768"/>
                    <a:pt x="861" y="689"/>
                  </a:cubicBezTo>
                  <a:cubicBezTo>
                    <a:pt x="953" y="609"/>
                    <a:pt x="1059" y="530"/>
                    <a:pt x="1178" y="477"/>
                  </a:cubicBezTo>
                  <a:cubicBezTo>
                    <a:pt x="1297" y="411"/>
                    <a:pt x="1443" y="371"/>
                    <a:pt x="1602" y="371"/>
                  </a:cubicBezTo>
                  <a:cubicBezTo>
                    <a:pt x="1761" y="371"/>
                    <a:pt x="1893" y="411"/>
                    <a:pt x="2012" y="464"/>
                  </a:cubicBezTo>
                  <a:cubicBezTo>
                    <a:pt x="2118" y="517"/>
                    <a:pt x="2211" y="583"/>
                    <a:pt x="2277" y="675"/>
                  </a:cubicBezTo>
                  <a:cubicBezTo>
                    <a:pt x="2343" y="755"/>
                    <a:pt x="2396" y="848"/>
                    <a:pt x="2422" y="953"/>
                  </a:cubicBezTo>
                  <a:cubicBezTo>
                    <a:pt x="2462" y="1059"/>
                    <a:pt x="2475" y="1152"/>
                    <a:pt x="2475" y="1258"/>
                  </a:cubicBezTo>
                  <a:cubicBezTo>
                    <a:pt x="2475" y="1456"/>
                    <a:pt x="2436" y="1668"/>
                    <a:pt x="2356" y="1906"/>
                  </a:cubicBezTo>
                  <a:cubicBezTo>
                    <a:pt x="2290" y="2131"/>
                    <a:pt x="2184" y="2356"/>
                    <a:pt x="2052" y="2595"/>
                  </a:cubicBezTo>
                  <a:cubicBezTo>
                    <a:pt x="1933" y="2820"/>
                    <a:pt x="1787" y="3058"/>
                    <a:pt x="1628" y="3283"/>
                  </a:cubicBezTo>
                  <a:cubicBezTo>
                    <a:pt x="1469" y="3508"/>
                    <a:pt x="1297" y="3720"/>
                    <a:pt x="1112" y="3931"/>
                  </a:cubicBezTo>
                  <a:cubicBezTo>
                    <a:pt x="940" y="4117"/>
                    <a:pt x="768" y="4302"/>
                    <a:pt x="596" y="4474"/>
                  </a:cubicBezTo>
                  <a:cubicBezTo>
                    <a:pt x="424" y="4633"/>
                    <a:pt x="265" y="4778"/>
                    <a:pt x="119" y="4884"/>
                  </a:cubicBezTo>
                  <a:cubicBezTo>
                    <a:pt x="93" y="4911"/>
                    <a:pt x="67" y="4937"/>
                    <a:pt x="27" y="4964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70"/>
                    <a:pt x="14" y="5109"/>
                    <a:pt x="27" y="5136"/>
                  </a:cubicBezTo>
                  <a:cubicBezTo>
                    <a:pt x="67" y="5175"/>
                    <a:pt x="106" y="5202"/>
                    <a:pt x="172" y="5202"/>
                  </a:cubicBezTo>
                  <a:cubicBezTo>
                    <a:pt x="225" y="5202"/>
                    <a:pt x="292" y="5189"/>
                    <a:pt x="331" y="5162"/>
                  </a:cubicBezTo>
                  <a:cubicBezTo>
                    <a:pt x="384" y="5149"/>
                    <a:pt x="411" y="5136"/>
                    <a:pt x="437" y="5109"/>
                  </a:cubicBezTo>
                  <a:lnTo>
                    <a:pt x="1112" y="5109"/>
                  </a:lnTo>
                  <a:cubicBezTo>
                    <a:pt x="1244" y="5109"/>
                    <a:pt x="1377" y="5109"/>
                    <a:pt x="1509" y="5122"/>
                  </a:cubicBezTo>
                  <a:lnTo>
                    <a:pt x="1880" y="5122"/>
                  </a:lnTo>
                  <a:cubicBezTo>
                    <a:pt x="2012" y="5122"/>
                    <a:pt x="2131" y="5122"/>
                    <a:pt x="2264" y="5136"/>
                  </a:cubicBezTo>
                  <a:lnTo>
                    <a:pt x="2674" y="5136"/>
                  </a:lnTo>
                  <a:cubicBezTo>
                    <a:pt x="2687" y="5136"/>
                    <a:pt x="2714" y="5122"/>
                    <a:pt x="2753" y="5096"/>
                  </a:cubicBezTo>
                  <a:cubicBezTo>
                    <a:pt x="2793" y="5083"/>
                    <a:pt x="2833" y="5043"/>
                    <a:pt x="2859" y="4990"/>
                  </a:cubicBezTo>
                  <a:cubicBezTo>
                    <a:pt x="2965" y="4792"/>
                    <a:pt x="3058" y="4646"/>
                    <a:pt x="3111" y="4553"/>
                  </a:cubicBezTo>
                  <a:cubicBezTo>
                    <a:pt x="3177" y="4461"/>
                    <a:pt x="3203" y="4395"/>
                    <a:pt x="3203" y="4355"/>
                  </a:cubicBezTo>
                  <a:cubicBezTo>
                    <a:pt x="3203" y="4302"/>
                    <a:pt x="3190" y="4275"/>
                    <a:pt x="3137" y="4249"/>
                  </a:cubicBezTo>
                  <a:cubicBezTo>
                    <a:pt x="3111" y="4236"/>
                    <a:pt x="3071" y="4222"/>
                    <a:pt x="3018" y="4222"/>
                  </a:cubicBezTo>
                  <a:cubicBezTo>
                    <a:pt x="2965" y="4222"/>
                    <a:pt x="2925" y="4236"/>
                    <a:pt x="2886" y="4275"/>
                  </a:cubicBezTo>
                  <a:cubicBezTo>
                    <a:pt x="2859" y="4302"/>
                    <a:pt x="2833" y="4328"/>
                    <a:pt x="2819" y="4368"/>
                  </a:cubicBezTo>
                  <a:lnTo>
                    <a:pt x="2647" y="4620"/>
                  </a:lnTo>
                  <a:cubicBezTo>
                    <a:pt x="2621" y="4672"/>
                    <a:pt x="2594" y="4699"/>
                    <a:pt x="2568" y="4712"/>
                  </a:cubicBezTo>
                  <a:cubicBezTo>
                    <a:pt x="2542" y="4725"/>
                    <a:pt x="2515" y="4739"/>
                    <a:pt x="2489" y="4739"/>
                  </a:cubicBezTo>
                  <a:lnTo>
                    <a:pt x="1800" y="4739"/>
                  </a:lnTo>
                  <a:cubicBezTo>
                    <a:pt x="1628" y="4725"/>
                    <a:pt x="1456" y="4725"/>
                    <a:pt x="1271" y="4725"/>
                  </a:cubicBezTo>
                  <a:cubicBezTo>
                    <a:pt x="1099" y="4725"/>
                    <a:pt x="940" y="4712"/>
                    <a:pt x="821" y="4712"/>
                  </a:cubicBezTo>
                  <a:cubicBezTo>
                    <a:pt x="940" y="4593"/>
                    <a:pt x="1072" y="4461"/>
                    <a:pt x="1218" y="4302"/>
                  </a:cubicBezTo>
                  <a:cubicBezTo>
                    <a:pt x="1377" y="4143"/>
                    <a:pt x="1536" y="3971"/>
                    <a:pt x="1681" y="3786"/>
                  </a:cubicBezTo>
                  <a:cubicBezTo>
                    <a:pt x="1840" y="3600"/>
                    <a:pt x="1999" y="3402"/>
                    <a:pt x="2144" y="3203"/>
                  </a:cubicBezTo>
                  <a:cubicBezTo>
                    <a:pt x="2290" y="2992"/>
                    <a:pt x="2436" y="2780"/>
                    <a:pt x="2542" y="2555"/>
                  </a:cubicBezTo>
                  <a:cubicBezTo>
                    <a:pt x="2661" y="2343"/>
                    <a:pt x="2753" y="2131"/>
                    <a:pt x="2833" y="1906"/>
                  </a:cubicBezTo>
                  <a:cubicBezTo>
                    <a:pt x="2899" y="1681"/>
                    <a:pt x="2939" y="1470"/>
                    <a:pt x="2939" y="1271"/>
                  </a:cubicBezTo>
                  <a:cubicBezTo>
                    <a:pt x="2939" y="1086"/>
                    <a:pt x="2912" y="927"/>
                    <a:pt x="2872" y="781"/>
                  </a:cubicBezTo>
                  <a:cubicBezTo>
                    <a:pt x="2833" y="623"/>
                    <a:pt x="2753" y="490"/>
                    <a:pt x="2647" y="371"/>
                  </a:cubicBezTo>
                  <a:cubicBezTo>
                    <a:pt x="2542" y="265"/>
                    <a:pt x="2409" y="173"/>
                    <a:pt x="2250" y="106"/>
                  </a:cubicBezTo>
                  <a:cubicBezTo>
                    <a:pt x="2092" y="40"/>
                    <a:pt x="1893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5320598" y="397272"/>
              <a:ext cx="209971" cy="208534"/>
            </a:xfrm>
            <a:custGeom>
              <a:avLst/>
              <a:gdLst/>
              <a:ahLst/>
              <a:cxnLst/>
              <a:rect l="l" t="t" r="r" b="b"/>
              <a:pathLst>
                <a:path w="3799" h="3773" extrusionOk="0">
                  <a:moveTo>
                    <a:pt x="384" y="1"/>
                  </a:moveTo>
                  <a:cubicBezTo>
                    <a:pt x="278" y="1"/>
                    <a:pt x="199" y="14"/>
                    <a:pt x="119" y="54"/>
                  </a:cubicBezTo>
                  <a:cubicBezTo>
                    <a:pt x="40" y="80"/>
                    <a:pt x="0" y="133"/>
                    <a:pt x="0" y="199"/>
                  </a:cubicBezTo>
                  <a:cubicBezTo>
                    <a:pt x="0" y="279"/>
                    <a:pt x="53" y="318"/>
                    <a:pt x="132" y="332"/>
                  </a:cubicBezTo>
                  <a:cubicBezTo>
                    <a:pt x="212" y="345"/>
                    <a:pt x="331" y="358"/>
                    <a:pt x="490" y="358"/>
                  </a:cubicBezTo>
                  <a:lnTo>
                    <a:pt x="609" y="358"/>
                  </a:lnTo>
                  <a:cubicBezTo>
                    <a:pt x="649" y="371"/>
                    <a:pt x="675" y="371"/>
                    <a:pt x="701" y="385"/>
                  </a:cubicBezTo>
                  <a:cubicBezTo>
                    <a:pt x="728" y="398"/>
                    <a:pt x="741" y="411"/>
                    <a:pt x="754" y="437"/>
                  </a:cubicBezTo>
                  <a:cubicBezTo>
                    <a:pt x="781" y="464"/>
                    <a:pt x="794" y="490"/>
                    <a:pt x="821" y="530"/>
                  </a:cubicBezTo>
                  <a:lnTo>
                    <a:pt x="2025" y="2714"/>
                  </a:lnTo>
                  <a:cubicBezTo>
                    <a:pt x="1972" y="2833"/>
                    <a:pt x="1919" y="2939"/>
                    <a:pt x="1866" y="3032"/>
                  </a:cubicBezTo>
                  <a:cubicBezTo>
                    <a:pt x="1813" y="3124"/>
                    <a:pt x="1760" y="3190"/>
                    <a:pt x="1694" y="3257"/>
                  </a:cubicBezTo>
                  <a:cubicBezTo>
                    <a:pt x="1641" y="3296"/>
                    <a:pt x="1575" y="3349"/>
                    <a:pt x="1509" y="3376"/>
                  </a:cubicBezTo>
                  <a:cubicBezTo>
                    <a:pt x="1429" y="3415"/>
                    <a:pt x="1363" y="3429"/>
                    <a:pt x="1297" y="3429"/>
                  </a:cubicBezTo>
                  <a:cubicBezTo>
                    <a:pt x="1178" y="3429"/>
                    <a:pt x="1072" y="3402"/>
                    <a:pt x="993" y="3349"/>
                  </a:cubicBezTo>
                  <a:cubicBezTo>
                    <a:pt x="926" y="3296"/>
                    <a:pt x="887" y="3230"/>
                    <a:pt x="887" y="3164"/>
                  </a:cubicBezTo>
                  <a:cubicBezTo>
                    <a:pt x="887" y="3137"/>
                    <a:pt x="900" y="3098"/>
                    <a:pt x="913" y="3071"/>
                  </a:cubicBezTo>
                  <a:cubicBezTo>
                    <a:pt x="940" y="3045"/>
                    <a:pt x="966" y="3018"/>
                    <a:pt x="993" y="3018"/>
                  </a:cubicBezTo>
                  <a:cubicBezTo>
                    <a:pt x="1019" y="3018"/>
                    <a:pt x="1046" y="3018"/>
                    <a:pt x="1072" y="3005"/>
                  </a:cubicBezTo>
                  <a:cubicBezTo>
                    <a:pt x="1099" y="3005"/>
                    <a:pt x="1125" y="2992"/>
                    <a:pt x="1151" y="2979"/>
                  </a:cubicBezTo>
                  <a:cubicBezTo>
                    <a:pt x="1178" y="2965"/>
                    <a:pt x="1204" y="2939"/>
                    <a:pt x="1218" y="2912"/>
                  </a:cubicBezTo>
                  <a:cubicBezTo>
                    <a:pt x="1231" y="2899"/>
                    <a:pt x="1244" y="2859"/>
                    <a:pt x="1244" y="2820"/>
                  </a:cubicBezTo>
                  <a:cubicBezTo>
                    <a:pt x="1244" y="2754"/>
                    <a:pt x="1218" y="2701"/>
                    <a:pt x="1165" y="2674"/>
                  </a:cubicBezTo>
                  <a:cubicBezTo>
                    <a:pt x="1125" y="2648"/>
                    <a:pt x="1072" y="2634"/>
                    <a:pt x="1019" y="2634"/>
                  </a:cubicBezTo>
                  <a:cubicBezTo>
                    <a:pt x="966" y="2634"/>
                    <a:pt x="913" y="2634"/>
                    <a:pt x="847" y="2661"/>
                  </a:cubicBezTo>
                  <a:cubicBezTo>
                    <a:pt x="794" y="2687"/>
                    <a:pt x="754" y="2714"/>
                    <a:pt x="701" y="2754"/>
                  </a:cubicBezTo>
                  <a:cubicBezTo>
                    <a:pt x="662" y="2807"/>
                    <a:pt x="622" y="2859"/>
                    <a:pt x="596" y="2926"/>
                  </a:cubicBezTo>
                  <a:cubicBezTo>
                    <a:pt x="569" y="2992"/>
                    <a:pt x="556" y="3071"/>
                    <a:pt x="556" y="3164"/>
                  </a:cubicBezTo>
                  <a:cubicBezTo>
                    <a:pt x="556" y="3257"/>
                    <a:pt x="582" y="3349"/>
                    <a:pt x="622" y="3415"/>
                  </a:cubicBezTo>
                  <a:cubicBezTo>
                    <a:pt x="649" y="3495"/>
                    <a:pt x="701" y="3561"/>
                    <a:pt x="768" y="3614"/>
                  </a:cubicBezTo>
                  <a:cubicBezTo>
                    <a:pt x="821" y="3667"/>
                    <a:pt x="900" y="3707"/>
                    <a:pt x="979" y="3733"/>
                  </a:cubicBezTo>
                  <a:cubicBezTo>
                    <a:pt x="1059" y="3759"/>
                    <a:pt x="1138" y="3773"/>
                    <a:pt x="1231" y="3773"/>
                  </a:cubicBezTo>
                  <a:cubicBezTo>
                    <a:pt x="1390" y="3773"/>
                    <a:pt x="1535" y="3733"/>
                    <a:pt x="1668" y="3667"/>
                  </a:cubicBezTo>
                  <a:cubicBezTo>
                    <a:pt x="1800" y="3614"/>
                    <a:pt x="1932" y="3508"/>
                    <a:pt x="2051" y="3376"/>
                  </a:cubicBezTo>
                  <a:cubicBezTo>
                    <a:pt x="2144" y="3257"/>
                    <a:pt x="2237" y="3111"/>
                    <a:pt x="2303" y="2952"/>
                  </a:cubicBezTo>
                  <a:cubicBezTo>
                    <a:pt x="2382" y="2780"/>
                    <a:pt x="2462" y="2595"/>
                    <a:pt x="2541" y="2370"/>
                  </a:cubicBezTo>
                  <a:lnTo>
                    <a:pt x="3176" y="596"/>
                  </a:lnTo>
                  <a:cubicBezTo>
                    <a:pt x="3203" y="530"/>
                    <a:pt x="3229" y="490"/>
                    <a:pt x="3256" y="477"/>
                  </a:cubicBezTo>
                  <a:cubicBezTo>
                    <a:pt x="3296" y="464"/>
                    <a:pt x="3362" y="451"/>
                    <a:pt x="3454" y="451"/>
                  </a:cubicBezTo>
                  <a:cubicBezTo>
                    <a:pt x="3534" y="451"/>
                    <a:pt x="3613" y="437"/>
                    <a:pt x="3679" y="411"/>
                  </a:cubicBezTo>
                  <a:cubicBezTo>
                    <a:pt x="3759" y="398"/>
                    <a:pt x="3799" y="345"/>
                    <a:pt x="3799" y="279"/>
                  </a:cubicBezTo>
                  <a:cubicBezTo>
                    <a:pt x="3799" y="212"/>
                    <a:pt x="3759" y="160"/>
                    <a:pt x="3693" y="146"/>
                  </a:cubicBezTo>
                  <a:cubicBezTo>
                    <a:pt x="3626" y="120"/>
                    <a:pt x="3547" y="107"/>
                    <a:pt x="3454" y="107"/>
                  </a:cubicBezTo>
                  <a:lnTo>
                    <a:pt x="2422" y="107"/>
                  </a:lnTo>
                  <a:cubicBezTo>
                    <a:pt x="2329" y="107"/>
                    <a:pt x="2263" y="120"/>
                    <a:pt x="2237" y="146"/>
                  </a:cubicBezTo>
                  <a:cubicBezTo>
                    <a:pt x="2210" y="160"/>
                    <a:pt x="2197" y="212"/>
                    <a:pt x="2197" y="279"/>
                  </a:cubicBezTo>
                  <a:cubicBezTo>
                    <a:pt x="2197" y="318"/>
                    <a:pt x="2224" y="358"/>
                    <a:pt x="2263" y="398"/>
                  </a:cubicBezTo>
                  <a:cubicBezTo>
                    <a:pt x="2303" y="437"/>
                    <a:pt x="2382" y="451"/>
                    <a:pt x="2475" y="451"/>
                  </a:cubicBezTo>
                  <a:cubicBezTo>
                    <a:pt x="2568" y="451"/>
                    <a:pt x="2634" y="464"/>
                    <a:pt x="2660" y="477"/>
                  </a:cubicBezTo>
                  <a:cubicBezTo>
                    <a:pt x="2687" y="504"/>
                    <a:pt x="2700" y="517"/>
                    <a:pt x="2700" y="557"/>
                  </a:cubicBezTo>
                  <a:cubicBezTo>
                    <a:pt x="2700" y="623"/>
                    <a:pt x="2687" y="689"/>
                    <a:pt x="2647" y="795"/>
                  </a:cubicBezTo>
                  <a:lnTo>
                    <a:pt x="2197" y="2224"/>
                  </a:lnTo>
                  <a:lnTo>
                    <a:pt x="1337" y="623"/>
                  </a:lnTo>
                  <a:cubicBezTo>
                    <a:pt x="1324" y="583"/>
                    <a:pt x="1310" y="543"/>
                    <a:pt x="1297" y="504"/>
                  </a:cubicBezTo>
                  <a:cubicBezTo>
                    <a:pt x="1284" y="464"/>
                    <a:pt x="1284" y="437"/>
                    <a:pt x="1284" y="424"/>
                  </a:cubicBezTo>
                  <a:cubicBezTo>
                    <a:pt x="1284" y="385"/>
                    <a:pt x="1284" y="358"/>
                    <a:pt x="1297" y="358"/>
                  </a:cubicBezTo>
                  <a:cubicBezTo>
                    <a:pt x="1324" y="345"/>
                    <a:pt x="1337" y="345"/>
                    <a:pt x="1363" y="345"/>
                  </a:cubicBezTo>
                  <a:cubicBezTo>
                    <a:pt x="1443" y="345"/>
                    <a:pt x="1496" y="332"/>
                    <a:pt x="1522" y="292"/>
                  </a:cubicBezTo>
                  <a:cubicBezTo>
                    <a:pt x="1549" y="252"/>
                    <a:pt x="1562" y="212"/>
                    <a:pt x="1562" y="160"/>
                  </a:cubicBezTo>
                  <a:cubicBezTo>
                    <a:pt x="1562" y="120"/>
                    <a:pt x="1549" y="80"/>
                    <a:pt x="1522" y="54"/>
                  </a:cubicBezTo>
                  <a:cubicBezTo>
                    <a:pt x="1496" y="14"/>
                    <a:pt x="1416" y="1"/>
                    <a:pt x="1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7" name="Google Shape;117;p6"/>
          <p:cNvSpPr/>
          <p:nvPr/>
        </p:nvSpPr>
        <p:spPr>
          <a:xfrm>
            <a:off x="9863350" y="602202"/>
            <a:ext cx="128068" cy="128068"/>
          </a:xfrm>
          <a:custGeom>
            <a:avLst/>
            <a:gdLst/>
            <a:ahLst/>
            <a:cxnLst/>
            <a:rect l="l" t="t" r="r" b="b"/>
            <a:pathLst>
              <a:path w="1973" h="1973" extrusionOk="0">
                <a:moveTo>
                  <a:pt x="980" y="0"/>
                </a:moveTo>
                <a:cubicBezTo>
                  <a:pt x="927" y="0"/>
                  <a:pt x="874" y="14"/>
                  <a:pt x="834" y="53"/>
                </a:cubicBezTo>
                <a:cubicBezTo>
                  <a:pt x="807" y="93"/>
                  <a:pt x="781" y="133"/>
                  <a:pt x="781" y="186"/>
                </a:cubicBezTo>
                <a:cubicBezTo>
                  <a:pt x="781" y="252"/>
                  <a:pt x="781" y="331"/>
                  <a:pt x="794" y="450"/>
                </a:cubicBezTo>
                <a:cubicBezTo>
                  <a:pt x="794" y="543"/>
                  <a:pt x="807" y="662"/>
                  <a:pt x="807" y="808"/>
                </a:cubicBezTo>
                <a:lnTo>
                  <a:pt x="159" y="808"/>
                </a:lnTo>
                <a:cubicBezTo>
                  <a:pt x="132" y="808"/>
                  <a:pt x="93" y="821"/>
                  <a:pt x="53" y="848"/>
                </a:cubicBezTo>
                <a:cubicBezTo>
                  <a:pt x="13" y="887"/>
                  <a:pt x="0" y="927"/>
                  <a:pt x="0" y="1006"/>
                </a:cubicBezTo>
                <a:cubicBezTo>
                  <a:pt x="0" y="1073"/>
                  <a:pt x="13" y="1125"/>
                  <a:pt x="53" y="1152"/>
                </a:cubicBezTo>
                <a:cubicBezTo>
                  <a:pt x="93" y="1178"/>
                  <a:pt x="132" y="1192"/>
                  <a:pt x="159" y="1192"/>
                </a:cubicBezTo>
                <a:lnTo>
                  <a:pt x="424" y="1192"/>
                </a:lnTo>
                <a:cubicBezTo>
                  <a:pt x="530" y="1192"/>
                  <a:pt x="662" y="1178"/>
                  <a:pt x="794" y="1178"/>
                </a:cubicBezTo>
                <a:cubicBezTo>
                  <a:pt x="781" y="1284"/>
                  <a:pt x="781" y="1403"/>
                  <a:pt x="781" y="1536"/>
                </a:cubicBezTo>
                <a:cubicBezTo>
                  <a:pt x="768" y="1655"/>
                  <a:pt x="768" y="1748"/>
                  <a:pt x="768" y="1814"/>
                </a:cubicBezTo>
                <a:cubicBezTo>
                  <a:pt x="768" y="1853"/>
                  <a:pt x="794" y="1880"/>
                  <a:pt x="821" y="1920"/>
                </a:cubicBezTo>
                <a:cubicBezTo>
                  <a:pt x="860" y="1959"/>
                  <a:pt x="900" y="1973"/>
                  <a:pt x="980" y="1973"/>
                </a:cubicBezTo>
                <a:cubicBezTo>
                  <a:pt x="1046" y="1973"/>
                  <a:pt x="1099" y="1959"/>
                  <a:pt x="1138" y="1920"/>
                </a:cubicBezTo>
                <a:cubicBezTo>
                  <a:pt x="1178" y="1880"/>
                  <a:pt x="1191" y="1840"/>
                  <a:pt x="1191" y="1814"/>
                </a:cubicBezTo>
                <a:lnTo>
                  <a:pt x="1191" y="1178"/>
                </a:lnTo>
                <a:lnTo>
                  <a:pt x="1800" y="1178"/>
                </a:lnTo>
                <a:cubicBezTo>
                  <a:pt x="1840" y="1178"/>
                  <a:pt x="1880" y="1165"/>
                  <a:pt x="1919" y="1125"/>
                </a:cubicBezTo>
                <a:cubicBezTo>
                  <a:pt x="1959" y="1099"/>
                  <a:pt x="1972" y="1033"/>
                  <a:pt x="1972" y="967"/>
                </a:cubicBezTo>
                <a:cubicBezTo>
                  <a:pt x="1972" y="900"/>
                  <a:pt x="1959" y="848"/>
                  <a:pt x="1932" y="821"/>
                </a:cubicBezTo>
                <a:cubicBezTo>
                  <a:pt x="1906" y="781"/>
                  <a:pt x="1880" y="768"/>
                  <a:pt x="1840" y="768"/>
                </a:cubicBezTo>
                <a:cubicBezTo>
                  <a:pt x="1760" y="768"/>
                  <a:pt x="1668" y="781"/>
                  <a:pt x="1562" y="795"/>
                </a:cubicBezTo>
                <a:cubicBezTo>
                  <a:pt x="1443" y="795"/>
                  <a:pt x="1324" y="808"/>
                  <a:pt x="1191" y="808"/>
                </a:cubicBezTo>
                <a:lnTo>
                  <a:pt x="1191" y="450"/>
                </a:lnTo>
                <a:cubicBezTo>
                  <a:pt x="1191" y="345"/>
                  <a:pt x="1191" y="252"/>
                  <a:pt x="1191" y="186"/>
                </a:cubicBezTo>
                <a:cubicBezTo>
                  <a:pt x="1191" y="133"/>
                  <a:pt x="1178" y="93"/>
                  <a:pt x="1138" y="53"/>
                </a:cubicBezTo>
                <a:cubicBezTo>
                  <a:pt x="1099" y="14"/>
                  <a:pt x="1046" y="0"/>
                  <a:pt x="9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7376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7"/>
          <p:cNvGrpSpPr/>
          <p:nvPr/>
        </p:nvGrpSpPr>
        <p:grpSpPr>
          <a:xfrm>
            <a:off x="10177007" y="5767653"/>
            <a:ext cx="1809341" cy="943324"/>
            <a:chOff x="1787352" y="2530363"/>
            <a:chExt cx="1540651" cy="803239"/>
          </a:xfrm>
        </p:grpSpPr>
        <p:sp>
          <p:nvSpPr>
            <p:cNvPr id="120" name="Google Shape;120;p7"/>
            <p:cNvSpPr/>
            <p:nvPr/>
          </p:nvSpPr>
          <p:spPr>
            <a:xfrm>
              <a:off x="1971678" y="2530363"/>
              <a:ext cx="914442" cy="628420"/>
            </a:xfrm>
            <a:custGeom>
              <a:avLst/>
              <a:gdLst/>
              <a:ahLst/>
              <a:cxnLst/>
              <a:rect l="l" t="t" r="r" b="b"/>
              <a:pathLst>
                <a:path w="16545" h="11370" extrusionOk="0">
                  <a:moveTo>
                    <a:pt x="279" y="1"/>
                  </a:moveTo>
                  <a:cubicBezTo>
                    <a:pt x="213" y="1"/>
                    <a:pt x="160" y="1"/>
                    <a:pt x="160" y="54"/>
                  </a:cubicBezTo>
                  <a:cubicBezTo>
                    <a:pt x="54" y="120"/>
                    <a:pt x="1" y="173"/>
                    <a:pt x="1" y="279"/>
                  </a:cubicBezTo>
                  <a:lnTo>
                    <a:pt x="1" y="8603"/>
                  </a:lnTo>
                  <a:cubicBezTo>
                    <a:pt x="1" y="8551"/>
                    <a:pt x="54" y="8445"/>
                    <a:pt x="107" y="8445"/>
                  </a:cubicBezTo>
                  <a:cubicBezTo>
                    <a:pt x="160" y="8392"/>
                    <a:pt x="213" y="8326"/>
                    <a:pt x="279" y="8326"/>
                  </a:cubicBezTo>
                  <a:lnTo>
                    <a:pt x="543" y="8326"/>
                  </a:lnTo>
                  <a:lnTo>
                    <a:pt x="543" y="715"/>
                  </a:lnTo>
                  <a:lnTo>
                    <a:pt x="13011" y="6340"/>
                  </a:lnTo>
                  <a:cubicBezTo>
                    <a:pt x="12852" y="6076"/>
                    <a:pt x="12733" y="5798"/>
                    <a:pt x="12574" y="5520"/>
                  </a:cubicBezTo>
                  <a:lnTo>
                    <a:pt x="385" y="54"/>
                  </a:lnTo>
                  <a:cubicBezTo>
                    <a:pt x="385" y="1"/>
                    <a:pt x="332" y="1"/>
                    <a:pt x="279" y="1"/>
                  </a:cubicBezTo>
                  <a:close/>
                  <a:moveTo>
                    <a:pt x="3085" y="10814"/>
                  </a:moveTo>
                  <a:lnTo>
                    <a:pt x="3085" y="11092"/>
                  </a:lnTo>
                  <a:cubicBezTo>
                    <a:pt x="3085" y="11198"/>
                    <a:pt x="3032" y="11251"/>
                    <a:pt x="2979" y="11303"/>
                  </a:cubicBezTo>
                  <a:cubicBezTo>
                    <a:pt x="2926" y="11370"/>
                    <a:pt x="2860" y="11370"/>
                    <a:pt x="2807" y="11370"/>
                  </a:cubicBezTo>
                  <a:lnTo>
                    <a:pt x="16545" y="11370"/>
                  </a:lnTo>
                  <a:cubicBezTo>
                    <a:pt x="16426" y="11198"/>
                    <a:pt x="16267" y="11039"/>
                    <a:pt x="16095" y="10814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2666643" y="2835398"/>
              <a:ext cx="661361" cy="323385"/>
            </a:xfrm>
            <a:custGeom>
              <a:avLst/>
              <a:gdLst/>
              <a:ahLst/>
              <a:cxnLst/>
              <a:rect l="l" t="t" r="r" b="b"/>
              <a:pathLst>
                <a:path w="11966" h="5851" extrusionOk="0">
                  <a:moveTo>
                    <a:pt x="0" y="1"/>
                  </a:moveTo>
                  <a:cubicBezTo>
                    <a:pt x="159" y="279"/>
                    <a:pt x="278" y="557"/>
                    <a:pt x="437" y="821"/>
                  </a:cubicBezTo>
                  <a:lnTo>
                    <a:pt x="10417" y="5295"/>
                  </a:lnTo>
                  <a:lnTo>
                    <a:pt x="3521" y="5295"/>
                  </a:lnTo>
                  <a:cubicBezTo>
                    <a:pt x="3693" y="5520"/>
                    <a:pt x="3852" y="5679"/>
                    <a:pt x="3971" y="5851"/>
                  </a:cubicBezTo>
                  <a:lnTo>
                    <a:pt x="11687" y="5851"/>
                  </a:lnTo>
                  <a:cubicBezTo>
                    <a:pt x="11793" y="5851"/>
                    <a:pt x="11912" y="5784"/>
                    <a:pt x="11965" y="5626"/>
                  </a:cubicBezTo>
                  <a:cubicBezTo>
                    <a:pt x="11965" y="5520"/>
                    <a:pt x="11912" y="5401"/>
                    <a:pt x="11793" y="53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1971678" y="2990485"/>
              <a:ext cx="170508" cy="168297"/>
            </a:xfrm>
            <a:custGeom>
              <a:avLst/>
              <a:gdLst/>
              <a:ahLst/>
              <a:cxnLst/>
              <a:rect l="l" t="t" r="r" b="b"/>
              <a:pathLst>
                <a:path w="3085" h="3045" extrusionOk="0">
                  <a:moveTo>
                    <a:pt x="2529" y="556"/>
                  </a:moveTo>
                  <a:lnTo>
                    <a:pt x="2529" y="2489"/>
                  </a:lnTo>
                  <a:lnTo>
                    <a:pt x="543" y="2489"/>
                  </a:lnTo>
                  <a:lnTo>
                    <a:pt x="543" y="556"/>
                  </a:lnTo>
                  <a:close/>
                  <a:moveTo>
                    <a:pt x="279" y="1"/>
                  </a:moveTo>
                  <a:cubicBezTo>
                    <a:pt x="213" y="1"/>
                    <a:pt x="160" y="67"/>
                    <a:pt x="107" y="120"/>
                  </a:cubicBezTo>
                  <a:cubicBezTo>
                    <a:pt x="54" y="120"/>
                    <a:pt x="1" y="226"/>
                    <a:pt x="1" y="278"/>
                  </a:cubicBezTo>
                  <a:lnTo>
                    <a:pt x="1" y="2767"/>
                  </a:lnTo>
                  <a:cubicBezTo>
                    <a:pt x="1" y="2873"/>
                    <a:pt x="54" y="2926"/>
                    <a:pt x="107" y="2978"/>
                  </a:cubicBezTo>
                  <a:cubicBezTo>
                    <a:pt x="160" y="3045"/>
                    <a:pt x="213" y="3045"/>
                    <a:pt x="279" y="3045"/>
                  </a:cubicBezTo>
                  <a:lnTo>
                    <a:pt x="2807" y="3045"/>
                  </a:lnTo>
                  <a:cubicBezTo>
                    <a:pt x="2860" y="3045"/>
                    <a:pt x="2926" y="3045"/>
                    <a:pt x="2979" y="2978"/>
                  </a:cubicBezTo>
                  <a:cubicBezTo>
                    <a:pt x="3032" y="2926"/>
                    <a:pt x="3085" y="2873"/>
                    <a:pt x="3085" y="2767"/>
                  </a:cubicBezTo>
                  <a:lnTo>
                    <a:pt x="3085" y="2489"/>
                  </a:lnTo>
                  <a:lnTo>
                    <a:pt x="3085" y="278"/>
                  </a:lnTo>
                  <a:cubicBezTo>
                    <a:pt x="3085" y="226"/>
                    <a:pt x="3032" y="120"/>
                    <a:pt x="2979" y="120"/>
                  </a:cubicBezTo>
                  <a:cubicBezTo>
                    <a:pt x="2926" y="67"/>
                    <a:pt x="2860" y="1"/>
                    <a:pt x="2807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2584733" y="2634989"/>
              <a:ext cx="118554" cy="120765"/>
            </a:xfrm>
            <a:custGeom>
              <a:avLst/>
              <a:gdLst/>
              <a:ahLst/>
              <a:cxnLst/>
              <a:rect l="l" t="t" r="r" b="b"/>
              <a:pathLst>
                <a:path w="2145" h="2185" extrusionOk="0">
                  <a:moveTo>
                    <a:pt x="887" y="1284"/>
                  </a:moveTo>
                  <a:cubicBezTo>
                    <a:pt x="953" y="1284"/>
                    <a:pt x="1032" y="1297"/>
                    <a:pt x="1085" y="1311"/>
                  </a:cubicBezTo>
                  <a:cubicBezTo>
                    <a:pt x="1151" y="1324"/>
                    <a:pt x="1204" y="1350"/>
                    <a:pt x="1257" y="1377"/>
                  </a:cubicBezTo>
                  <a:cubicBezTo>
                    <a:pt x="1310" y="1403"/>
                    <a:pt x="1350" y="1430"/>
                    <a:pt x="1376" y="1469"/>
                  </a:cubicBezTo>
                  <a:cubicBezTo>
                    <a:pt x="1403" y="1509"/>
                    <a:pt x="1416" y="1549"/>
                    <a:pt x="1416" y="1588"/>
                  </a:cubicBezTo>
                  <a:cubicBezTo>
                    <a:pt x="1416" y="1641"/>
                    <a:pt x="1403" y="1681"/>
                    <a:pt x="1363" y="1721"/>
                  </a:cubicBezTo>
                  <a:cubicBezTo>
                    <a:pt x="1337" y="1761"/>
                    <a:pt x="1297" y="1787"/>
                    <a:pt x="1231" y="1813"/>
                  </a:cubicBezTo>
                  <a:cubicBezTo>
                    <a:pt x="1178" y="1840"/>
                    <a:pt x="1112" y="1866"/>
                    <a:pt x="1046" y="1880"/>
                  </a:cubicBezTo>
                  <a:cubicBezTo>
                    <a:pt x="966" y="1906"/>
                    <a:pt x="887" y="1906"/>
                    <a:pt x="807" y="1906"/>
                  </a:cubicBezTo>
                  <a:cubicBezTo>
                    <a:pt x="675" y="1906"/>
                    <a:pt x="569" y="1893"/>
                    <a:pt x="463" y="1840"/>
                  </a:cubicBezTo>
                  <a:cubicBezTo>
                    <a:pt x="371" y="1800"/>
                    <a:pt x="318" y="1734"/>
                    <a:pt x="318" y="1641"/>
                  </a:cubicBezTo>
                  <a:cubicBezTo>
                    <a:pt x="318" y="1588"/>
                    <a:pt x="331" y="1536"/>
                    <a:pt x="371" y="1496"/>
                  </a:cubicBezTo>
                  <a:cubicBezTo>
                    <a:pt x="397" y="1456"/>
                    <a:pt x="437" y="1416"/>
                    <a:pt x="490" y="1390"/>
                  </a:cubicBezTo>
                  <a:cubicBezTo>
                    <a:pt x="529" y="1350"/>
                    <a:pt x="596" y="1337"/>
                    <a:pt x="662" y="1311"/>
                  </a:cubicBezTo>
                  <a:cubicBezTo>
                    <a:pt x="728" y="1297"/>
                    <a:pt x="807" y="1284"/>
                    <a:pt x="887" y="1284"/>
                  </a:cubicBezTo>
                  <a:close/>
                  <a:moveTo>
                    <a:pt x="926" y="0"/>
                  </a:moveTo>
                  <a:cubicBezTo>
                    <a:pt x="688" y="0"/>
                    <a:pt x="490" y="53"/>
                    <a:pt x="344" y="159"/>
                  </a:cubicBezTo>
                  <a:cubicBezTo>
                    <a:pt x="199" y="265"/>
                    <a:pt x="132" y="397"/>
                    <a:pt x="132" y="569"/>
                  </a:cubicBezTo>
                  <a:cubicBezTo>
                    <a:pt x="132" y="649"/>
                    <a:pt x="159" y="715"/>
                    <a:pt x="199" y="781"/>
                  </a:cubicBezTo>
                  <a:cubicBezTo>
                    <a:pt x="238" y="861"/>
                    <a:pt x="304" y="887"/>
                    <a:pt x="397" y="887"/>
                  </a:cubicBezTo>
                  <a:cubicBezTo>
                    <a:pt x="463" y="887"/>
                    <a:pt x="503" y="874"/>
                    <a:pt x="543" y="847"/>
                  </a:cubicBezTo>
                  <a:cubicBezTo>
                    <a:pt x="582" y="821"/>
                    <a:pt x="596" y="781"/>
                    <a:pt x="596" y="728"/>
                  </a:cubicBezTo>
                  <a:cubicBezTo>
                    <a:pt x="596" y="675"/>
                    <a:pt x="582" y="636"/>
                    <a:pt x="556" y="622"/>
                  </a:cubicBezTo>
                  <a:cubicBezTo>
                    <a:pt x="529" y="596"/>
                    <a:pt x="503" y="583"/>
                    <a:pt x="490" y="583"/>
                  </a:cubicBezTo>
                  <a:cubicBezTo>
                    <a:pt x="450" y="569"/>
                    <a:pt x="437" y="569"/>
                    <a:pt x="410" y="556"/>
                  </a:cubicBezTo>
                  <a:cubicBezTo>
                    <a:pt x="397" y="556"/>
                    <a:pt x="397" y="530"/>
                    <a:pt x="397" y="503"/>
                  </a:cubicBezTo>
                  <a:cubicBezTo>
                    <a:pt x="397" y="477"/>
                    <a:pt x="410" y="437"/>
                    <a:pt x="437" y="411"/>
                  </a:cubicBezTo>
                  <a:cubicBezTo>
                    <a:pt x="476" y="384"/>
                    <a:pt x="516" y="358"/>
                    <a:pt x="556" y="344"/>
                  </a:cubicBezTo>
                  <a:cubicBezTo>
                    <a:pt x="609" y="318"/>
                    <a:pt x="662" y="305"/>
                    <a:pt x="728" y="291"/>
                  </a:cubicBezTo>
                  <a:cubicBezTo>
                    <a:pt x="781" y="278"/>
                    <a:pt x="834" y="278"/>
                    <a:pt x="887" y="278"/>
                  </a:cubicBezTo>
                  <a:cubicBezTo>
                    <a:pt x="1072" y="278"/>
                    <a:pt x="1204" y="331"/>
                    <a:pt x="1297" y="450"/>
                  </a:cubicBezTo>
                  <a:cubicBezTo>
                    <a:pt x="1376" y="569"/>
                    <a:pt x="1416" y="728"/>
                    <a:pt x="1416" y="927"/>
                  </a:cubicBezTo>
                  <a:cubicBezTo>
                    <a:pt x="1416" y="940"/>
                    <a:pt x="1416" y="966"/>
                    <a:pt x="1416" y="1006"/>
                  </a:cubicBezTo>
                  <a:lnTo>
                    <a:pt x="1416" y="1099"/>
                  </a:lnTo>
                  <a:lnTo>
                    <a:pt x="1416" y="1218"/>
                  </a:lnTo>
                  <a:cubicBezTo>
                    <a:pt x="1218" y="1086"/>
                    <a:pt x="1006" y="1006"/>
                    <a:pt x="768" y="1006"/>
                  </a:cubicBezTo>
                  <a:cubicBezTo>
                    <a:pt x="649" y="1006"/>
                    <a:pt x="543" y="1033"/>
                    <a:pt x="450" y="1059"/>
                  </a:cubicBezTo>
                  <a:cubicBezTo>
                    <a:pt x="357" y="1086"/>
                    <a:pt x="278" y="1138"/>
                    <a:pt x="212" y="1191"/>
                  </a:cubicBezTo>
                  <a:cubicBezTo>
                    <a:pt x="146" y="1244"/>
                    <a:pt x="93" y="1311"/>
                    <a:pt x="53" y="1390"/>
                  </a:cubicBezTo>
                  <a:cubicBezTo>
                    <a:pt x="13" y="1469"/>
                    <a:pt x="0" y="1549"/>
                    <a:pt x="0" y="1641"/>
                  </a:cubicBezTo>
                  <a:cubicBezTo>
                    <a:pt x="0" y="1800"/>
                    <a:pt x="53" y="1946"/>
                    <a:pt x="185" y="2038"/>
                  </a:cubicBezTo>
                  <a:cubicBezTo>
                    <a:pt x="318" y="2131"/>
                    <a:pt x="490" y="2184"/>
                    <a:pt x="701" y="2184"/>
                  </a:cubicBezTo>
                  <a:cubicBezTo>
                    <a:pt x="847" y="2184"/>
                    <a:pt x="979" y="2158"/>
                    <a:pt x="1099" y="2118"/>
                  </a:cubicBezTo>
                  <a:cubicBezTo>
                    <a:pt x="1218" y="2065"/>
                    <a:pt x="1324" y="1999"/>
                    <a:pt x="1429" y="1919"/>
                  </a:cubicBezTo>
                  <a:cubicBezTo>
                    <a:pt x="1456" y="2012"/>
                    <a:pt x="1496" y="2078"/>
                    <a:pt x="1562" y="2131"/>
                  </a:cubicBezTo>
                  <a:cubicBezTo>
                    <a:pt x="1628" y="2171"/>
                    <a:pt x="1707" y="2184"/>
                    <a:pt x="1787" y="2184"/>
                  </a:cubicBezTo>
                  <a:cubicBezTo>
                    <a:pt x="1840" y="2184"/>
                    <a:pt x="1879" y="2184"/>
                    <a:pt x="1919" y="2171"/>
                  </a:cubicBezTo>
                  <a:cubicBezTo>
                    <a:pt x="1959" y="2158"/>
                    <a:pt x="1999" y="2131"/>
                    <a:pt x="2038" y="2105"/>
                  </a:cubicBezTo>
                  <a:cubicBezTo>
                    <a:pt x="2078" y="2078"/>
                    <a:pt x="2091" y="2038"/>
                    <a:pt x="2118" y="1999"/>
                  </a:cubicBezTo>
                  <a:cubicBezTo>
                    <a:pt x="2144" y="1959"/>
                    <a:pt x="2144" y="1893"/>
                    <a:pt x="2144" y="1840"/>
                  </a:cubicBezTo>
                  <a:cubicBezTo>
                    <a:pt x="2144" y="1800"/>
                    <a:pt x="2144" y="1761"/>
                    <a:pt x="2131" y="1734"/>
                  </a:cubicBezTo>
                  <a:cubicBezTo>
                    <a:pt x="2118" y="1694"/>
                    <a:pt x="2091" y="1681"/>
                    <a:pt x="2051" y="1681"/>
                  </a:cubicBezTo>
                  <a:cubicBezTo>
                    <a:pt x="2012" y="1681"/>
                    <a:pt x="1972" y="1694"/>
                    <a:pt x="1959" y="1721"/>
                  </a:cubicBezTo>
                  <a:cubicBezTo>
                    <a:pt x="1946" y="1747"/>
                    <a:pt x="1932" y="1761"/>
                    <a:pt x="1932" y="1787"/>
                  </a:cubicBezTo>
                  <a:cubicBezTo>
                    <a:pt x="1919" y="1827"/>
                    <a:pt x="1906" y="1853"/>
                    <a:pt x="1893" y="1880"/>
                  </a:cubicBezTo>
                  <a:cubicBezTo>
                    <a:pt x="1893" y="1893"/>
                    <a:pt x="1866" y="1906"/>
                    <a:pt x="1840" y="1906"/>
                  </a:cubicBezTo>
                  <a:cubicBezTo>
                    <a:pt x="1787" y="1906"/>
                    <a:pt x="1760" y="1893"/>
                    <a:pt x="1747" y="1840"/>
                  </a:cubicBezTo>
                  <a:cubicBezTo>
                    <a:pt x="1734" y="1800"/>
                    <a:pt x="1734" y="1708"/>
                    <a:pt x="1734" y="1562"/>
                  </a:cubicBezTo>
                  <a:lnTo>
                    <a:pt x="1734" y="1403"/>
                  </a:lnTo>
                  <a:cubicBezTo>
                    <a:pt x="1734" y="1337"/>
                    <a:pt x="1734" y="1271"/>
                    <a:pt x="1734" y="1218"/>
                  </a:cubicBezTo>
                  <a:cubicBezTo>
                    <a:pt x="1734" y="1152"/>
                    <a:pt x="1747" y="1086"/>
                    <a:pt x="1747" y="1033"/>
                  </a:cubicBezTo>
                  <a:cubicBezTo>
                    <a:pt x="1747" y="980"/>
                    <a:pt x="1747" y="927"/>
                    <a:pt x="1747" y="900"/>
                  </a:cubicBezTo>
                  <a:cubicBezTo>
                    <a:pt x="1747" y="291"/>
                    <a:pt x="1469" y="0"/>
                    <a:pt x="926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1787352" y="2713970"/>
              <a:ext cx="141215" cy="212955"/>
            </a:xfrm>
            <a:custGeom>
              <a:avLst/>
              <a:gdLst/>
              <a:ahLst/>
              <a:cxnLst/>
              <a:rect l="l" t="t" r="r" b="b"/>
              <a:pathLst>
                <a:path w="2555" h="3853" extrusionOk="0">
                  <a:moveTo>
                    <a:pt x="1655" y="1959"/>
                  </a:moveTo>
                  <a:cubicBezTo>
                    <a:pt x="1708" y="1959"/>
                    <a:pt x="1761" y="1973"/>
                    <a:pt x="1827" y="1999"/>
                  </a:cubicBezTo>
                  <a:cubicBezTo>
                    <a:pt x="1893" y="2026"/>
                    <a:pt x="1946" y="2065"/>
                    <a:pt x="2012" y="2132"/>
                  </a:cubicBezTo>
                  <a:cubicBezTo>
                    <a:pt x="2065" y="2184"/>
                    <a:pt x="2118" y="2277"/>
                    <a:pt x="2158" y="2370"/>
                  </a:cubicBezTo>
                  <a:cubicBezTo>
                    <a:pt x="2198" y="2476"/>
                    <a:pt x="2211" y="2595"/>
                    <a:pt x="2211" y="2754"/>
                  </a:cubicBezTo>
                  <a:cubicBezTo>
                    <a:pt x="2211" y="2912"/>
                    <a:pt x="2184" y="3045"/>
                    <a:pt x="2131" y="3151"/>
                  </a:cubicBezTo>
                  <a:cubicBezTo>
                    <a:pt x="2092" y="3256"/>
                    <a:pt x="2039" y="3336"/>
                    <a:pt x="1959" y="3402"/>
                  </a:cubicBezTo>
                  <a:cubicBezTo>
                    <a:pt x="1893" y="3455"/>
                    <a:pt x="1814" y="3495"/>
                    <a:pt x="1734" y="3521"/>
                  </a:cubicBezTo>
                  <a:cubicBezTo>
                    <a:pt x="1655" y="3548"/>
                    <a:pt x="1576" y="3548"/>
                    <a:pt x="1523" y="3548"/>
                  </a:cubicBezTo>
                  <a:cubicBezTo>
                    <a:pt x="1324" y="3548"/>
                    <a:pt x="1178" y="3495"/>
                    <a:pt x="1086" y="3376"/>
                  </a:cubicBezTo>
                  <a:cubicBezTo>
                    <a:pt x="993" y="3256"/>
                    <a:pt x="940" y="3071"/>
                    <a:pt x="940" y="2846"/>
                  </a:cubicBezTo>
                  <a:cubicBezTo>
                    <a:pt x="940" y="2793"/>
                    <a:pt x="953" y="2714"/>
                    <a:pt x="980" y="2608"/>
                  </a:cubicBezTo>
                  <a:cubicBezTo>
                    <a:pt x="1006" y="2515"/>
                    <a:pt x="1059" y="2423"/>
                    <a:pt x="1112" y="2317"/>
                  </a:cubicBezTo>
                  <a:cubicBezTo>
                    <a:pt x="1165" y="2224"/>
                    <a:pt x="1245" y="2132"/>
                    <a:pt x="1337" y="2065"/>
                  </a:cubicBezTo>
                  <a:cubicBezTo>
                    <a:pt x="1430" y="1999"/>
                    <a:pt x="1536" y="1959"/>
                    <a:pt x="1655" y="1959"/>
                  </a:cubicBezTo>
                  <a:close/>
                  <a:moveTo>
                    <a:pt x="398" y="1"/>
                  </a:moveTo>
                  <a:cubicBezTo>
                    <a:pt x="265" y="1"/>
                    <a:pt x="173" y="14"/>
                    <a:pt x="106" y="40"/>
                  </a:cubicBezTo>
                  <a:cubicBezTo>
                    <a:pt x="40" y="67"/>
                    <a:pt x="1" y="93"/>
                    <a:pt x="1" y="146"/>
                  </a:cubicBezTo>
                  <a:cubicBezTo>
                    <a:pt x="1" y="173"/>
                    <a:pt x="27" y="199"/>
                    <a:pt x="67" y="212"/>
                  </a:cubicBezTo>
                  <a:cubicBezTo>
                    <a:pt x="120" y="239"/>
                    <a:pt x="159" y="239"/>
                    <a:pt x="212" y="239"/>
                  </a:cubicBezTo>
                  <a:lnTo>
                    <a:pt x="398" y="239"/>
                  </a:lnTo>
                  <a:cubicBezTo>
                    <a:pt x="530" y="239"/>
                    <a:pt x="596" y="279"/>
                    <a:pt x="596" y="371"/>
                  </a:cubicBezTo>
                  <a:lnTo>
                    <a:pt x="596" y="557"/>
                  </a:lnTo>
                  <a:lnTo>
                    <a:pt x="596" y="821"/>
                  </a:lnTo>
                  <a:cubicBezTo>
                    <a:pt x="596" y="927"/>
                    <a:pt x="609" y="1033"/>
                    <a:pt x="609" y="1139"/>
                  </a:cubicBezTo>
                  <a:lnTo>
                    <a:pt x="609" y="1483"/>
                  </a:lnTo>
                  <a:cubicBezTo>
                    <a:pt x="609" y="1721"/>
                    <a:pt x="596" y="1920"/>
                    <a:pt x="596" y="2092"/>
                  </a:cubicBezTo>
                  <a:cubicBezTo>
                    <a:pt x="596" y="2264"/>
                    <a:pt x="596" y="2409"/>
                    <a:pt x="596" y="2542"/>
                  </a:cubicBezTo>
                  <a:cubicBezTo>
                    <a:pt x="596" y="2674"/>
                    <a:pt x="583" y="2780"/>
                    <a:pt x="583" y="2886"/>
                  </a:cubicBezTo>
                  <a:cubicBezTo>
                    <a:pt x="583" y="2979"/>
                    <a:pt x="583" y="3071"/>
                    <a:pt x="583" y="3151"/>
                  </a:cubicBezTo>
                  <a:lnTo>
                    <a:pt x="570" y="3402"/>
                  </a:lnTo>
                  <a:cubicBezTo>
                    <a:pt x="570" y="3495"/>
                    <a:pt x="556" y="3587"/>
                    <a:pt x="556" y="3680"/>
                  </a:cubicBezTo>
                  <a:cubicBezTo>
                    <a:pt x="556" y="3733"/>
                    <a:pt x="583" y="3786"/>
                    <a:pt x="609" y="3812"/>
                  </a:cubicBezTo>
                  <a:cubicBezTo>
                    <a:pt x="636" y="3839"/>
                    <a:pt x="676" y="3852"/>
                    <a:pt x="715" y="3852"/>
                  </a:cubicBezTo>
                  <a:cubicBezTo>
                    <a:pt x="755" y="3852"/>
                    <a:pt x="781" y="3839"/>
                    <a:pt x="808" y="3826"/>
                  </a:cubicBezTo>
                  <a:cubicBezTo>
                    <a:pt x="821" y="3826"/>
                    <a:pt x="848" y="3799"/>
                    <a:pt x="861" y="3773"/>
                  </a:cubicBezTo>
                  <a:cubicBezTo>
                    <a:pt x="861" y="3746"/>
                    <a:pt x="874" y="3706"/>
                    <a:pt x="874" y="3667"/>
                  </a:cubicBezTo>
                  <a:cubicBezTo>
                    <a:pt x="874" y="3614"/>
                    <a:pt x="887" y="3548"/>
                    <a:pt x="887" y="3481"/>
                  </a:cubicBezTo>
                  <a:cubicBezTo>
                    <a:pt x="914" y="3521"/>
                    <a:pt x="940" y="3561"/>
                    <a:pt x="980" y="3614"/>
                  </a:cubicBezTo>
                  <a:cubicBezTo>
                    <a:pt x="1020" y="3654"/>
                    <a:pt x="1059" y="3680"/>
                    <a:pt x="1112" y="3720"/>
                  </a:cubicBezTo>
                  <a:cubicBezTo>
                    <a:pt x="1152" y="3759"/>
                    <a:pt x="1218" y="3786"/>
                    <a:pt x="1284" y="3799"/>
                  </a:cubicBezTo>
                  <a:cubicBezTo>
                    <a:pt x="1351" y="3826"/>
                    <a:pt x="1430" y="3839"/>
                    <a:pt x="1523" y="3839"/>
                  </a:cubicBezTo>
                  <a:cubicBezTo>
                    <a:pt x="1628" y="3839"/>
                    <a:pt x="1748" y="3826"/>
                    <a:pt x="1867" y="3786"/>
                  </a:cubicBezTo>
                  <a:cubicBezTo>
                    <a:pt x="1986" y="3746"/>
                    <a:pt x="2105" y="3693"/>
                    <a:pt x="2198" y="3614"/>
                  </a:cubicBezTo>
                  <a:cubicBezTo>
                    <a:pt x="2303" y="3521"/>
                    <a:pt x="2383" y="3415"/>
                    <a:pt x="2449" y="3283"/>
                  </a:cubicBezTo>
                  <a:cubicBezTo>
                    <a:pt x="2515" y="3151"/>
                    <a:pt x="2555" y="2979"/>
                    <a:pt x="2555" y="2780"/>
                  </a:cubicBezTo>
                  <a:cubicBezTo>
                    <a:pt x="2555" y="2661"/>
                    <a:pt x="2542" y="2529"/>
                    <a:pt x="2502" y="2409"/>
                  </a:cubicBezTo>
                  <a:cubicBezTo>
                    <a:pt x="2476" y="2277"/>
                    <a:pt x="2436" y="2158"/>
                    <a:pt x="2370" y="2052"/>
                  </a:cubicBezTo>
                  <a:cubicBezTo>
                    <a:pt x="2317" y="1946"/>
                    <a:pt x="2224" y="1854"/>
                    <a:pt x="2118" y="1774"/>
                  </a:cubicBezTo>
                  <a:cubicBezTo>
                    <a:pt x="2012" y="1708"/>
                    <a:pt x="1893" y="1668"/>
                    <a:pt x="1734" y="1668"/>
                  </a:cubicBezTo>
                  <a:cubicBezTo>
                    <a:pt x="1562" y="1668"/>
                    <a:pt x="1403" y="1721"/>
                    <a:pt x="1271" y="1827"/>
                  </a:cubicBezTo>
                  <a:cubicBezTo>
                    <a:pt x="1126" y="1920"/>
                    <a:pt x="1020" y="2065"/>
                    <a:pt x="927" y="2251"/>
                  </a:cubicBezTo>
                  <a:lnTo>
                    <a:pt x="927" y="173"/>
                  </a:lnTo>
                  <a:cubicBezTo>
                    <a:pt x="927" y="93"/>
                    <a:pt x="914" y="40"/>
                    <a:pt x="887" y="27"/>
                  </a:cubicBezTo>
                  <a:cubicBezTo>
                    <a:pt x="861" y="14"/>
                    <a:pt x="834" y="1"/>
                    <a:pt x="808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2506415" y="3201175"/>
              <a:ext cx="111977" cy="132427"/>
            </a:xfrm>
            <a:custGeom>
              <a:avLst/>
              <a:gdLst/>
              <a:ahLst/>
              <a:cxnLst/>
              <a:rect l="l" t="t" r="r" b="b"/>
              <a:pathLst>
                <a:path w="2026" h="2396" extrusionOk="0">
                  <a:moveTo>
                    <a:pt x="1761" y="0"/>
                  </a:moveTo>
                  <a:cubicBezTo>
                    <a:pt x="1708" y="0"/>
                    <a:pt x="1682" y="14"/>
                    <a:pt x="1655" y="40"/>
                  </a:cubicBezTo>
                  <a:cubicBezTo>
                    <a:pt x="1629" y="66"/>
                    <a:pt x="1629" y="93"/>
                    <a:pt x="1629" y="133"/>
                  </a:cubicBezTo>
                  <a:lnTo>
                    <a:pt x="1629" y="265"/>
                  </a:lnTo>
                  <a:cubicBezTo>
                    <a:pt x="1629" y="318"/>
                    <a:pt x="1629" y="358"/>
                    <a:pt x="1629" y="384"/>
                  </a:cubicBezTo>
                  <a:cubicBezTo>
                    <a:pt x="1563" y="291"/>
                    <a:pt x="1483" y="212"/>
                    <a:pt x="1391" y="186"/>
                  </a:cubicBezTo>
                  <a:cubicBezTo>
                    <a:pt x="1298" y="159"/>
                    <a:pt x="1192" y="133"/>
                    <a:pt x="1073" y="133"/>
                  </a:cubicBezTo>
                  <a:cubicBezTo>
                    <a:pt x="927" y="133"/>
                    <a:pt x="782" y="172"/>
                    <a:pt x="649" y="225"/>
                  </a:cubicBezTo>
                  <a:cubicBezTo>
                    <a:pt x="517" y="291"/>
                    <a:pt x="398" y="371"/>
                    <a:pt x="305" y="490"/>
                  </a:cubicBezTo>
                  <a:cubicBezTo>
                    <a:pt x="213" y="583"/>
                    <a:pt x="133" y="715"/>
                    <a:pt x="80" y="861"/>
                  </a:cubicBezTo>
                  <a:cubicBezTo>
                    <a:pt x="27" y="1006"/>
                    <a:pt x="1" y="1165"/>
                    <a:pt x="1" y="1324"/>
                  </a:cubicBezTo>
                  <a:cubicBezTo>
                    <a:pt x="1" y="1469"/>
                    <a:pt x="14" y="1615"/>
                    <a:pt x="67" y="1747"/>
                  </a:cubicBezTo>
                  <a:cubicBezTo>
                    <a:pt x="120" y="1880"/>
                    <a:pt x="186" y="1986"/>
                    <a:pt x="266" y="2091"/>
                  </a:cubicBezTo>
                  <a:cubicBezTo>
                    <a:pt x="358" y="2184"/>
                    <a:pt x="464" y="2264"/>
                    <a:pt x="596" y="2316"/>
                  </a:cubicBezTo>
                  <a:cubicBezTo>
                    <a:pt x="729" y="2369"/>
                    <a:pt x="874" y="2396"/>
                    <a:pt x="1033" y="2396"/>
                  </a:cubicBezTo>
                  <a:cubicBezTo>
                    <a:pt x="1443" y="2396"/>
                    <a:pt x="1761" y="2237"/>
                    <a:pt x="1973" y="1906"/>
                  </a:cubicBezTo>
                  <a:cubicBezTo>
                    <a:pt x="1999" y="1880"/>
                    <a:pt x="1999" y="1853"/>
                    <a:pt x="2013" y="1840"/>
                  </a:cubicBezTo>
                  <a:cubicBezTo>
                    <a:pt x="2026" y="1827"/>
                    <a:pt x="2026" y="1800"/>
                    <a:pt x="2026" y="1774"/>
                  </a:cubicBezTo>
                  <a:cubicBezTo>
                    <a:pt x="2026" y="1734"/>
                    <a:pt x="2013" y="1708"/>
                    <a:pt x="1973" y="1681"/>
                  </a:cubicBezTo>
                  <a:cubicBezTo>
                    <a:pt x="1946" y="1668"/>
                    <a:pt x="1920" y="1655"/>
                    <a:pt x="1880" y="1655"/>
                  </a:cubicBezTo>
                  <a:cubicBezTo>
                    <a:pt x="1867" y="1655"/>
                    <a:pt x="1841" y="1668"/>
                    <a:pt x="1814" y="1681"/>
                  </a:cubicBezTo>
                  <a:cubicBezTo>
                    <a:pt x="1788" y="1694"/>
                    <a:pt x="1761" y="1721"/>
                    <a:pt x="1735" y="1774"/>
                  </a:cubicBezTo>
                  <a:cubicBezTo>
                    <a:pt x="1668" y="1866"/>
                    <a:pt x="1589" y="1946"/>
                    <a:pt x="1470" y="2012"/>
                  </a:cubicBezTo>
                  <a:cubicBezTo>
                    <a:pt x="1351" y="2078"/>
                    <a:pt x="1192" y="2105"/>
                    <a:pt x="1020" y="2105"/>
                  </a:cubicBezTo>
                  <a:cubicBezTo>
                    <a:pt x="808" y="2105"/>
                    <a:pt x="636" y="2039"/>
                    <a:pt x="530" y="1893"/>
                  </a:cubicBezTo>
                  <a:cubicBezTo>
                    <a:pt x="411" y="1761"/>
                    <a:pt x="358" y="1562"/>
                    <a:pt x="358" y="1324"/>
                  </a:cubicBezTo>
                  <a:cubicBezTo>
                    <a:pt x="358" y="1191"/>
                    <a:pt x="371" y="1059"/>
                    <a:pt x="398" y="953"/>
                  </a:cubicBezTo>
                  <a:cubicBezTo>
                    <a:pt x="438" y="847"/>
                    <a:pt x="491" y="755"/>
                    <a:pt x="557" y="675"/>
                  </a:cubicBezTo>
                  <a:cubicBezTo>
                    <a:pt x="610" y="583"/>
                    <a:pt x="689" y="530"/>
                    <a:pt x="768" y="490"/>
                  </a:cubicBezTo>
                  <a:cubicBezTo>
                    <a:pt x="861" y="437"/>
                    <a:pt x="954" y="411"/>
                    <a:pt x="1060" y="411"/>
                  </a:cubicBezTo>
                  <a:cubicBezTo>
                    <a:pt x="1271" y="411"/>
                    <a:pt x="1417" y="464"/>
                    <a:pt x="1496" y="556"/>
                  </a:cubicBezTo>
                  <a:cubicBezTo>
                    <a:pt x="1576" y="649"/>
                    <a:pt x="1629" y="781"/>
                    <a:pt x="1629" y="940"/>
                  </a:cubicBezTo>
                  <a:cubicBezTo>
                    <a:pt x="1629" y="966"/>
                    <a:pt x="1642" y="993"/>
                    <a:pt x="1668" y="1006"/>
                  </a:cubicBezTo>
                  <a:cubicBezTo>
                    <a:pt x="1695" y="1033"/>
                    <a:pt x="1721" y="1033"/>
                    <a:pt x="1748" y="1033"/>
                  </a:cubicBezTo>
                  <a:cubicBezTo>
                    <a:pt x="1788" y="1033"/>
                    <a:pt x="1827" y="1019"/>
                    <a:pt x="1867" y="1006"/>
                  </a:cubicBezTo>
                  <a:cubicBezTo>
                    <a:pt x="1893" y="980"/>
                    <a:pt x="1920" y="953"/>
                    <a:pt x="1920" y="940"/>
                  </a:cubicBezTo>
                  <a:lnTo>
                    <a:pt x="1920" y="768"/>
                  </a:lnTo>
                  <a:lnTo>
                    <a:pt x="1920" y="543"/>
                  </a:lnTo>
                  <a:cubicBezTo>
                    <a:pt x="1920" y="477"/>
                    <a:pt x="1920" y="397"/>
                    <a:pt x="1920" y="331"/>
                  </a:cubicBezTo>
                  <a:lnTo>
                    <a:pt x="1920" y="159"/>
                  </a:lnTo>
                  <a:cubicBezTo>
                    <a:pt x="1920" y="106"/>
                    <a:pt x="1907" y="66"/>
                    <a:pt x="1880" y="40"/>
                  </a:cubicBezTo>
                  <a:cubicBezTo>
                    <a:pt x="1854" y="14"/>
                    <a:pt x="1814" y="0"/>
                    <a:pt x="1761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6" name="Google Shape;126;p7"/>
          <p:cNvSpPr txBox="1">
            <a:spLocks noGrp="1"/>
          </p:cNvSpPr>
          <p:nvPr>
            <p:ph type="subTitle" idx="1"/>
          </p:nvPr>
        </p:nvSpPr>
        <p:spPr>
          <a:xfrm>
            <a:off x="7537233" y="3009900"/>
            <a:ext cx="3072400" cy="18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latin typeface="Mukta Light"/>
                <a:ea typeface="Mukta Light"/>
                <a:cs typeface="Mukta Light"/>
                <a:sym typeface="Mukt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Mukta Light"/>
                <a:ea typeface="Mukta Light"/>
                <a:cs typeface="Mukta Light"/>
                <a:sym typeface="Mukta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Mukta Light"/>
                <a:ea typeface="Mukta Light"/>
                <a:cs typeface="Mukta Light"/>
                <a:sym typeface="Mukta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Mukta Light"/>
                <a:ea typeface="Mukta Light"/>
                <a:cs typeface="Mukta Light"/>
                <a:sym typeface="Mukta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Mukta Light"/>
                <a:ea typeface="Mukta Light"/>
                <a:cs typeface="Mukta Light"/>
                <a:sym typeface="Mukta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Mukta Light"/>
                <a:ea typeface="Mukta Light"/>
                <a:cs typeface="Mukta Light"/>
                <a:sym typeface="Mukta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Mukta Light"/>
                <a:ea typeface="Mukta Light"/>
                <a:cs typeface="Mukta Light"/>
                <a:sym typeface="Mukta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Mukta Light"/>
                <a:ea typeface="Mukta Light"/>
                <a:cs typeface="Mukta Light"/>
                <a:sym typeface="Mukta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Mukta Light"/>
                <a:ea typeface="Mukta Light"/>
                <a:cs typeface="Mukta Light"/>
                <a:sym typeface="Mukta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960000" y="5425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8" name="Google Shape;128;p7"/>
          <p:cNvSpPr/>
          <p:nvPr/>
        </p:nvSpPr>
        <p:spPr>
          <a:xfrm rot="-1315996">
            <a:off x="11266624" y="1403195"/>
            <a:ext cx="279005" cy="278048"/>
          </a:xfrm>
          <a:custGeom>
            <a:avLst/>
            <a:gdLst/>
            <a:ahLst/>
            <a:cxnLst/>
            <a:rect l="l" t="t" r="r" b="b"/>
            <a:pathLst>
              <a:path w="3786" h="3773" extrusionOk="0">
                <a:moveTo>
                  <a:pt x="371" y="1"/>
                </a:moveTo>
                <a:cubicBezTo>
                  <a:pt x="279" y="1"/>
                  <a:pt x="186" y="14"/>
                  <a:pt x="107" y="54"/>
                </a:cubicBezTo>
                <a:cubicBezTo>
                  <a:pt x="27" y="80"/>
                  <a:pt x="1" y="133"/>
                  <a:pt x="1" y="199"/>
                </a:cubicBezTo>
                <a:cubicBezTo>
                  <a:pt x="1" y="279"/>
                  <a:pt x="40" y="318"/>
                  <a:pt x="120" y="332"/>
                </a:cubicBezTo>
                <a:cubicBezTo>
                  <a:pt x="199" y="345"/>
                  <a:pt x="318" y="358"/>
                  <a:pt x="477" y="358"/>
                </a:cubicBezTo>
                <a:lnTo>
                  <a:pt x="596" y="358"/>
                </a:lnTo>
                <a:cubicBezTo>
                  <a:pt x="636" y="371"/>
                  <a:pt x="662" y="371"/>
                  <a:pt x="689" y="385"/>
                </a:cubicBezTo>
                <a:cubicBezTo>
                  <a:pt x="715" y="398"/>
                  <a:pt x="729" y="411"/>
                  <a:pt x="755" y="437"/>
                </a:cubicBezTo>
                <a:cubicBezTo>
                  <a:pt x="768" y="464"/>
                  <a:pt x="795" y="490"/>
                  <a:pt x="808" y="530"/>
                </a:cubicBezTo>
                <a:lnTo>
                  <a:pt x="2012" y="2714"/>
                </a:lnTo>
                <a:cubicBezTo>
                  <a:pt x="1959" y="2833"/>
                  <a:pt x="1907" y="2939"/>
                  <a:pt x="1854" y="3032"/>
                </a:cubicBezTo>
                <a:cubicBezTo>
                  <a:pt x="1801" y="3124"/>
                  <a:pt x="1748" y="3190"/>
                  <a:pt x="1682" y="3257"/>
                </a:cubicBezTo>
                <a:cubicBezTo>
                  <a:pt x="1629" y="3296"/>
                  <a:pt x="1562" y="3349"/>
                  <a:pt x="1496" y="3376"/>
                </a:cubicBezTo>
                <a:cubicBezTo>
                  <a:pt x="1430" y="3415"/>
                  <a:pt x="1351" y="3429"/>
                  <a:pt x="1284" y="3429"/>
                </a:cubicBezTo>
                <a:cubicBezTo>
                  <a:pt x="1165" y="3429"/>
                  <a:pt x="1073" y="3402"/>
                  <a:pt x="993" y="3349"/>
                </a:cubicBezTo>
                <a:cubicBezTo>
                  <a:pt x="914" y="3296"/>
                  <a:pt x="874" y="3230"/>
                  <a:pt x="874" y="3164"/>
                </a:cubicBezTo>
                <a:cubicBezTo>
                  <a:pt x="874" y="3137"/>
                  <a:pt x="887" y="3098"/>
                  <a:pt x="901" y="3071"/>
                </a:cubicBezTo>
                <a:cubicBezTo>
                  <a:pt x="927" y="3045"/>
                  <a:pt x="954" y="3018"/>
                  <a:pt x="993" y="3018"/>
                </a:cubicBezTo>
                <a:cubicBezTo>
                  <a:pt x="1020" y="3018"/>
                  <a:pt x="1033" y="3018"/>
                  <a:pt x="1059" y="3005"/>
                </a:cubicBezTo>
                <a:cubicBezTo>
                  <a:pt x="1099" y="3005"/>
                  <a:pt x="1126" y="2992"/>
                  <a:pt x="1139" y="2979"/>
                </a:cubicBezTo>
                <a:cubicBezTo>
                  <a:pt x="1165" y="2965"/>
                  <a:pt x="1192" y="2939"/>
                  <a:pt x="1205" y="2912"/>
                </a:cubicBezTo>
                <a:cubicBezTo>
                  <a:pt x="1218" y="2899"/>
                  <a:pt x="1232" y="2859"/>
                  <a:pt x="1232" y="2820"/>
                </a:cubicBezTo>
                <a:cubicBezTo>
                  <a:pt x="1232" y="2754"/>
                  <a:pt x="1205" y="2701"/>
                  <a:pt x="1152" y="2674"/>
                </a:cubicBezTo>
                <a:cubicBezTo>
                  <a:pt x="1112" y="2648"/>
                  <a:pt x="1059" y="2634"/>
                  <a:pt x="1007" y="2634"/>
                </a:cubicBezTo>
                <a:cubicBezTo>
                  <a:pt x="954" y="2634"/>
                  <a:pt x="901" y="2634"/>
                  <a:pt x="848" y="2661"/>
                </a:cubicBezTo>
                <a:cubicBezTo>
                  <a:pt x="782" y="2687"/>
                  <a:pt x="742" y="2714"/>
                  <a:pt x="689" y="2754"/>
                </a:cubicBezTo>
                <a:cubicBezTo>
                  <a:pt x="649" y="2807"/>
                  <a:pt x="623" y="2859"/>
                  <a:pt x="583" y="2926"/>
                </a:cubicBezTo>
                <a:cubicBezTo>
                  <a:pt x="570" y="2992"/>
                  <a:pt x="557" y="3071"/>
                  <a:pt x="557" y="3164"/>
                </a:cubicBezTo>
                <a:cubicBezTo>
                  <a:pt x="557" y="3257"/>
                  <a:pt x="570" y="3349"/>
                  <a:pt x="609" y="3415"/>
                </a:cubicBezTo>
                <a:cubicBezTo>
                  <a:pt x="649" y="3495"/>
                  <a:pt x="689" y="3561"/>
                  <a:pt x="755" y="3614"/>
                </a:cubicBezTo>
                <a:cubicBezTo>
                  <a:pt x="821" y="3667"/>
                  <a:pt x="887" y="3707"/>
                  <a:pt x="967" y="3733"/>
                </a:cubicBezTo>
                <a:cubicBezTo>
                  <a:pt x="1046" y="3759"/>
                  <a:pt x="1126" y="3773"/>
                  <a:pt x="1218" y="3773"/>
                </a:cubicBezTo>
                <a:cubicBezTo>
                  <a:pt x="1377" y="3773"/>
                  <a:pt x="1536" y="3733"/>
                  <a:pt x="1668" y="3667"/>
                </a:cubicBezTo>
                <a:cubicBezTo>
                  <a:pt x="1801" y="3614"/>
                  <a:pt x="1920" y="3508"/>
                  <a:pt x="2039" y="3376"/>
                </a:cubicBezTo>
                <a:cubicBezTo>
                  <a:pt x="2132" y="3257"/>
                  <a:pt x="2224" y="3111"/>
                  <a:pt x="2304" y="2952"/>
                </a:cubicBezTo>
                <a:cubicBezTo>
                  <a:pt x="2383" y="2780"/>
                  <a:pt x="2449" y="2595"/>
                  <a:pt x="2529" y="2370"/>
                </a:cubicBezTo>
                <a:lnTo>
                  <a:pt x="3164" y="596"/>
                </a:lnTo>
                <a:cubicBezTo>
                  <a:pt x="3190" y="530"/>
                  <a:pt x="3217" y="490"/>
                  <a:pt x="3243" y="477"/>
                </a:cubicBezTo>
                <a:cubicBezTo>
                  <a:pt x="3283" y="464"/>
                  <a:pt x="3349" y="451"/>
                  <a:pt x="3442" y="451"/>
                </a:cubicBezTo>
                <a:cubicBezTo>
                  <a:pt x="3534" y="451"/>
                  <a:pt x="3601" y="437"/>
                  <a:pt x="3680" y="411"/>
                </a:cubicBezTo>
                <a:cubicBezTo>
                  <a:pt x="3746" y="398"/>
                  <a:pt x="3786" y="345"/>
                  <a:pt x="3786" y="279"/>
                </a:cubicBezTo>
                <a:cubicBezTo>
                  <a:pt x="3786" y="212"/>
                  <a:pt x="3746" y="160"/>
                  <a:pt x="3680" y="146"/>
                </a:cubicBezTo>
                <a:cubicBezTo>
                  <a:pt x="3614" y="120"/>
                  <a:pt x="3534" y="107"/>
                  <a:pt x="3442" y="107"/>
                </a:cubicBezTo>
                <a:lnTo>
                  <a:pt x="2409" y="107"/>
                </a:lnTo>
                <a:cubicBezTo>
                  <a:pt x="2317" y="107"/>
                  <a:pt x="2251" y="120"/>
                  <a:pt x="2224" y="146"/>
                </a:cubicBezTo>
                <a:cubicBezTo>
                  <a:pt x="2198" y="160"/>
                  <a:pt x="2184" y="212"/>
                  <a:pt x="2184" y="279"/>
                </a:cubicBezTo>
                <a:cubicBezTo>
                  <a:pt x="2184" y="318"/>
                  <a:pt x="2211" y="358"/>
                  <a:pt x="2251" y="398"/>
                </a:cubicBezTo>
                <a:cubicBezTo>
                  <a:pt x="2290" y="437"/>
                  <a:pt x="2370" y="451"/>
                  <a:pt x="2462" y="451"/>
                </a:cubicBezTo>
                <a:cubicBezTo>
                  <a:pt x="2568" y="451"/>
                  <a:pt x="2621" y="464"/>
                  <a:pt x="2648" y="477"/>
                </a:cubicBezTo>
                <a:cubicBezTo>
                  <a:pt x="2674" y="504"/>
                  <a:pt x="2687" y="517"/>
                  <a:pt x="2687" y="557"/>
                </a:cubicBezTo>
                <a:cubicBezTo>
                  <a:pt x="2687" y="623"/>
                  <a:pt x="2674" y="689"/>
                  <a:pt x="2648" y="795"/>
                </a:cubicBezTo>
                <a:lnTo>
                  <a:pt x="2184" y="2224"/>
                </a:lnTo>
                <a:lnTo>
                  <a:pt x="1324" y="623"/>
                </a:lnTo>
                <a:cubicBezTo>
                  <a:pt x="1311" y="583"/>
                  <a:pt x="1298" y="543"/>
                  <a:pt x="1284" y="504"/>
                </a:cubicBezTo>
                <a:cubicBezTo>
                  <a:pt x="1271" y="464"/>
                  <a:pt x="1271" y="437"/>
                  <a:pt x="1271" y="424"/>
                </a:cubicBezTo>
                <a:cubicBezTo>
                  <a:pt x="1271" y="385"/>
                  <a:pt x="1284" y="358"/>
                  <a:pt x="1298" y="358"/>
                </a:cubicBezTo>
                <a:cubicBezTo>
                  <a:pt x="1311" y="345"/>
                  <a:pt x="1324" y="345"/>
                  <a:pt x="1351" y="345"/>
                </a:cubicBezTo>
                <a:cubicBezTo>
                  <a:pt x="1430" y="345"/>
                  <a:pt x="1483" y="332"/>
                  <a:pt x="1509" y="292"/>
                </a:cubicBezTo>
                <a:cubicBezTo>
                  <a:pt x="1549" y="252"/>
                  <a:pt x="1562" y="212"/>
                  <a:pt x="1562" y="160"/>
                </a:cubicBezTo>
                <a:cubicBezTo>
                  <a:pt x="1562" y="120"/>
                  <a:pt x="1536" y="80"/>
                  <a:pt x="1509" y="54"/>
                </a:cubicBezTo>
                <a:cubicBezTo>
                  <a:pt x="1483" y="14"/>
                  <a:pt x="1417" y="1"/>
                  <a:pt x="13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7"/>
          <p:cNvSpPr/>
          <p:nvPr/>
        </p:nvSpPr>
        <p:spPr>
          <a:xfrm>
            <a:off x="11366491" y="719329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1410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/>
          <p:nvPr/>
        </p:nvSpPr>
        <p:spPr>
          <a:xfrm>
            <a:off x="2453139" y="-213861"/>
            <a:ext cx="7285724" cy="7285724"/>
          </a:xfrm>
          <a:custGeom>
            <a:avLst/>
            <a:gdLst/>
            <a:ahLst/>
            <a:cxnLst/>
            <a:rect l="l" t="t" r="r" b="b"/>
            <a:pathLst>
              <a:path w="79637" h="79637" extrusionOk="0">
                <a:moveTo>
                  <a:pt x="39825" y="0"/>
                </a:moveTo>
                <a:cubicBezTo>
                  <a:pt x="17815" y="0"/>
                  <a:pt x="0" y="17815"/>
                  <a:pt x="0" y="39812"/>
                </a:cubicBezTo>
                <a:cubicBezTo>
                  <a:pt x="0" y="61822"/>
                  <a:pt x="17815" y="79636"/>
                  <a:pt x="39825" y="79636"/>
                </a:cubicBezTo>
                <a:cubicBezTo>
                  <a:pt x="61822" y="79636"/>
                  <a:pt x="79637" y="61822"/>
                  <a:pt x="79637" y="39812"/>
                </a:cubicBezTo>
                <a:cubicBezTo>
                  <a:pt x="79637" y="17815"/>
                  <a:pt x="61822" y="0"/>
                  <a:pt x="398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8"/>
          <p:cNvSpPr/>
          <p:nvPr/>
        </p:nvSpPr>
        <p:spPr>
          <a:xfrm>
            <a:off x="1750891" y="912445"/>
            <a:ext cx="216540" cy="188239"/>
          </a:xfrm>
          <a:custGeom>
            <a:avLst/>
            <a:gdLst/>
            <a:ahLst/>
            <a:cxnLst/>
            <a:rect l="l" t="t" r="r" b="b"/>
            <a:pathLst>
              <a:path w="3336" h="2900" extrusionOk="0">
                <a:moveTo>
                  <a:pt x="477" y="1"/>
                </a:moveTo>
                <a:cubicBezTo>
                  <a:pt x="278" y="1"/>
                  <a:pt x="146" y="14"/>
                  <a:pt x="93" y="40"/>
                </a:cubicBezTo>
                <a:cubicBezTo>
                  <a:pt x="27" y="67"/>
                  <a:pt x="0" y="107"/>
                  <a:pt x="0" y="173"/>
                </a:cubicBezTo>
                <a:cubicBezTo>
                  <a:pt x="0" y="239"/>
                  <a:pt x="27" y="279"/>
                  <a:pt x="80" y="305"/>
                </a:cubicBezTo>
                <a:cubicBezTo>
                  <a:pt x="146" y="332"/>
                  <a:pt x="239" y="345"/>
                  <a:pt x="358" y="345"/>
                </a:cubicBezTo>
                <a:cubicBezTo>
                  <a:pt x="450" y="358"/>
                  <a:pt x="517" y="371"/>
                  <a:pt x="569" y="398"/>
                </a:cubicBezTo>
                <a:cubicBezTo>
                  <a:pt x="609" y="424"/>
                  <a:pt x="675" y="477"/>
                  <a:pt x="742" y="570"/>
                </a:cubicBezTo>
                <a:lnTo>
                  <a:pt x="1364" y="1457"/>
                </a:lnTo>
                <a:lnTo>
                  <a:pt x="1271" y="1576"/>
                </a:lnTo>
                <a:lnTo>
                  <a:pt x="1178" y="1695"/>
                </a:lnTo>
                <a:lnTo>
                  <a:pt x="1033" y="1893"/>
                </a:lnTo>
                <a:cubicBezTo>
                  <a:pt x="967" y="1973"/>
                  <a:pt x="887" y="2092"/>
                  <a:pt x="781" y="2238"/>
                </a:cubicBezTo>
                <a:cubicBezTo>
                  <a:pt x="742" y="2277"/>
                  <a:pt x="702" y="2304"/>
                  <a:pt x="662" y="2330"/>
                </a:cubicBezTo>
                <a:cubicBezTo>
                  <a:pt x="622" y="2343"/>
                  <a:pt x="569" y="2357"/>
                  <a:pt x="517" y="2370"/>
                </a:cubicBezTo>
                <a:cubicBezTo>
                  <a:pt x="424" y="2370"/>
                  <a:pt x="344" y="2396"/>
                  <a:pt x="265" y="2423"/>
                </a:cubicBezTo>
                <a:cubicBezTo>
                  <a:pt x="186" y="2436"/>
                  <a:pt x="133" y="2489"/>
                  <a:pt x="133" y="2555"/>
                </a:cubicBezTo>
                <a:cubicBezTo>
                  <a:pt x="133" y="2595"/>
                  <a:pt x="146" y="2621"/>
                  <a:pt x="159" y="2648"/>
                </a:cubicBezTo>
                <a:cubicBezTo>
                  <a:pt x="186" y="2674"/>
                  <a:pt x="212" y="2688"/>
                  <a:pt x="225" y="2701"/>
                </a:cubicBezTo>
                <a:cubicBezTo>
                  <a:pt x="265" y="2714"/>
                  <a:pt x="292" y="2727"/>
                  <a:pt x="318" y="2727"/>
                </a:cubicBezTo>
                <a:lnTo>
                  <a:pt x="609" y="2727"/>
                </a:lnTo>
                <a:cubicBezTo>
                  <a:pt x="702" y="2727"/>
                  <a:pt x="794" y="2714"/>
                  <a:pt x="874" y="2714"/>
                </a:cubicBezTo>
                <a:cubicBezTo>
                  <a:pt x="927" y="2714"/>
                  <a:pt x="967" y="2727"/>
                  <a:pt x="1006" y="2727"/>
                </a:cubicBezTo>
                <a:lnTo>
                  <a:pt x="1337" y="2727"/>
                </a:lnTo>
                <a:cubicBezTo>
                  <a:pt x="1390" y="2727"/>
                  <a:pt x="1443" y="2727"/>
                  <a:pt x="1509" y="2701"/>
                </a:cubicBezTo>
                <a:cubicBezTo>
                  <a:pt x="1562" y="2688"/>
                  <a:pt x="1602" y="2635"/>
                  <a:pt x="1602" y="2568"/>
                </a:cubicBezTo>
                <a:cubicBezTo>
                  <a:pt x="1602" y="2542"/>
                  <a:pt x="1575" y="2515"/>
                  <a:pt x="1549" y="2476"/>
                </a:cubicBezTo>
                <a:cubicBezTo>
                  <a:pt x="1509" y="2436"/>
                  <a:pt x="1430" y="2410"/>
                  <a:pt x="1311" y="2410"/>
                </a:cubicBezTo>
                <a:cubicBezTo>
                  <a:pt x="1258" y="2410"/>
                  <a:pt x="1218" y="2410"/>
                  <a:pt x="1205" y="2396"/>
                </a:cubicBezTo>
                <a:cubicBezTo>
                  <a:pt x="1205" y="2383"/>
                  <a:pt x="1192" y="2370"/>
                  <a:pt x="1192" y="2343"/>
                </a:cubicBezTo>
                <a:cubicBezTo>
                  <a:pt x="1192" y="2330"/>
                  <a:pt x="1205" y="2304"/>
                  <a:pt x="1244" y="2251"/>
                </a:cubicBezTo>
                <a:cubicBezTo>
                  <a:pt x="1271" y="2211"/>
                  <a:pt x="1297" y="2171"/>
                  <a:pt x="1324" y="2145"/>
                </a:cubicBezTo>
                <a:cubicBezTo>
                  <a:pt x="1364" y="2092"/>
                  <a:pt x="1403" y="2039"/>
                  <a:pt x="1443" y="1986"/>
                </a:cubicBezTo>
                <a:cubicBezTo>
                  <a:pt x="1483" y="1933"/>
                  <a:pt x="1536" y="1867"/>
                  <a:pt x="1602" y="1774"/>
                </a:cubicBezTo>
                <a:cubicBezTo>
                  <a:pt x="1655" y="1840"/>
                  <a:pt x="1708" y="1907"/>
                  <a:pt x="1761" y="1986"/>
                </a:cubicBezTo>
                <a:cubicBezTo>
                  <a:pt x="1827" y="2065"/>
                  <a:pt x="1867" y="2132"/>
                  <a:pt x="1919" y="2198"/>
                </a:cubicBezTo>
                <a:cubicBezTo>
                  <a:pt x="1959" y="2264"/>
                  <a:pt x="1999" y="2330"/>
                  <a:pt x="2025" y="2383"/>
                </a:cubicBezTo>
                <a:cubicBezTo>
                  <a:pt x="2065" y="2423"/>
                  <a:pt x="2078" y="2463"/>
                  <a:pt x="2078" y="2476"/>
                </a:cubicBezTo>
                <a:cubicBezTo>
                  <a:pt x="2078" y="2515"/>
                  <a:pt x="2065" y="2542"/>
                  <a:pt x="2052" y="2542"/>
                </a:cubicBezTo>
                <a:lnTo>
                  <a:pt x="1972" y="2568"/>
                </a:lnTo>
                <a:cubicBezTo>
                  <a:pt x="1933" y="2568"/>
                  <a:pt x="1906" y="2595"/>
                  <a:pt x="1893" y="2635"/>
                </a:cubicBezTo>
                <a:cubicBezTo>
                  <a:pt x="1880" y="2661"/>
                  <a:pt x="1880" y="2701"/>
                  <a:pt x="1880" y="2714"/>
                </a:cubicBezTo>
                <a:cubicBezTo>
                  <a:pt x="1880" y="2754"/>
                  <a:pt x="1893" y="2793"/>
                  <a:pt x="1933" y="2833"/>
                </a:cubicBezTo>
                <a:cubicBezTo>
                  <a:pt x="1986" y="2886"/>
                  <a:pt x="2052" y="2899"/>
                  <a:pt x="2158" y="2899"/>
                </a:cubicBezTo>
                <a:lnTo>
                  <a:pt x="3071" y="2899"/>
                </a:lnTo>
                <a:cubicBezTo>
                  <a:pt x="3124" y="2899"/>
                  <a:pt x="3190" y="2899"/>
                  <a:pt x="3243" y="2886"/>
                </a:cubicBezTo>
                <a:cubicBezTo>
                  <a:pt x="3296" y="2873"/>
                  <a:pt x="3336" y="2820"/>
                  <a:pt x="3336" y="2740"/>
                </a:cubicBezTo>
                <a:cubicBezTo>
                  <a:pt x="3336" y="2688"/>
                  <a:pt x="3309" y="2648"/>
                  <a:pt x="3256" y="2635"/>
                </a:cubicBezTo>
                <a:cubicBezTo>
                  <a:pt x="3217" y="2608"/>
                  <a:pt x="3150" y="2595"/>
                  <a:pt x="3084" y="2595"/>
                </a:cubicBezTo>
                <a:cubicBezTo>
                  <a:pt x="3018" y="2582"/>
                  <a:pt x="2952" y="2582"/>
                  <a:pt x="2899" y="2582"/>
                </a:cubicBezTo>
                <a:cubicBezTo>
                  <a:pt x="2846" y="2568"/>
                  <a:pt x="2793" y="2555"/>
                  <a:pt x="2727" y="2529"/>
                </a:cubicBezTo>
                <a:cubicBezTo>
                  <a:pt x="2700" y="2529"/>
                  <a:pt x="2674" y="2502"/>
                  <a:pt x="2634" y="2476"/>
                </a:cubicBezTo>
                <a:cubicBezTo>
                  <a:pt x="2594" y="2449"/>
                  <a:pt x="2555" y="2396"/>
                  <a:pt x="2489" y="2317"/>
                </a:cubicBezTo>
                <a:cubicBezTo>
                  <a:pt x="2422" y="2238"/>
                  <a:pt x="2330" y="2132"/>
                  <a:pt x="2237" y="1986"/>
                </a:cubicBezTo>
                <a:cubicBezTo>
                  <a:pt x="2131" y="1854"/>
                  <a:pt x="1999" y="1668"/>
                  <a:pt x="1840" y="1443"/>
                </a:cubicBezTo>
                <a:cubicBezTo>
                  <a:pt x="1919" y="1324"/>
                  <a:pt x="1999" y="1218"/>
                  <a:pt x="2065" y="1113"/>
                </a:cubicBezTo>
                <a:cubicBezTo>
                  <a:pt x="2144" y="993"/>
                  <a:pt x="2224" y="888"/>
                  <a:pt x="2330" y="768"/>
                </a:cubicBezTo>
                <a:cubicBezTo>
                  <a:pt x="2396" y="676"/>
                  <a:pt x="2475" y="623"/>
                  <a:pt x="2542" y="596"/>
                </a:cubicBezTo>
                <a:cubicBezTo>
                  <a:pt x="2581" y="583"/>
                  <a:pt x="2661" y="570"/>
                  <a:pt x="2753" y="570"/>
                </a:cubicBezTo>
                <a:cubicBezTo>
                  <a:pt x="2859" y="557"/>
                  <a:pt x="2992" y="557"/>
                  <a:pt x="3177" y="557"/>
                </a:cubicBezTo>
                <a:cubicBezTo>
                  <a:pt x="3217" y="557"/>
                  <a:pt x="3243" y="543"/>
                  <a:pt x="3269" y="504"/>
                </a:cubicBezTo>
                <a:cubicBezTo>
                  <a:pt x="3296" y="477"/>
                  <a:pt x="3309" y="438"/>
                  <a:pt x="3309" y="411"/>
                </a:cubicBezTo>
                <a:cubicBezTo>
                  <a:pt x="3309" y="279"/>
                  <a:pt x="3256" y="226"/>
                  <a:pt x="3164" y="226"/>
                </a:cubicBezTo>
                <a:lnTo>
                  <a:pt x="2025" y="226"/>
                </a:lnTo>
                <a:cubicBezTo>
                  <a:pt x="1946" y="226"/>
                  <a:pt x="1880" y="239"/>
                  <a:pt x="1827" y="265"/>
                </a:cubicBezTo>
                <a:cubicBezTo>
                  <a:pt x="1787" y="292"/>
                  <a:pt x="1761" y="332"/>
                  <a:pt x="1761" y="398"/>
                </a:cubicBezTo>
                <a:cubicBezTo>
                  <a:pt x="1761" y="451"/>
                  <a:pt x="1774" y="490"/>
                  <a:pt x="1800" y="504"/>
                </a:cubicBezTo>
                <a:cubicBezTo>
                  <a:pt x="1840" y="530"/>
                  <a:pt x="1867" y="543"/>
                  <a:pt x="1880" y="557"/>
                </a:cubicBezTo>
                <a:cubicBezTo>
                  <a:pt x="1906" y="570"/>
                  <a:pt x="1919" y="583"/>
                  <a:pt x="1919" y="583"/>
                </a:cubicBezTo>
                <a:cubicBezTo>
                  <a:pt x="1919" y="610"/>
                  <a:pt x="1906" y="649"/>
                  <a:pt x="1867" y="702"/>
                </a:cubicBezTo>
                <a:cubicBezTo>
                  <a:pt x="1840" y="755"/>
                  <a:pt x="1800" y="808"/>
                  <a:pt x="1747" y="888"/>
                </a:cubicBezTo>
                <a:lnTo>
                  <a:pt x="1602" y="1126"/>
                </a:lnTo>
                <a:cubicBezTo>
                  <a:pt x="1536" y="1033"/>
                  <a:pt x="1469" y="954"/>
                  <a:pt x="1417" y="874"/>
                </a:cubicBezTo>
                <a:cubicBezTo>
                  <a:pt x="1364" y="795"/>
                  <a:pt x="1311" y="715"/>
                  <a:pt x="1271" y="663"/>
                </a:cubicBezTo>
                <a:cubicBezTo>
                  <a:pt x="1231" y="596"/>
                  <a:pt x="1192" y="543"/>
                  <a:pt x="1165" y="504"/>
                </a:cubicBezTo>
                <a:cubicBezTo>
                  <a:pt x="1152" y="464"/>
                  <a:pt x="1139" y="424"/>
                  <a:pt x="1139" y="411"/>
                </a:cubicBezTo>
                <a:cubicBezTo>
                  <a:pt x="1139" y="385"/>
                  <a:pt x="1152" y="371"/>
                  <a:pt x="1178" y="371"/>
                </a:cubicBezTo>
                <a:cubicBezTo>
                  <a:pt x="1218" y="358"/>
                  <a:pt x="1271" y="358"/>
                  <a:pt x="1324" y="358"/>
                </a:cubicBezTo>
                <a:cubicBezTo>
                  <a:pt x="1390" y="358"/>
                  <a:pt x="1443" y="345"/>
                  <a:pt x="1469" y="305"/>
                </a:cubicBezTo>
                <a:cubicBezTo>
                  <a:pt x="1509" y="265"/>
                  <a:pt x="1522" y="226"/>
                  <a:pt x="1522" y="199"/>
                </a:cubicBezTo>
                <a:cubicBezTo>
                  <a:pt x="1522" y="173"/>
                  <a:pt x="1522" y="146"/>
                  <a:pt x="1522" y="133"/>
                </a:cubicBezTo>
                <a:cubicBezTo>
                  <a:pt x="1522" y="107"/>
                  <a:pt x="1509" y="80"/>
                  <a:pt x="1483" y="67"/>
                </a:cubicBezTo>
                <a:cubicBezTo>
                  <a:pt x="1456" y="40"/>
                  <a:pt x="1430" y="27"/>
                  <a:pt x="1377" y="14"/>
                </a:cubicBezTo>
                <a:cubicBezTo>
                  <a:pt x="1337" y="1"/>
                  <a:pt x="1271" y="1"/>
                  <a:pt x="1178" y="1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3" name="Google Shape;133;p8"/>
          <p:cNvGrpSpPr/>
          <p:nvPr/>
        </p:nvGrpSpPr>
        <p:grpSpPr>
          <a:xfrm>
            <a:off x="9940403" y="5312721"/>
            <a:ext cx="900419" cy="406396"/>
            <a:chOff x="4763863" y="259761"/>
            <a:chExt cx="766705" cy="346045"/>
          </a:xfrm>
        </p:grpSpPr>
        <p:sp>
          <p:nvSpPr>
            <p:cNvPr id="134" name="Google Shape;134;p8"/>
            <p:cNvSpPr/>
            <p:nvPr/>
          </p:nvSpPr>
          <p:spPr>
            <a:xfrm>
              <a:off x="4763863" y="392187"/>
              <a:ext cx="184436" cy="160946"/>
            </a:xfrm>
            <a:custGeom>
              <a:avLst/>
              <a:gdLst/>
              <a:ahLst/>
              <a:cxnLst/>
              <a:rect l="l" t="t" r="r" b="b"/>
              <a:pathLst>
                <a:path w="3337" h="2912" extrusionOk="0">
                  <a:moveTo>
                    <a:pt x="477" y="0"/>
                  </a:moveTo>
                  <a:cubicBezTo>
                    <a:pt x="279" y="0"/>
                    <a:pt x="147" y="13"/>
                    <a:pt x="94" y="40"/>
                  </a:cubicBezTo>
                  <a:cubicBezTo>
                    <a:pt x="27" y="66"/>
                    <a:pt x="1" y="106"/>
                    <a:pt x="1" y="172"/>
                  </a:cubicBezTo>
                  <a:cubicBezTo>
                    <a:pt x="1" y="238"/>
                    <a:pt x="27" y="291"/>
                    <a:pt x="80" y="304"/>
                  </a:cubicBezTo>
                  <a:cubicBezTo>
                    <a:pt x="147" y="331"/>
                    <a:pt x="239" y="344"/>
                    <a:pt x="358" y="344"/>
                  </a:cubicBezTo>
                  <a:cubicBezTo>
                    <a:pt x="451" y="357"/>
                    <a:pt x="517" y="371"/>
                    <a:pt x="570" y="397"/>
                  </a:cubicBezTo>
                  <a:cubicBezTo>
                    <a:pt x="610" y="424"/>
                    <a:pt x="676" y="477"/>
                    <a:pt x="742" y="569"/>
                  </a:cubicBezTo>
                  <a:lnTo>
                    <a:pt x="1364" y="1456"/>
                  </a:lnTo>
                  <a:lnTo>
                    <a:pt x="1272" y="1575"/>
                  </a:lnTo>
                  <a:lnTo>
                    <a:pt x="1179" y="1707"/>
                  </a:lnTo>
                  <a:lnTo>
                    <a:pt x="1033" y="1906"/>
                  </a:lnTo>
                  <a:cubicBezTo>
                    <a:pt x="967" y="1972"/>
                    <a:pt x="888" y="2091"/>
                    <a:pt x="782" y="2237"/>
                  </a:cubicBezTo>
                  <a:cubicBezTo>
                    <a:pt x="742" y="2276"/>
                    <a:pt x="702" y="2303"/>
                    <a:pt x="663" y="2329"/>
                  </a:cubicBezTo>
                  <a:cubicBezTo>
                    <a:pt x="623" y="2343"/>
                    <a:pt x="570" y="2356"/>
                    <a:pt x="517" y="2369"/>
                  </a:cubicBezTo>
                  <a:cubicBezTo>
                    <a:pt x="424" y="2382"/>
                    <a:pt x="345" y="2396"/>
                    <a:pt x="266" y="2422"/>
                  </a:cubicBezTo>
                  <a:cubicBezTo>
                    <a:pt x="186" y="2435"/>
                    <a:pt x="133" y="2488"/>
                    <a:pt x="133" y="2554"/>
                  </a:cubicBezTo>
                  <a:cubicBezTo>
                    <a:pt x="133" y="2594"/>
                    <a:pt x="147" y="2634"/>
                    <a:pt x="160" y="2647"/>
                  </a:cubicBezTo>
                  <a:cubicBezTo>
                    <a:pt x="186" y="2674"/>
                    <a:pt x="213" y="2687"/>
                    <a:pt x="226" y="2700"/>
                  </a:cubicBezTo>
                  <a:cubicBezTo>
                    <a:pt x="266" y="2713"/>
                    <a:pt x="292" y="2726"/>
                    <a:pt x="319" y="2726"/>
                  </a:cubicBezTo>
                  <a:lnTo>
                    <a:pt x="1099" y="2726"/>
                  </a:lnTo>
                  <a:cubicBezTo>
                    <a:pt x="1139" y="2726"/>
                    <a:pt x="1166" y="2726"/>
                    <a:pt x="1205" y="2740"/>
                  </a:cubicBezTo>
                  <a:lnTo>
                    <a:pt x="1338" y="2740"/>
                  </a:lnTo>
                  <a:cubicBezTo>
                    <a:pt x="1391" y="2740"/>
                    <a:pt x="1444" y="2726"/>
                    <a:pt x="1510" y="2713"/>
                  </a:cubicBezTo>
                  <a:cubicBezTo>
                    <a:pt x="1563" y="2687"/>
                    <a:pt x="1602" y="2647"/>
                    <a:pt x="1602" y="2568"/>
                  </a:cubicBezTo>
                  <a:cubicBezTo>
                    <a:pt x="1602" y="2541"/>
                    <a:pt x="1576" y="2515"/>
                    <a:pt x="1549" y="2475"/>
                  </a:cubicBezTo>
                  <a:cubicBezTo>
                    <a:pt x="1510" y="2435"/>
                    <a:pt x="1430" y="2409"/>
                    <a:pt x="1311" y="2409"/>
                  </a:cubicBezTo>
                  <a:cubicBezTo>
                    <a:pt x="1258" y="2409"/>
                    <a:pt x="1219" y="2409"/>
                    <a:pt x="1205" y="2396"/>
                  </a:cubicBezTo>
                  <a:cubicBezTo>
                    <a:pt x="1205" y="2382"/>
                    <a:pt x="1192" y="2369"/>
                    <a:pt x="1192" y="2356"/>
                  </a:cubicBezTo>
                  <a:cubicBezTo>
                    <a:pt x="1192" y="2329"/>
                    <a:pt x="1205" y="2303"/>
                    <a:pt x="1245" y="2263"/>
                  </a:cubicBezTo>
                  <a:cubicBezTo>
                    <a:pt x="1272" y="2210"/>
                    <a:pt x="1298" y="2184"/>
                    <a:pt x="1324" y="2157"/>
                  </a:cubicBezTo>
                  <a:cubicBezTo>
                    <a:pt x="1364" y="2091"/>
                    <a:pt x="1404" y="2038"/>
                    <a:pt x="1444" y="1985"/>
                  </a:cubicBezTo>
                  <a:cubicBezTo>
                    <a:pt x="1483" y="1932"/>
                    <a:pt x="1536" y="1866"/>
                    <a:pt x="1602" y="1774"/>
                  </a:cubicBezTo>
                  <a:cubicBezTo>
                    <a:pt x="1655" y="1840"/>
                    <a:pt x="1708" y="1919"/>
                    <a:pt x="1761" y="1999"/>
                  </a:cubicBezTo>
                  <a:cubicBezTo>
                    <a:pt x="1827" y="2065"/>
                    <a:pt x="1867" y="2131"/>
                    <a:pt x="1920" y="2197"/>
                  </a:cubicBezTo>
                  <a:cubicBezTo>
                    <a:pt x="1960" y="2263"/>
                    <a:pt x="1999" y="2329"/>
                    <a:pt x="2026" y="2382"/>
                  </a:cubicBezTo>
                  <a:cubicBezTo>
                    <a:pt x="2066" y="2435"/>
                    <a:pt x="2079" y="2462"/>
                    <a:pt x="2079" y="2475"/>
                  </a:cubicBezTo>
                  <a:cubicBezTo>
                    <a:pt x="2079" y="2515"/>
                    <a:pt x="2066" y="2541"/>
                    <a:pt x="2052" y="2554"/>
                  </a:cubicBezTo>
                  <a:lnTo>
                    <a:pt x="1973" y="2568"/>
                  </a:lnTo>
                  <a:cubicBezTo>
                    <a:pt x="1933" y="2581"/>
                    <a:pt x="1907" y="2594"/>
                    <a:pt x="1894" y="2634"/>
                  </a:cubicBezTo>
                  <a:cubicBezTo>
                    <a:pt x="1880" y="2674"/>
                    <a:pt x="1880" y="2700"/>
                    <a:pt x="1880" y="2726"/>
                  </a:cubicBezTo>
                  <a:cubicBezTo>
                    <a:pt x="1880" y="2753"/>
                    <a:pt x="1894" y="2793"/>
                    <a:pt x="1933" y="2832"/>
                  </a:cubicBezTo>
                  <a:cubicBezTo>
                    <a:pt x="1986" y="2885"/>
                    <a:pt x="2052" y="2912"/>
                    <a:pt x="2158" y="2912"/>
                  </a:cubicBezTo>
                  <a:cubicBezTo>
                    <a:pt x="2238" y="2912"/>
                    <a:pt x="2304" y="2899"/>
                    <a:pt x="2357" y="2899"/>
                  </a:cubicBezTo>
                  <a:lnTo>
                    <a:pt x="2807" y="2899"/>
                  </a:lnTo>
                  <a:cubicBezTo>
                    <a:pt x="2873" y="2899"/>
                    <a:pt x="2966" y="2912"/>
                    <a:pt x="3072" y="2912"/>
                  </a:cubicBezTo>
                  <a:cubicBezTo>
                    <a:pt x="3124" y="2912"/>
                    <a:pt x="3191" y="2899"/>
                    <a:pt x="3244" y="2885"/>
                  </a:cubicBezTo>
                  <a:cubicBezTo>
                    <a:pt x="3297" y="2872"/>
                    <a:pt x="3336" y="2819"/>
                    <a:pt x="3336" y="2740"/>
                  </a:cubicBezTo>
                  <a:cubicBezTo>
                    <a:pt x="3336" y="2687"/>
                    <a:pt x="3310" y="2660"/>
                    <a:pt x="3257" y="2634"/>
                  </a:cubicBezTo>
                  <a:cubicBezTo>
                    <a:pt x="3217" y="2607"/>
                    <a:pt x="3151" y="2594"/>
                    <a:pt x="3085" y="2594"/>
                  </a:cubicBezTo>
                  <a:cubicBezTo>
                    <a:pt x="3019" y="2581"/>
                    <a:pt x="2952" y="2581"/>
                    <a:pt x="2899" y="2581"/>
                  </a:cubicBezTo>
                  <a:cubicBezTo>
                    <a:pt x="2847" y="2568"/>
                    <a:pt x="2794" y="2554"/>
                    <a:pt x="2727" y="2541"/>
                  </a:cubicBezTo>
                  <a:cubicBezTo>
                    <a:pt x="2701" y="2528"/>
                    <a:pt x="2674" y="2515"/>
                    <a:pt x="2635" y="2475"/>
                  </a:cubicBezTo>
                  <a:cubicBezTo>
                    <a:pt x="2595" y="2449"/>
                    <a:pt x="2555" y="2396"/>
                    <a:pt x="2489" y="2316"/>
                  </a:cubicBezTo>
                  <a:cubicBezTo>
                    <a:pt x="2423" y="2237"/>
                    <a:pt x="2330" y="2131"/>
                    <a:pt x="2238" y="1999"/>
                  </a:cubicBezTo>
                  <a:cubicBezTo>
                    <a:pt x="2132" y="1853"/>
                    <a:pt x="1999" y="1668"/>
                    <a:pt x="1841" y="1443"/>
                  </a:cubicBezTo>
                  <a:cubicBezTo>
                    <a:pt x="1920" y="1324"/>
                    <a:pt x="1999" y="1218"/>
                    <a:pt x="2066" y="1112"/>
                  </a:cubicBezTo>
                  <a:cubicBezTo>
                    <a:pt x="2145" y="993"/>
                    <a:pt x="2224" y="887"/>
                    <a:pt x="2330" y="768"/>
                  </a:cubicBezTo>
                  <a:cubicBezTo>
                    <a:pt x="2397" y="675"/>
                    <a:pt x="2476" y="622"/>
                    <a:pt x="2542" y="609"/>
                  </a:cubicBezTo>
                  <a:cubicBezTo>
                    <a:pt x="2582" y="582"/>
                    <a:pt x="2661" y="569"/>
                    <a:pt x="2754" y="569"/>
                  </a:cubicBezTo>
                  <a:cubicBezTo>
                    <a:pt x="2860" y="556"/>
                    <a:pt x="2992" y="556"/>
                    <a:pt x="3177" y="556"/>
                  </a:cubicBezTo>
                  <a:cubicBezTo>
                    <a:pt x="3217" y="556"/>
                    <a:pt x="3244" y="543"/>
                    <a:pt x="3270" y="516"/>
                  </a:cubicBezTo>
                  <a:cubicBezTo>
                    <a:pt x="3297" y="477"/>
                    <a:pt x="3310" y="437"/>
                    <a:pt x="3310" y="424"/>
                  </a:cubicBezTo>
                  <a:cubicBezTo>
                    <a:pt x="3310" y="291"/>
                    <a:pt x="3257" y="225"/>
                    <a:pt x="3164" y="225"/>
                  </a:cubicBezTo>
                  <a:lnTo>
                    <a:pt x="2026" y="225"/>
                  </a:lnTo>
                  <a:cubicBezTo>
                    <a:pt x="1947" y="225"/>
                    <a:pt x="1880" y="238"/>
                    <a:pt x="1827" y="265"/>
                  </a:cubicBezTo>
                  <a:cubicBezTo>
                    <a:pt x="1788" y="291"/>
                    <a:pt x="1761" y="331"/>
                    <a:pt x="1761" y="410"/>
                  </a:cubicBezTo>
                  <a:cubicBezTo>
                    <a:pt x="1761" y="450"/>
                    <a:pt x="1774" y="490"/>
                    <a:pt x="1801" y="516"/>
                  </a:cubicBezTo>
                  <a:cubicBezTo>
                    <a:pt x="1841" y="529"/>
                    <a:pt x="1867" y="543"/>
                    <a:pt x="1880" y="556"/>
                  </a:cubicBezTo>
                  <a:cubicBezTo>
                    <a:pt x="1907" y="569"/>
                    <a:pt x="1920" y="582"/>
                    <a:pt x="1920" y="596"/>
                  </a:cubicBezTo>
                  <a:cubicBezTo>
                    <a:pt x="1920" y="609"/>
                    <a:pt x="1907" y="649"/>
                    <a:pt x="1867" y="702"/>
                  </a:cubicBezTo>
                  <a:cubicBezTo>
                    <a:pt x="1841" y="754"/>
                    <a:pt x="1801" y="821"/>
                    <a:pt x="1748" y="900"/>
                  </a:cubicBezTo>
                  <a:lnTo>
                    <a:pt x="1602" y="1125"/>
                  </a:lnTo>
                  <a:cubicBezTo>
                    <a:pt x="1536" y="1032"/>
                    <a:pt x="1470" y="953"/>
                    <a:pt x="1417" y="874"/>
                  </a:cubicBezTo>
                  <a:cubicBezTo>
                    <a:pt x="1364" y="794"/>
                    <a:pt x="1311" y="715"/>
                    <a:pt x="1272" y="662"/>
                  </a:cubicBezTo>
                  <a:cubicBezTo>
                    <a:pt x="1232" y="596"/>
                    <a:pt x="1192" y="543"/>
                    <a:pt x="1166" y="503"/>
                  </a:cubicBezTo>
                  <a:cubicBezTo>
                    <a:pt x="1152" y="463"/>
                    <a:pt x="1139" y="437"/>
                    <a:pt x="1139" y="424"/>
                  </a:cubicBezTo>
                  <a:cubicBezTo>
                    <a:pt x="1139" y="384"/>
                    <a:pt x="1152" y="371"/>
                    <a:pt x="1179" y="371"/>
                  </a:cubicBezTo>
                  <a:cubicBezTo>
                    <a:pt x="1219" y="371"/>
                    <a:pt x="1272" y="357"/>
                    <a:pt x="1324" y="357"/>
                  </a:cubicBezTo>
                  <a:cubicBezTo>
                    <a:pt x="1391" y="357"/>
                    <a:pt x="1444" y="344"/>
                    <a:pt x="1470" y="304"/>
                  </a:cubicBezTo>
                  <a:cubicBezTo>
                    <a:pt x="1510" y="265"/>
                    <a:pt x="1523" y="238"/>
                    <a:pt x="1523" y="199"/>
                  </a:cubicBezTo>
                  <a:cubicBezTo>
                    <a:pt x="1523" y="172"/>
                    <a:pt x="1523" y="146"/>
                    <a:pt x="1523" y="132"/>
                  </a:cubicBezTo>
                  <a:cubicBezTo>
                    <a:pt x="1523" y="106"/>
                    <a:pt x="1510" y="79"/>
                    <a:pt x="1483" y="66"/>
                  </a:cubicBezTo>
                  <a:cubicBezTo>
                    <a:pt x="1457" y="40"/>
                    <a:pt x="1430" y="27"/>
                    <a:pt x="1377" y="13"/>
                  </a:cubicBezTo>
                  <a:cubicBezTo>
                    <a:pt x="1338" y="0"/>
                    <a:pt x="1272" y="0"/>
                    <a:pt x="1179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4962835" y="259761"/>
              <a:ext cx="166860" cy="289725"/>
            </a:xfrm>
            <a:custGeom>
              <a:avLst/>
              <a:gdLst/>
              <a:ahLst/>
              <a:cxnLst/>
              <a:rect l="l" t="t" r="r" b="b"/>
              <a:pathLst>
                <a:path w="3019" h="5242" extrusionOk="0">
                  <a:moveTo>
                    <a:pt x="2873" y="0"/>
                  </a:moveTo>
                  <a:cubicBezTo>
                    <a:pt x="2767" y="0"/>
                    <a:pt x="2688" y="27"/>
                    <a:pt x="2635" y="80"/>
                  </a:cubicBezTo>
                  <a:cubicBezTo>
                    <a:pt x="2595" y="133"/>
                    <a:pt x="2529" y="225"/>
                    <a:pt x="2476" y="358"/>
                  </a:cubicBezTo>
                  <a:cubicBezTo>
                    <a:pt x="2383" y="530"/>
                    <a:pt x="2317" y="675"/>
                    <a:pt x="2264" y="781"/>
                  </a:cubicBezTo>
                  <a:lnTo>
                    <a:pt x="2119" y="1073"/>
                  </a:lnTo>
                  <a:cubicBezTo>
                    <a:pt x="2079" y="1152"/>
                    <a:pt x="2052" y="1231"/>
                    <a:pt x="2013" y="1298"/>
                  </a:cubicBezTo>
                  <a:cubicBezTo>
                    <a:pt x="1973" y="1377"/>
                    <a:pt x="1933" y="1456"/>
                    <a:pt x="1880" y="1562"/>
                  </a:cubicBezTo>
                  <a:cubicBezTo>
                    <a:pt x="1827" y="1668"/>
                    <a:pt x="1761" y="1787"/>
                    <a:pt x="1682" y="1946"/>
                  </a:cubicBezTo>
                  <a:cubicBezTo>
                    <a:pt x="1589" y="2092"/>
                    <a:pt x="1483" y="2277"/>
                    <a:pt x="1364" y="2515"/>
                  </a:cubicBezTo>
                  <a:cubicBezTo>
                    <a:pt x="1258" y="2700"/>
                    <a:pt x="1179" y="2846"/>
                    <a:pt x="1126" y="2952"/>
                  </a:cubicBezTo>
                  <a:cubicBezTo>
                    <a:pt x="1060" y="3058"/>
                    <a:pt x="1007" y="3150"/>
                    <a:pt x="967" y="3217"/>
                  </a:cubicBezTo>
                  <a:cubicBezTo>
                    <a:pt x="941" y="3283"/>
                    <a:pt x="901" y="3323"/>
                    <a:pt x="874" y="3362"/>
                  </a:cubicBezTo>
                  <a:cubicBezTo>
                    <a:pt x="861" y="3402"/>
                    <a:pt x="835" y="3442"/>
                    <a:pt x="808" y="3481"/>
                  </a:cubicBezTo>
                  <a:cubicBezTo>
                    <a:pt x="782" y="3521"/>
                    <a:pt x="755" y="3574"/>
                    <a:pt x="716" y="3640"/>
                  </a:cubicBezTo>
                  <a:cubicBezTo>
                    <a:pt x="689" y="3693"/>
                    <a:pt x="636" y="3786"/>
                    <a:pt x="583" y="3892"/>
                  </a:cubicBezTo>
                  <a:cubicBezTo>
                    <a:pt x="530" y="4011"/>
                    <a:pt x="451" y="4156"/>
                    <a:pt x="358" y="4328"/>
                  </a:cubicBezTo>
                  <a:cubicBezTo>
                    <a:pt x="266" y="4514"/>
                    <a:pt x="160" y="4739"/>
                    <a:pt x="14" y="5017"/>
                  </a:cubicBezTo>
                  <a:cubicBezTo>
                    <a:pt x="1" y="5030"/>
                    <a:pt x="1" y="5043"/>
                    <a:pt x="1" y="5070"/>
                  </a:cubicBezTo>
                  <a:cubicBezTo>
                    <a:pt x="1" y="5122"/>
                    <a:pt x="27" y="5162"/>
                    <a:pt x="54" y="5189"/>
                  </a:cubicBezTo>
                  <a:cubicBezTo>
                    <a:pt x="94" y="5228"/>
                    <a:pt x="133" y="5242"/>
                    <a:pt x="173" y="5242"/>
                  </a:cubicBezTo>
                  <a:cubicBezTo>
                    <a:pt x="239" y="5242"/>
                    <a:pt x="279" y="5228"/>
                    <a:pt x="332" y="5202"/>
                  </a:cubicBezTo>
                  <a:cubicBezTo>
                    <a:pt x="385" y="5175"/>
                    <a:pt x="411" y="5149"/>
                    <a:pt x="438" y="5096"/>
                  </a:cubicBezTo>
                  <a:lnTo>
                    <a:pt x="2939" y="384"/>
                  </a:lnTo>
                  <a:cubicBezTo>
                    <a:pt x="2952" y="358"/>
                    <a:pt x="2966" y="318"/>
                    <a:pt x="2992" y="265"/>
                  </a:cubicBezTo>
                  <a:cubicBezTo>
                    <a:pt x="3005" y="225"/>
                    <a:pt x="3019" y="186"/>
                    <a:pt x="3019" y="146"/>
                  </a:cubicBezTo>
                  <a:cubicBezTo>
                    <a:pt x="3019" y="120"/>
                    <a:pt x="3019" y="93"/>
                    <a:pt x="2992" y="53"/>
                  </a:cubicBezTo>
                  <a:cubicBezTo>
                    <a:pt x="2979" y="14"/>
                    <a:pt x="2939" y="0"/>
                    <a:pt x="2873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5141357" y="259761"/>
              <a:ext cx="177085" cy="287515"/>
            </a:xfrm>
            <a:custGeom>
              <a:avLst/>
              <a:gdLst/>
              <a:ahLst/>
              <a:cxnLst/>
              <a:rect l="l" t="t" r="r" b="b"/>
              <a:pathLst>
                <a:path w="3204" h="5202" extrusionOk="0">
                  <a:moveTo>
                    <a:pt x="1668" y="0"/>
                  </a:moveTo>
                  <a:cubicBezTo>
                    <a:pt x="1417" y="0"/>
                    <a:pt x="1192" y="53"/>
                    <a:pt x="993" y="159"/>
                  </a:cubicBezTo>
                  <a:cubicBezTo>
                    <a:pt x="808" y="252"/>
                    <a:pt x="636" y="371"/>
                    <a:pt x="503" y="517"/>
                  </a:cubicBezTo>
                  <a:cubicBezTo>
                    <a:pt x="371" y="662"/>
                    <a:pt x="278" y="808"/>
                    <a:pt x="199" y="953"/>
                  </a:cubicBezTo>
                  <a:cubicBezTo>
                    <a:pt x="133" y="1099"/>
                    <a:pt x="106" y="1231"/>
                    <a:pt x="106" y="1324"/>
                  </a:cubicBezTo>
                  <a:cubicBezTo>
                    <a:pt x="106" y="1337"/>
                    <a:pt x="106" y="1377"/>
                    <a:pt x="106" y="1417"/>
                  </a:cubicBezTo>
                  <a:cubicBezTo>
                    <a:pt x="119" y="1456"/>
                    <a:pt x="133" y="1496"/>
                    <a:pt x="146" y="1549"/>
                  </a:cubicBezTo>
                  <a:cubicBezTo>
                    <a:pt x="159" y="1589"/>
                    <a:pt x="199" y="1615"/>
                    <a:pt x="225" y="1655"/>
                  </a:cubicBezTo>
                  <a:cubicBezTo>
                    <a:pt x="265" y="1681"/>
                    <a:pt x="318" y="1708"/>
                    <a:pt x="384" y="1708"/>
                  </a:cubicBezTo>
                  <a:cubicBezTo>
                    <a:pt x="503" y="1708"/>
                    <a:pt x="583" y="1681"/>
                    <a:pt x="649" y="1628"/>
                  </a:cubicBezTo>
                  <a:cubicBezTo>
                    <a:pt x="702" y="1575"/>
                    <a:pt x="742" y="1496"/>
                    <a:pt x="742" y="1417"/>
                  </a:cubicBezTo>
                  <a:cubicBezTo>
                    <a:pt x="742" y="1377"/>
                    <a:pt x="728" y="1350"/>
                    <a:pt x="715" y="1324"/>
                  </a:cubicBezTo>
                  <a:cubicBezTo>
                    <a:pt x="702" y="1298"/>
                    <a:pt x="689" y="1271"/>
                    <a:pt x="662" y="1245"/>
                  </a:cubicBezTo>
                  <a:lnTo>
                    <a:pt x="609" y="1178"/>
                  </a:lnTo>
                  <a:cubicBezTo>
                    <a:pt x="596" y="1165"/>
                    <a:pt x="596" y="1139"/>
                    <a:pt x="596" y="1099"/>
                  </a:cubicBezTo>
                  <a:cubicBezTo>
                    <a:pt x="596" y="1073"/>
                    <a:pt x="622" y="1020"/>
                    <a:pt x="662" y="940"/>
                  </a:cubicBezTo>
                  <a:cubicBezTo>
                    <a:pt x="715" y="861"/>
                    <a:pt x="781" y="768"/>
                    <a:pt x="861" y="689"/>
                  </a:cubicBezTo>
                  <a:cubicBezTo>
                    <a:pt x="953" y="609"/>
                    <a:pt x="1059" y="530"/>
                    <a:pt x="1178" y="477"/>
                  </a:cubicBezTo>
                  <a:cubicBezTo>
                    <a:pt x="1297" y="411"/>
                    <a:pt x="1443" y="371"/>
                    <a:pt x="1602" y="371"/>
                  </a:cubicBezTo>
                  <a:cubicBezTo>
                    <a:pt x="1761" y="371"/>
                    <a:pt x="1893" y="411"/>
                    <a:pt x="2012" y="464"/>
                  </a:cubicBezTo>
                  <a:cubicBezTo>
                    <a:pt x="2118" y="517"/>
                    <a:pt x="2211" y="583"/>
                    <a:pt x="2277" y="675"/>
                  </a:cubicBezTo>
                  <a:cubicBezTo>
                    <a:pt x="2343" y="755"/>
                    <a:pt x="2396" y="848"/>
                    <a:pt x="2422" y="953"/>
                  </a:cubicBezTo>
                  <a:cubicBezTo>
                    <a:pt x="2462" y="1059"/>
                    <a:pt x="2475" y="1152"/>
                    <a:pt x="2475" y="1258"/>
                  </a:cubicBezTo>
                  <a:cubicBezTo>
                    <a:pt x="2475" y="1456"/>
                    <a:pt x="2436" y="1668"/>
                    <a:pt x="2356" y="1906"/>
                  </a:cubicBezTo>
                  <a:cubicBezTo>
                    <a:pt x="2290" y="2131"/>
                    <a:pt x="2184" y="2356"/>
                    <a:pt x="2052" y="2595"/>
                  </a:cubicBezTo>
                  <a:cubicBezTo>
                    <a:pt x="1933" y="2820"/>
                    <a:pt x="1787" y="3058"/>
                    <a:pt x="1628" y="3283"/>
                  </a:cubicBezTo>
                  <a:cubicBezTo>
                    <a:pt x="1469" y="3508"/>
                    <a:pt x="1297" y="3720"/>
                    <a:pt x="1112" y="3931"/>
                  </a:cubicBezTo>
                  <a:cubicBezTo>
                    <a:pt x="940" y="4117"/>
                    <a:pt x="768" y="4302"/>
                    <a:pt x="596" y="4474"/>
                  </a:cubicBezTo>
                  <a:cubicBezTo>
                    <a:pt x="424" y="4633"/>
                    <a:pt x="265" y="4778"/>
                    <a:pt x="119" y="4884"/>
                  </a:cubicBezTo>
                  <a:cubicBezTo>
                    <a:pt x="93" y="4911"/>
                    <a:pt x="67" y="4937"/>
                    <a:pt x="27" y="4964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70"/>
                    <a:pt x="14" y="5109"/>
                    <a:pt x="27" y="5136"/>
                  </a:cubicBezTo>
                  <a:cubicBezTo>
                    <a:pt x="67" y="5175"/>
                    <a:pt x="106" y="5202"/>
                    <a:pt x="172" y="5202"/>
                  </a:cubicBezTo>
                  <a:cubicBezTo>
                    <a:pt x="225" y="5202"/>
                    <a:pt x="292" y="5189"/>
                    <a:pt x="331" y="5162"/>
                  </a:cubicBezTo>
                  <a:cubicBezTo>
                    <a:pt x="384" y="5149"/>
                    <a:pt x="411" y="5136"/>
                    <a:pt x="437" y="5109"/>
                  </a:cubicBezTo>
                  <a:lnTo>
                    <a:pt x="1112" y="5109"/>
                  </a:lnTo>
                  <a:cubicBezTo>
                    <a:pt x="1244" y="5109"/>
                    <a:pt x="1377" y="5109"/>
                    <a:pt x="1509" y="5122"/>
                  </a:cubicBezTo>
                  <a:lnTo>
                    <a:pt x="1880" y="5122"/>
                  </a:lnTo>
                  <a:cubicBezTo>
                    <a:pt x="2012" y="5122"/>
                    <a:pt x="2131" y="5122"/>
                    <a:pt x="2264" y="5136"/>
                  </a:cubicBezTo>
                  <a:lnTo>
                    <a:pt x="2674" y="5136"/>
                  </a:lnTo>
                  <a:cubicBezTo>
                    <a:pt x="2687" y="5136"/>
                    <a:pt x="2714" y="5122"/>
                    <a:pt x="2753" y="5096"/>
                  </a:cubicBezTo>
                  <a:cubicBezTo>
                    <a:pt x="2793" y="5083"/>
                    <a:pt x="2833" y="5043"/>
                    <a:pt x="2859" y="4990"/>
                  </a:cubicBezTo>
                  <a:cubicBezTo>
                    <a:pt x="2965" y="4792"/>
                    <a:pt x="3058" y="4646"/>
                    <a:pt x="3111" y="4553"/>
                  </a:cubicBezTo>
                  <a:cubicBezTo>
                    <a:pt x="3177" y="4461"/>
                    <a:pt x="3203" y="4395"/>
                    <a:pt x="3203" y="4355"/>
                  </a:cubicBezTo>
                  <a:cubicBezTo>
                    <a:pt x="3203" y="4302"/>
                    <a:pt x="3190" y="4275"/>
                    <a:pt x="3137" y="4249"/>
                  </a:cubicBezTo>
                  <a:cubicBezTo>
                    <a:pt x="3111" y="4236"/>
                    <a:pt x="3071" y="4222"/>
                    <a:pt x="3018" y="4222"/>
                  </a:cubicBezTo>
                  <a:cubicBezTo>
                    <a:pt x="2965" y="4222"/>
                    <a:pt x="2925" y="4236"/>
                    <a:pt x="2886" y="4275"/>
                  </a:cubicBezTo>
                  <a:cubicBezTo>
                    <a:pt x="2859" y="4302"/>
                    <a:pt x="2833" y="4328"/>
                    <a:pt x="2819" y="4368"/>
                  </a:cubicBezTo>
                  <a:lnTo>
                    <a:pt x="2647" y="4620"/>
                  </a:lnTo>
                  <a:cubicBezTo>
                    <a:pt x="2621" y="4672"/>
                    <a:pt x="2594" y="4699"/>
                    <a:pt x="2568" y="4712"/>
                  </a:cubicBezTo>
                  <a:cubicBezTo>
                    <a:pt x="2542" y="4725"/>
                    <a:pt x="2515" y="4739"/>
                    <a:pt x="2489" y="4739"/>
                  </a:cubicBezTo>
                  <a:lnTo>
                    <a:pt x="1800" y="4739"/>
                  </a:lnTo>
                  <a:cubicBezTo>
                    <a:pt x="1628" y="4725"/>
                    <a:pt x="1456" y="4725"/>
                    <a:pt x="1271" y="4725"/>
                  </a:cubicBezTo>
                  <a:cubicBezTo>
                    <a:pt x="1099" y="4725"/>
                    <a:pt x="940" y="4712"/>
                    <a:pt x="821" y="4712"/>
                  </a:cubicBezTo>
                  <a:cubicBezTo>
                    <a:pt x="940" y="4593"/>
                    <a:pt x="1072" y="4461"/>
                    <a:pt x="1218" y="4302"/>
                  </a:cubicBezTo>
                  <a:cubicBezTo>
                    <a:pt x="1377" y="4143"/>
                    <a:pt x="1536" y="3971"/>
                    <a:pt x="1681" y="3786"/>
                  </a:cubicBezTo>
                  <a:cubicBezTo>
                    <a:pt x="1840" y="3600"/>
                    <a:pt x="1999" y="3402"/>
                    <a:pt x="2144" y="3203"/>
                  </a:cubicBezTo>
                  <a:cubicBezTo>
                    <a:pt x="2290" y="2992"/>
                    <a:pt x="2436" y="2780"/>
                    <a:pt x="2542" y="2555"/>
                  </a:cubicBezTo>
                  <a:cubicBezTo>
                    <a:pt x="2661" y="2343"/>
                    <a:pt x="2753" y="2131"/>
                    <a:pt x="2833" y="1906"/>
                  </a:cubicBezTo>
                  <a:cubicBezTo>
                    <a:pt x="2899" y="1681"/>
                    <a:pt x="2939" y="1470"/>
                    <a:pt x="2939" y="1271"/>
                  </a:cubicBezTo>
                  <a:cubicBezTo>
                    <a:pt x="2939" y="1086"/>
                    <a:pt x="2912" y="927"/>
                    <a:pt x="2872" y="781"/>
                  </a:cubicBezTo>
                  <a:cubicBezTo>
                    <a:pt x="2833" y="623"/>
                    <a:pt x="2753" y="490"/>
                    <a:pt x="2647" y="371"/>
                  </a:cubicBezTo>
                  <a:cubicBezTo>
                    <a:pt x="2542" y="265"/>
                    <a:pt x="2409" y="173"/>
                    <a:pt x="2250" y="106"/>
                  </a:cubicBezTo>
                  <a:cubicBezTo>
                    <a:pt x="2092" y="40"/>
                    <a:pt x="1893" y="0"/>
                    <a:pt x="1668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20598" y="397272"/>
              <a:ext cx="209971" cy="208534"/>
            </a:xfrm>
            <a:custGeom>
              <a:avLst/>
              <a:gdLst/>
              <a:ahLst/>
              <a:cxnLst/>
              <a:rect l="l" t="t" r="r" b="b"/>
              <a:pathLst>
                <a:path w="3799" h="3773" extrusionOk="0">
                  <a:moveTo>
                    <a:pt x="384" y="1"/>
                  </a:moveTo>
                  <a:cubicBezTo>
                    <a:pt x="278" y="1"/>
                    <a:pt x="199" y="14"/>
                    <a:pt x="119" y="54"/>
                  </a:cubicBezTo>
                  <a:cubicBezTo>
                    <a:pt x="40" y="80"/>
                    <a:pt x="0" y="133"/>
                    <a:pt x="0" y="199"/>
                  </a:cubicBezTo>
                  <a:cubicBezTo>
                    <a:pt x="0" y="279"/>
                    <a:pt x="53" y="318"/>
                    <a:pt x="132" y="332"/>
                  </a:cubicBezTo>
                  <a:cubicBezTo>
                    <a:pt x="212" y="345"/>
                    <a:pt x="331" y="358"/>
                    <a:pt x="490" y="358"/>
                  </a:cubicBezTo>
                  <a:lnTo>
                    <a:pt x="609" y="358"/>
                  </a:lnTo>
                  <a:cubicBezTo>
                    <a:pt x="649" y="371"/>
                    <a:pt x="675" y="371"/>
                    <a:pt x="701" y="385"/>
                  </a:cubicBezTo>
                  <a:cubicBezTo>
                    <a:pt x="728" y="398"/>
                    <a:pt x="741" y="411"/>
                    <a:pt x="754" y="437"/>
                  </a:cubicBezTo>
                  <a:cubicBezTo>
                    <a:pt x="781" y="464"/>
                    <a:pt x="794" y="490"/>
                    <a:pt x="821" y="530"/>
                  </a:cubicBezTo>
                  <a:lnTo>
                    <a:pt x="2025" y="2714"/>
                  </a:lnTo>
                  <a:cubicBezTo>
                    <a:pt x="1972" y="2833"/>
                    <a:pt x="1919" y="2939"/>
                    <a:pt x="1866" y="3032"/>
                  </a:cubicBezTo>
                  <a:cubicBezTo>
                    <a:pt x="1813" y="3124"/>
                    <a:pt x="1760" y="3190"/>
                    <a:pt x="1694" y="3257"/>
                  </a:cubicBezTo>
                  <a:cubicBezTo>
                    <a:pt x="1641" y="3296"/>
                    <a:pt x="1575" y="3349"/>
                    <a:pt x="1509" y="3376"/>
                  </a:cubicBezTo>
                  <a:cubicBezTo>
                    <a:pt x="1429" y="3415"/>
                    <a:pt x="1363" y="3429"/>
                    <a:pt x="1297" y="3429"/>
                  </a:cubicBezTo>
                  <a:cubicBezTo>
                    <a:pt x="1178" y="3429"/>
                    <a:pt x="1072" y="3402"/>
                    <a:pt x="993" y="3349"/>
                  </a:cubicBezTo>
                  <a:cubicBezTo>
                    <a:pt x="926" y="3296"/>
                    <a:pt x="887" y="3230"/>
                    <a:pt x="887" y="3164"/>
                  </a:cubicBezTo>
                  <a:cubicBezTo>
                    <a:pt x="887" y="3137"/>
                    <a:pt x="900" y="3098"/>
                    <a:pt x="913" y="3071"/>
                  </a:cubicBezTo>
                  <a:cubicBezTo>
                    <a:pt x="940" y="3045"/>
                    <a:pt x="966" y="3018"/>
                    <a:pt x="993" y="3018"/>
                  </a:cubicBezTo>
                  <a:cubicBezTo>
                    <a:pt x="1019" y="3018"/>
                    <a:pt x="1046" y="3018"/>
                    <a:pt x="1072" y="3005"/>
                  </a:cubicBezTo>
                  <a:cubicBezTo>
                    <a:pt x="1099" y="3005"/>
                    <a:pt x="1125" y="2992"/>
                    <a:pt x="1151" y="2979"/>
                  </a:cubicBezTo>
                  <a:cubicBezTo>
                    <a:pt x="1178" y="2965"/>
                    <a:pt x="1204" y="2939"/>
                    <a:pt x="1218" y="2912"/>
                  </a:cubicBezTo>
                  <a:cubicBezTo>
                    <a:pt x="1231" y="2899"/>
                    <a:pt x="1244" y="2859"/>
                    <a:pt x="1244" y="2820"/>
                  </a:cubicBezTo>
                  <a:cubicBezTo>
                    <a:pt x="1244" y="2754"/>
                    <a:pt x="1218" y="2701"/>
                    <a:pt x="1165" y="2674"/>
                  </a:cubicBezTo>
                  <a:cubicBezTo>
                    <a:pt x="1125" y="2648"/>
                    <a:pt x="1072" y="2634"/>
                    <a:pt x="1019" y="2634"/>
                  </a:cubicBezTo>
                  <a:cubicBezTo>
                    <a:pt x="966" y="2634"/>
                    <a:pt x="913" y="2634"/>
                    <a:pt x="847" y="2661"/>
                  </a:cubicBezTo>
                  <a:cubicBezTo>
                    <a:pt x="794" y="2687"/>
                    <a:pt x="754" y="2714"/>
                    <a:pt x="701" y="2754"/>
                  </a:cubicBezTo>
                  <a:cubicBezTo>
                    <a:pt x="662" y="2807"/>
                    <a:pt x="622" y="2859"/>
                    <a:pt x="596" y="2926"/>
                  </a:cubicBezTo>
                  <a:cubicBezTo>
                    <a:pt x="569" y="2992"/>
                    <a:pt x="556" y="3071"/>
                    <a:pt x="556" y="3164"/>
                  </a:cubicBezTo>
                  <a:cubicBezTo>
                    <a:pt x="556" y="3257"/>
                    <a:pt x="582" y="3349"/>
                    <a:pt x="622" y="3415"/>
                  </a:cubicBezTo>
                  <a:cubicBezTo>
                    <a:pt x="649" y="3495"/>
                    <a:pt x="701" y="3561"/>
                    <a:pt x="768" y="3614"/>
                  </a:cubicBezTo>
                  <a:cubicBezTo>
                    <a:pt x="821" y="3667"/>
                    <a:pt x="900" y="3707"/>
                    <a:pt x="979" y="3733"/>
                  </a:cubicBezTo>
                  <a:cubicBezTo>
                    <a:pt x="1059" y="3759"/>
                    <a:pt x="1138" y="3773"/>
                    <a:pt x="1231" y="3773"/>
                  </a:cubicBezTo>
                  <a:cubicBezTo>
                    <a:pt x="1390" y="3773"/>
                    <a:pt x="1535" y="3733"/>
                    <a:pt x="1668" y="3667"/>
                  </a:cubicBezTo>
                  <a:cubicBezTo>
                    <a:pt x="1800" y="3614"/>
                    <a:pt x="1932" y="3508"/>
                    <a:pt x="2051" y="3376"/>
                  </a:cubicBezTo>
                  <a:cubicBezTo>
                    <a:pt x="2144" y="3257"/>
                    <a:pt x="2237" y="3111"/>
                    <a:pt x="2303" y="2952"/>
                  </a:cubicBezTo>
                  <a:cubicBezTo>
                    <a:pt x="2382" y="2780"/>
                    <a:pt x="2462" y="2595"/>
                    <a:pt x="2541" y="2370"/>
                  </a:cubicBezTo>
                  <a:lnTo>
                    <a:pt x="3176" y="596"/>
                  </a:lnTo>
                  <a:cubicBezTo>
                    <a:pt x="3203" y="530"/>
                    <a:pt x="3229" y="490"/>
                    <a:pt x="3256" y="477"/>
                  </a:cubicBezTo>
                  <a:cubicBezTo>
                    <a:pt x="3296" y="464"/>
                    <a:pt x="3362" y="451"/>
                    <a:pt x="3454" y="451"/>
                  </a:cubicBezTo>
                  <a:cubicBezTo>
                    <a:pt x="3534" y="451"/>
                    <a:pt x="3613" y="437"/>
                    <a:pt x="3679" y="411"/>
                  </a:cubicBezTo>
                  <a:cubicBezTo>
                    <a:pt x="3759" y="398"/>
                    <a:pt x="3799" y="345"/>
                    <a:pt x="3799" y="279"/>
                  </a:cubicBezTo>
                  <a:cubicBezTo>
                    <a:pt x="3799" y="212"/>
                    <a:pt x="3759" y="160"/>
                    <a:pt x="3693" y="146"/>
                  </a:cubicBezTo>
                  <a:cubicBezTo>
                    <a:pt x="3626" y="120"/>
                    <a:pt x="3547" y="107"/>
                    <a:pt x="3454" y="107"/>
                  </a:cubicBezTo>
                  <a:lnTo>
                    <a:pt x="2422" y="107"/>
                  </a:lnTo>
                  <a:cubicBezTo>
                    <a:pt x="2329" y="107"/>
                    <a:pt x="2263" y="120"/>
                    <a:pt x="2237" y="146"/>
                  </a:cubicBezTo>
                  <a:cubicBezTo>
                    <a:pt x="2210" y="160"/>
                    <a:pt x="2197" y="212"/>
                    <a:pt x="2197" y="279"/>
                  </a:cubicBezTo>
                  <a:cubicBezTo>
                    <a:pt x="2197" y="318"/>
                    <a:pt x="2224" y="358"/>
                    <a:pt x="2263" y="398"/>
                  </a:cubicBezTo>
                  <a:cubicBezTo>
                    <a:pt x="2303" y="437"/>
                    <a:pt x="2382" y="451"/>
                    <a:pt x="2475" y="451"/>
                  </a:cubicBezTo>
                  <a:cubicBezTo>
                    <a:pt x="2568" y="451"/>
                    <a:pt x="2634" y="464"/>
                    <a:pt x="2660" y="477"/>
                  </a:cubicBezTo>
                  <a:cubicBezTo>
                    <a:pt x="2687" y="504"/>
                    <a:pt x="2700" y="517"/>
                    <a:pt x="2700" y="557"/>
                  </a:cubicBezTo>
                  <a:cubicBezTo>
                    <a:pt x="2700" y="623"/>
                    <a:pt x="2687" y="689"/>
                    <a:pt x="2647" y="795"/>
                  </a:cubicBezTo>
                  <a:lnTo>
                    <a:pt x="2197" y="2224"/>
                  </a:lnTo>
                  <a:lnTo>
                    <a:pt x="1337" y="623"/>
                  </a:lnTo>
                  <a:cubicBezTo>
                    <a:pt x="1324" y="583"/>
                    <a:pt x="1310" y="543"/>
                    <a:pt x="1297" y="504"/>
                  </a:cubicBezTo>
                  <a:cubicBezTo>
                    <a:pt x="1284" y="464"/>
                    <a:pt x="1284" y="437"/>
                    <a:pt x="1284" y="424"/>
                  </a:cubicBezTo>
                  <a:cubicBezTo>
                    <a:pt x="1284" y="385"/>
                    <a:pt x="1284" y="358"/>
                    <a:pt x="1297" y="358"/>
                  </a:cubicBezTo>
                  <a:cubicBezTo>
                    <a:pt x="1324" y="345"/>
                    <a:pt x="1337" y="345"/>
                    <a:pt x="1363" y="345"/>
                  </a:cubicBezTo>
                  <a:cubicBezTo>
                    <a:pt x="1443" y="345"/>
                    <a:pt x="1496" y="332"/>
                    <a:pt x="1522" y="292"/>
                  </a:cubicBezTo>
                  <a:cubicBezTo>
                    <a:pt x="1549" y="252"/>
                    <a:pt x="1562" y="212"/>
                    <a:pt x="1562" y="160"/>
                  </a:cubicBezTo>
                  <a:cubicBezTo>
                    <a:pt x="1562" y="120"/>
                    <a:pt x="1549" y="80"/>
                    <a:pt x="1522" y="54"/>
                  </a:cubicBezTo>
                  <a:cubicBezTo>
                    <a:pt x="1496" y="14"/>
                    <a:pt x="1416" y="1"/>
                    <a:pt x="1310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" name="Google Shape;138;p8"/>
          <p:cNvSpPr/>
          <p:nvPr/>
        </p:nvSpPr>
        <p:spPr>
          <a:xfrm>
            <a:off x="465350" y="526769"/>
            <a:ext cx="128068" cy="128068"/>
          </a:xfrm>
          <a:custGeom>
            <a:avLst/>
            <a:gdLst/>
            <a:ahLst/>
            <a:cxnLst/>
            <a:rect l="l" t="t" r="r" b="b"/>
            <a:pathLst>
              <a:path w="1973" h="1973" extrusionOk="0">
                <a:moveTo>
                  <a:pt x="980" y="0"/>
                </a:moveTo>
                <a:cubicBezTo>
                  <a:pt x="927" y="0"/>
                  <a:pt x="874" y="14"/>
                  <a:pt x="834" y="53"/>
                </a:cubicBezTo>
                <a:cubicBezTo>
                  <a:pt x="807" y="93"/>
                  <a:pt x="781" y="133"/>
                  <a:pt x="781" y="186"/>
                </a:cubicBezTo>
                <a:cubicBezTo>
                  <a:pt x="781" y="252"/>
                  <a:pt x="781" y="331"/>
                  <a:pt x="794" y="450"/>
                </a:cubicBezTo>
                <a:cubicBezTo>
                  <a:pt x="794" y="543"/>
                  <a:pt x="807" y="662"/>
                  <a:pt x="807" y="808"/>
                </a:cubicBezTo>
                <a:lnTo>
                  <a:pt x="159" y="808"/>
                </a:lnTo>
                <a:cubicBezTo>
                  <a:pt x="132" y="808"/>
                  <a:pt x="93" y="821"/>
                  <a:pt x="53" y="848"/>
                </a:cubicBezTo>
                <a:cubicBezTo>
                  <a:pt x="13" y="887"/>
                  <a:pt x="0" y="927"/>
                  <a:pt x="0" y="1006"/>
                </a:cubicBezTo>
                <a:cubicBezTo>
                  <a:pt x="0" y="1073"/>
                  <a:pt x="13" y="1125"/>
                  <a:pt x="53" y="1152"/>
                </a:cubicBezTo>
                <a:cubicBezTo>
                  <a:pt x="93" y="1178"/>
                  <a:pt x="132" y="1192"/>
                  <a:pt x="159" y="1192"/>
                </a:cubicBezTo>
                <a:lnTo>
                  <a:pt x="424" y="1192"/>
                </a:lnTo>
                <a:cubicBezTo>
                  <a:pt x="530" y="1192"/>
                  <a:pt x="662" y="1178"/>
                  <a:pt x="794" y="1178"/>
                </a:cubicBezTo>
                <a:cubicBezTo>
                  <a:pt x="781" y="1284"/>
                  <a:pt x="781" y="1403"/>
                  <a:pt x="781" y="1536"/>
                </a:cubicBezTo>
                <a:cubicBezTo>
                  <a:pt x="768" y="1655"/>
                  <a:pt x="768" y="1748"/>
                  <a:pt x="768" y="1814"/>
                </a:cubicBezTo>
                <a:cubicBezTo>
                  <a:pt x="768" y="1853"/>
                  <a:pt x="794" y="1880"/>
                  <a:pt x="821" y="1920"/>
                </a:cubicBezTo>
                <a:cubicBezTo>
                  <a:pt x="860" y="1959"/>
                  <a:pt x="900" y="1973"/>
                  <a:pt x="980" y="1973"/>
                </a:cubicBezTo>
                <a:cubicBezTo>
                  <a:pt x="1046" y="1973"/>
                  <a:pt x="1099" y="1959"/>
                  <a:pt x="1138" y="1920"/>
                </a:cubicBezTo>
                <a:cubicBezTo>
                  <a:pt x="1178" y="1880"/>
                  <a:pt x="1191" y="1840"/>
                  <a:pt x="1191" y="1814"/>
                </a:cubicBezTo>
                <a:lnTo>
                  <a:pt x="1191" y="1178"/>
                </a:lnTo>
                <a:lnTo>
                  <a:pt x="1800" y="1178"/>
                </a:lnTo>
                <a:cubicBezTo>
                  <a:pt x="1840" y="1178"/>
                  <a:pt x="1880" y="1165"/>
                  <a:pt x="1919" y="1125"/>
                </a:cubicBezTo>
                <a:cubicBezTo>
                  <a:pt x="1959" y="1099"/>
                  <a:pt x="1972" y="1033"/>
                  <a:pt x="1972" y="967"/>
                </a:cubicBezTo>
                <a:cubicBezTo>
                  <a:pt x="1972" y="900"/>
                  <a:pt x="1959" y="848"/>
                  <a:pt x="1932" y="821"/>
                </a:cubicBezTo>
                <a:cubicBezTo>
                  <a:pt x="1906" y="781"/>
                  <a:pt x="1880" y="768"/>
                  <a:pt x="1840" y="768"/>
                </a:cubicBezTo>
                <a:cubicBezTo>
                  <a:pt x="1760" y="768"/>
                  <a:pt x="1668" y="781"/>
                  <a:pt x="1562" y="795"/>
                </a:cubicBezTo>
                <a:cubicBezTo>
                  <a:pt x="1443" y="795"/>
                  <a:pt x="1324" y="808"/>
                  <a:pt x="1191" y="808"/>
                </a:cubicBezTo>
                <a:lnTo>
                  <a:pt x="1191" y="450"/>
                </a:lnTo>
                <a:cubicBezTo>
                  <a:pt x="1191" y="345"/>
                  <a:pt x="1191" y="252"/>
                  <a:pt x="1191" y="186"/>
                </a:cubicBezTo>
                <a:cubicBezTo>
                  <a:pt x="1191" y="133"/>
                  <a:pt x="1178" y="93"/>
                  <a:pt x="1138" y="53"/>
                </a:cubicBezTo>
                <a:cubicBezTo>
                  <a:pt x="1099" y="14"/>
                  <a:pt x="1046" y="0"/>
                  <a:pt x="980" y="0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8"/>
          <p:cNvSpPr/>
          <p:nvPr/>
        </p:nvSpPr>
        <p:spPr>
          <a:xfrm>
            <a:off x="465348" y="3925856"/>
            <a:ext cx="224329" cy="274115"/>
          </a:xfrm>
          <a:custGeom>
            <a:avLst/>
            <a:gdLst/>
            <a:ahLst/>
            <a:cxnLst/>
            <a:rect l="l" t="t" r="r" b="b"/>
            <a:pathLst>
              <a:path w="3456" h="4223" extrusionOk="0">
                <a:moveTo>
                  <a:pt x="755" y="371"/>
                </a:moveTo>
                <a:cubicBezTo>
                  <a:pt x="861" y="371"/>
                  <a:pt x="954" y="411"/>
                  <a:pt x="1046" y="490"/>
                </a:cubicBezTo>
                <a:cubicBezTo>
                  <a:pt x="1139" y="570"/>
                  <a:pt x="1179" y="702"/>
                  <a:pt x="1179" y="887"/>
                </a:cubicBezTo>
                <a:cubicBezTo>
                  <a:pt x="1179" y="1073"/>
                  <a:pt x="1139" y="1218"/>
                  <a:pt x="1046" y="1311"/>
                </a:cubicBezTo>
                <a:cubicBezTo>
                  <a:pt x="967" y="1417"/>
                  <a:pt x="861" y="1470"/>
                  <a:pt x="729" y="1470"/>
                </a:cubicBezTo>
                <a:cubicBezTo>
                  <a:pt x="610" y="1470"/>
                  <a:pt x="517" y="1417"/>
                  <a:pt x="451" y="1311"/>
                </a:cubicBezTo>
                <a:cubicBezTo>
                  <a:pt x="385" y="1205"/>
                  <a:pt x="345" y="1086"/>
                  <a:pt x="345" y="940"/>
                </a:cubicBezTo>
                <a:cubicBezTo>
                  <a:pt x="345" y="834"/>
                  <a:pt x="358" y="742"/>
                  <a:pt x="385" y="662"/>
                </a:cubicBezTo>
                <a:cubicBezTo>
                  <a:pt x="424" y="596"/>
                  <a:pt x="451" y="530"/>
                  <a:pt x="491" y="490"/>
                </a:cubicBezTo>
                <a:cubicBezTo>
                  <a:pt x="530" y="437"/>
                  <a:pt x="583" y="411"/>
                  <a:pt x="623" y="398"/>
                </a:cubicBezTo>
                <a:cubicBezTo>
                  <a:pt x="676" y="371"/>
                  <a:pt x="716" y="371"/>
                  <a:pt x="755" y="371"/>
                </a:cubicBezTo>
                <a:close/>
                <a:moveTo>
                  <a:pt x="2727" y="2806"/>
                </a:moveTo>
                <a:cubicBezTo>
                  <a:pt x="2807" y="2806"/>
                  <a:pt x="2886" y="2846"/>
                  <a:pt x="2966" y="2926"/>
                </a:cubicBezTo>
                <a:cubicBezTo>
                  <a:pt x="3058" y="2992"/>
                  <a:pt x="3098" y="3124"/>
                  <a:pt x="3098" y="3309"/>
                </a:cubicBezTo>
                <a:cubicBezTo>
                  <a:pt x="3098" y="3376"/>
                  <a:pt x="3085" y="3442"/>
                  <a:pt x="3071" y="3508"/>
                </a:cubicBezTo>
                <a:cubicBezTo>
                  <a:pt x="3058" y="3574"/>
                  <a:pt x="3032" y="3640"/>
                  <a:pt x="3005" y="3693"/>
                </a:cubicBezTo>
                <a:cubicBezTo>
                  <a:pt x="2966" y="3746"/>
                  <a:pt x="2926" y="3786"/>
                  <a:pt x="2873" y="3826"/>
                </a:cubicBezTo>
                <a:cubicBezTo>
                  <a:pt x="2833" y="3865"/>
                  <a:pt x="2767" y="3879"/>
                  <a:pt x="2688" y="3879"/>
                </a:cubicBezTo>
                <a:cubicBezTo>
                  <a:pt x="2608" y="3879"/>
                  <a:pt x="2542" y="3865"/>
                  <a:pt x="2489" y="3826"/>
                </a:cubicBezTo>
                <a:cubicBezTo>
                  <a:pt x="2449" y="3786"/>
                  <a:pt x="2410" y="3733"/>
                  <a:pt x="2383" y="3680"/>
                </a:cubicBezTo>
                <a:cubicBezTo>
                  <a:pt x="2343" y="3627"/>
                  <a:pt x="2330" y="3561"/>
                  <a:pt x="2317" y="3495"/>
                </a:cubicBezTo>
                <a:cubicBezTo>
                  <a:pt x="2317" y="3442"/>
                  <a:pt x="2304" y="3389"/>
                  <a:pt x="2304" y="3336"/>
                </a:cubicBezTo>
                <a:cubicBezTo>
                  <a:pt x="2304" y="3164"/>
                  <a:pt x="2343" y="3031"/>
                  <a:pt x="2423" y="2939"/>
                </a:cubicBezTo>
                <a:cubicBezTo>
                  <a:pt x="2516" y="2846"/>
                  <a:pt x="2608" y="2806"/>
                  <a:pt x="2727" y="2806"/>
                </a:cubicBezTo>
                <a:close/>
                <a:moveTo>
                  <a:pt x="3032" y="1"/>
                </a:moveTo>
                <a:cubicBezTo>
                  <a:pt x="2992" y="1"/>
                  <a:pt x="2952" y="14"/>
                  <a:pt x="2913" y="54"/>
                </a:cubicBezTo>
                <a:cubicBezTo>
                  <a:pt x="2873" y="93"/>
                  <a:pt x="2846" y="146"/>
                  <a:pt x="2807" y="199"/>
                </a:cubicBezTo>
                <a:cubicBezTo>
                  <a:pt x="2767" y="252"/>
                  <a:pt x="2727" y="305"/>
                  <a:pt x="2688" y="371"/>
                </a:cubicBezTo>
                <a:cubicBezTo>
                  <a:pt x="2648" y="424"/>
                  <a:pt x="2595" y="464"/>
                  <a:pt x="2555" y="504"/>
                </a:cubicBezTo>
                <a:cubicBezTo>
                  <a:pt x="2502" y="530"/>
                  <a:pt x="2449" y="557"/>
                  <a:pt x="2383" y="570"/>
                </a:cubicBezTo>
                <a:cubicBezTo>
                  <a:pt x="2317" y="583"/>
                  <a:pt x="2264" y="583"/>
                  <a:pt x="2211" y="583"/>
                </a:cubicBezTo>
                <a:cubicBezTo>
                  <a:pt x="2052" y="583"/>
                  <a:pt x="1933" y="570"/>
                  <a:pt x="1827" y="543"/>
                </a:cubicBezTo>
                <a:cubicBezTo>
                  <a:pt x="1735" y="517"/>
                  <a:pt x="1642" y="477"/>
                  <a:pt x="1576" y="437"/>
                </a:cubicBezTo>
                <a:cubicBezTo>
                  <a:pt x="1510" y="398"/>
                  <a:pt x="1443" y="345"/>
                  <a:pt x="1391" y="305"/>
                </a:cubicBezTo>
                <a:cubicBezTo>
                  <a:pt x="1338" y="252"/>
                  <a:pt x="1285" y="212"/>
                  <a:pt x="1232" y="173"/>
                </a:cubicBezTo>
                <a:cubicBezTo>
                  <a:pt x="1179" y="120"/>
                  <a:pt x="1113" y="93"/>
                  <a:pt x="1033" y="67"/>
                </a:cubicBezTo>
                <a:cubicBezTo>
                  <a:pt x="967" y="27"/>
                  <a:pt x="874" y="14"/>
                  <a:pt x="755" y="14"/>
                </a:cubicBezTo>
                <a:cubicBezTo>
                  <a:pt x="663" y="14"/>
                  <a:pt x="570" y="40"/>
                  <a:pt x="477" y="80"/>
                </a:cubicBezTo>
                <a:cubicBezTo>
                  <a:pt x="398" y="120"/>
                  <a:pt x="318" y="186"/>
                  <a:pt x="239" y="265"/>
                </a:cubicBezTo>
                <a:cubicBezTo>
                  <a:pt x="173" y="345"/>
                  <a:pt x="120" y="437"/>
                  <a:pt x="67" y="557"/>
                </a:cubicBezTo>
                <a:cubicBezTo>
                  <a:pt x="27" y="662"/>
                  <a:pt x="1" y="795"/>
                  <a:pt x="1" y="940"/>
                </a:cubicBezTo>
                <a:cubicBezTo>
                  <a:pt x="1" y="1086"/>
                  <a:pt x="27" y="1205"/>
                  <a:pt x="67" y="1324"/>
                </a:cubicBezTo>
                <a:cubicBezTo>
                  <a:pt x="107" y="1430"/>
                  <a:pt x="160" y="1523"/>
                  <a:pt x="239" y="1589"/>
                </a:cubicBezTo>
                <a:cubicBezTo>
                  <a:pt x="305" y="1668"/>
                  <a:pt x="385" y="1721"/>
                  <a:pt x="477" y="1748"/>
                </a:cubicBezTo>
                <a:cubicBezTo>
                  <a:pt x="570" y="1787"/>
                  <a:pt x="649" y="1814"/>
                  <a:pt x="742" y="1814"/>
                </a:cubicBezTo>
                <a:cubicBezTo>
                  <a:pt x="848" y="1814"/>
                  <a:pt x="941" y="1787"/>
                  <a:pt x="1033" y="1748"/>
                </a:cubicBezTo>
                <a:cubicBezTo>
                  <a:pt x="1139" y="1695"/>
                  <a:pt x="1218" y="1629"/>
                  <a:pt x="1298" y="1549"/>
                </a:cubicBezTo>
                <a:cubicBezTo>
                  <a:pt x="1364" y="1456"/>
                  <a:pt x="1417" y="1364"/>
                  <a:pt x="1457" y="1245"/>
                </a:cubicBezTo>
                <a:cubicBezTo>
                  <a:pt x="1510" y="1126"/>
                  <a:pt x="1523" y="993"/>
                  <a:pt x="1523" y="861"/>
                </a:cubicBezTo>
                <a:cubicBezTo>
                  <a:pt x="1523" y="848"/>
                  <a:pt x="1523" y="834"/>
                  <a:pt x="1523" y="834"/>
                </a:cubicBezTo>
                <a:lnTo>
                  <a:pt x="1523" y="795"/>
                </a:lnTo>
                <a:cubicBezTo>
                  <a:pt x="1629" y="834"/>
                  <a:pt x="1735" y="861"/>
                  <a:pt x="1841" y="874"/>
                </a:cubicBezTo>
                <a:cubicBezTo>
                  <a:pt x="1933" y="887"/>
                  <a:pt x="2052" y="901"/>
                  <a:pt x="2198" y="901"/>
                </a:cubicBezTo>
                <a:lnTo>
                  <a:pt x="2304" y="901"/>
                </a:lnTo>
                <a:cubicBezTo>
                  <a:pt x="2330" y="887"/>
                  <a:pt x="2370" y="887"/>
                  <a:pt x="2410" y="874"/>
                </a:cubicBezTo>
                <a:lnTo>
                  <a:pt x="2410" y="874"/>
                </a:lnTo>
                <a:cubicBezTo>
                  <a:pt x="2410" y="887"/>
                  <a:pt x="2396" y="927"/>
                  <a:pt x="2343" y="1007"/>
                </a:cubicBezTo>
                <a:cubicBezTo>
                  <a:pt x="2304" y="1099"/>
                  <a:pt x="2238" y="1205"/>
                  <a:pt x="2171" y="1337"/>
                </a:cubicBezTo>
                <a:cubicBezTo>
                  <a:pt x="2092" y="1470"/>
                  <a:pt x="2013" y="1629"/>
                  <a:pt x="1920" y="1814"/>
                </a:cubicBezTo>
                <a:cubicBezTo>
                  <a:pt x="1814" y="1986"/>
                  <a:pt x="1721" y="2158"/>
                  <a:pt x="1629" y="2343"/>
                </a:cubicBezTo>
                <a:cubicBezTo>
                  <a:pt x="1523" y="2529"/>
                  <a:pt x="1430" y="2701"/>
                  <a:pt x="1338" y="2886"/>
                </a:cubicBezTo>
                <a:cubicBezTo>
                  <a:pt x="1245" y="3058"/>
                  <a:pt x="1166" y="3217"/>
                  <a:pt x="1086" y="3362"/>
                </a:cubicBezTo>
                <a:cubicBezTo>
                  <a:pt x="1020" y="3508"/>
                  <a:pt x="954" y="3627"/>
                  <a:pt x="914" y="3720"/>
                </a:cubicBezTo>
                <a:cubicBezTo>
                  <a:pt x="861" y="3812"/>
                  <a:pt x="835" y="3865"/>
                  <a:pt x="835" y="3879"/>
                </a:cubicBezTo>
                <a:cubicBezTo>
                  <a:pt x="835" y="3905"/>
                  <a:pt x="861" y="3945"/>
                  <a:pt x="888" y="3958"/>
                </a:cubicBezTo>
                <a:cubicBezTo>
                  <a:pt x="914" y="3984"/>
                  <a:pt x="954" y="3998"/>
                  <a:pt x="1020" y="3998"/>
                </a:cubicBezTo>
                <a:cubicBezTo>
                  <a:pt x="1086" y="3998"/>
                  <a:pt x="1139" y="3984"/>
                  <a:pt x="1166" y="3958"/>
                </a:cubicBezTo>
                <a:cubicBezTo>
                  <a:pt x="1205" y="3918"/>
                  <a:pt x="1232" y="3879"/>
                  <a:pt x="1258" y="3852"/>
                </a:cubicBezTo>
                <a:cubicBezTo>
                  <a:pt x="1271" y="3799"/>
                  <a:pt x="1324" y="3706"/>
                  <a:pt x="1391" y="3574"/>
                </a:cubicBezTo>
                <a:cubicBezTo>
                  <a:pt x="1443" y="3442"/>
                  <a:pt x="1536" y="3283"/>
                  <a:pt x="1629" y="3111"/>
                </a:cubicBezTo>
                <a:cubicBezTo>
                  <a:pt x="1721" y="2926"/>
                  <a:pt x="1827" y="2727"/>
                  <a:pt x="1933" y="2515"/>
                </a:cubicBezTo>
                <a:lnTo>
                  <a:pt x="2291" y="1854"/>
                </a:lnTo>
                <a:cubicBezTo>
                  <a:pt x="2410" y="1642"/>
                  <a:pt x="2516" y="1417"/>
                  <a:pt x="2621" y="1218"/>
                </a:cubicBezTo>
                <a:cubicBezTo>
                  <a:pt x="2741" y="1007"/>
                  <a:pt x="2833" y="834"/>
                  <a:pt x="2913" y="662"/>
                </a:cubicBezTo>
                <a:cubicBezTo>
                  <a:pt x="3005" y="504"/>
                  <a:pt x="3071" y="371"/>
                  <a:pt x="3124" y="265"/>
                </a:cubicBezTo>
                <a:cubicBezTo>
                  <a:pt x="3177" y="159"/>
                  <a:pt x="3204" y="107"/>
                  <a:pt x="3204" y="93"/>
                </a:cubicBezTo>
                <a:cubicBezTo>
                  <a:pt x="3204" y="80"/>
                  <a:pt x="3191" y="54"/>
                  <a:pt x="3164" y="27"/>
                </a:cubicBezTo>
                <a:cubicBezTo>
                  <a:pt x="3151" y="1"/>
                  <a:pt x="3111" y="1"/>
                  <a:pt x="3032" y="1"/>
                </a:cubicBezTo>
                <a:close/>
                <a:moveTo>
                  <a:pt x="2741" y="2462"/>
                </a:moveTo>
                <a:cubicBezTo>
                  <a:pt x="2621" y="2462"/>
                  <a:pt x="2516" y="2489"/>
                  <a:pt x="2423" y="2529"/>
                </a:cubicBezTo>
                <a:cubicBezTo>
                  <a:pt x="2330" y="2568"/>
                  <a:pt x="2251" y="2634"/>
                  <a:pt x="2185" y="2714"/>
                </a:cubicBezTo>
                <a:cubicBezTo>
                  <a:pt x="2118" y="2793"/>
                  <a:pt x="2066" y="2886"/>
                  <a:pt x="2026" y="2992"/>
                </a:cubicBezTo>
                <a:cubicBezTo>
                  <a:pt x="1986" y="3098"/>
                  <a:pt x="1960" y="3217"/>
                  <a:pt x="1960" y="3349"/>
                </a:cubicBezTo>
                <a:cubicBezTo>
                  <a:pt x="1960" y="3468"/>
                  <a:pt x="1986" y="3574"/>
                  <a:pt x="2013" y="3680"/>
                </a:cubicBezTo>
                <a:cubicBezTo>
                  <a:pt x="2052" y="3773"/>
                  <a:pt x="2092" y="3865"/>
                  <a:pt x="2158" y="3958"/>
                </a:cubicBezTo>
                <a:cubicBezTo>
                  <a:pt x="2211" y="4037"/>
                  <a:pt x="2291" y="4104"/>
                  <a:pt x="2383" y="4143"/>
                </a:cubicBezTo>
                <a:cubicBezTo>
                  <a:pt x="2476" y="4196"/>
                  <a:pt x="2582" y="4223"/>
                  <a:pt x="2701" y="4223"/>
                </a:cubicBezTo>
                <a:cubicBezTo>
                  <a:pt x="2939" y="4223"/>
                  <a:pt x="3124" y="4143"/>
                  <a:pt x="3257" y="3984"/>
                </a:cubicBezTo>
                <a:cubicBezTo>
                  <a:pt x="3389" y="3826"/>
                  <a:pt x="3455" y="3601"/>
                  <a:pt x="3455" y="3336"/>
                </a:cubicBezTo>
                <a:cubicBezTo>
                  <a:pt x="3455" y="3217"/>
                  <a:pt x="3442" y="3098"/>
                  <a:pt x="3416" y="3005"/>
                </a:cubicBezTo>
                <a:cubicBezTo>
                  <a:pt x="3389" y="2899"/>
                  <a:pt x="3349" y="2806"/>
                  <a:pt x="3283" y="2727"/>
                </a:cubicBezTo>
                <a:cubicBezTo>
                  <a:pt x="3230" y="2634"/>
                  <a:pt x="3151" y="2581"/>
                  <a:pt x="3058" y="2529"/>
                </a:cubicBezTo>
                <a:cubicBezTo>
                  <a:pt x="2979" y="2489"/>
                  <a:pt x="2860" y="2462"/>
                  <a:pt x="2741" y="2462"/>
                </a:cubicBezTo>
                <a:close/>
              </a:path>
            </a:pathLst>
          </a:custGeom>
          <a:solidFill>
            <a:srgbClr val="3F798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0" name="Google Shape;140;p8"/>
          <p:cNvGrpSpPr/>
          <p:nvPr/>
        </p:nvGrpSpPr>
        <p:grpSpPr>
          <a:xfrm>
            <a:off x="10188005" y="967344"/>
            <a:ext cx="961368" cy="336813"/>
            <a:chOff x="2109963" y="768908"/>
            <a:chExt cx="818604" cy="286796"/>
          </a:xfrm>
        </p:grpSpPr>
        <p:sp>
          <p:nvSpPr>
            <p:cNvPr id="141" name="Google Shape;141;p8"/>
            <p:cNvSpPr/>
            <p:nvPr/>
          </p:nvSpPr>
          <p:spPr>
            <a:xfrm>
              <a:off x="2109963" y="768908"/>
              <a:ext cx="177804" cy="286796"/>
            </a:xfrm>
            <a:custGeom>
              <a:avLst/>
              <a:gdLst/>
              <a:ahLst/>
              <a:cxnLst/>
              <a:rect l="l" t="t" r="r" b="b"/>
              <a:pathLst>
                <a:path w="3217" h="5189" extrusionOk="0">
                  <a:moveTo>
                    <a:pt x="1668" y="0"/>
                  </a:moveTo>
                  <a:cubicBezTo>
                    <a:pt x="1416" y="0"/>
                    <a:pt x="1191" y="53"/>
                    <a:pt x="1006" y="146"/>
                  </a:cubicBezTo>
                  <a:cubicBezTo>
                    <a:pt x="808" y="252"/>
                    <a:pt x="649" y="371"/>
                    <a:pt x="516" y="516"/>
                  </a:cubicBezTo>
                  <a:cubicBezTo>
                    <a:pt x="384" y="649"/>
                    <a:pt x="278" y="808"/>
                    <a:pt x="212" y="953"/>
                  </a:cubicBezTo>
                  <a:cubicBezTo>
                    <a:pt x="146" y="1099"/>
                    <a:pt x="106" y="1231"/>
                    <a:pt x="106" y="1324"/>
                  </a:cubicBezTo>
                  <a:cubicBezTo>
                    <a:pt x="106" y="1337"/>
                    <a:pt x="119" y="1363"/>
                    <a:pt x="119" y="1416"/>
                  </a:cubicBezTo>
                  <a:cubicBezTo>
                    <a:pt x="119" y="1456"/>
                    <a:pt x="133" y="1496"/>
                    <a:pt x="146" y="1535"/>
                  </a:cubicBezTo>
                  <a:cubicBezTo>
                    <a:pt x="172" y="1575"/>
                    <a:pt x="199" y="1615"/>
                    <a:pt x="239" y="1655"/>
                  </a:cubicBezTo>
                  <a:cubicBezTo>
                    <a:pt x="278" y="1681"/>
                    <a:pt x="331" y="1694"/>
                    <a:pt x="397" y="1694"/>
                  </a:cubicBezTo>
                  <a:cubicBezTo>
                    <a:pt x="503" y="1694"/>
                    <a:pt x="583" y="1668"/>
                    <a:pt x="649" y="1615"/>
                  </a:cubicBezTo>
                  <a:cubicBezTo>
                    <a:pt x="715" y="1562"/>
                    <a:pt x="741" y="1496"/>
                    <a:pt x="741" y="1416"/>
                  </a:cubicBezTo>
                  <a:cubicBezTo>
                    <a:pt x="741" y="1377"/>
                    <a:pt x="728" y="1337"/>
                    <a:pt x="715" y="1324"/>
                  </a:cubicBezTo>
                  <a:cubicBezTo>
                    <a:pt x="702" y="1284"/>
                    <a:pt x="689" y="1271"/>
                    <a:pt x="662" y="1244"/>
                  </a:cubicBezTo>
                  <a:lnTo>
                    <a:pt x="622" y="1178"/>
                  </a:lnTo>
                  <a:cubicBezTo>
                    <a:pt x="609" y="1152"/>
                    <a:pt x="596" y="1125"/>
                    <a:pt x="596" y="1099"/>
                  </a:cubicBezTo>
                  <a:cubicBezTo>
                    <a:pt x="596" y="1072"/>
                    <a:pt x="622" y="1019"/>
                    <a:pt x="662" y="940"/>
                  </a:cubicBezTo>
                  <a:cubicBezTo>
                    <a:pt x="715" y="847"/>
                    <a:pt x="781" y="768"/>
                    <a:pt x="874" y="688"/>
                  </a:cubicBezTo>
                  <a:cubicBezTo>
                    <a:pt x="953" y="609"/>
                    <a:pt x="1059" y="530"/>
                    <a:pt x="1191" y="477"/>
                  </a:cubicBezTo>
                  <a:cubicBezTo>
                    <a:pt x="1311" y="410"/>
                    <a:pt x="1456" y="371"/>
                    <a:pt x="1602" y="371"/>
                  </a:cubicBezTo>
                  <a:cubicBezTo>
                    <a:pt x="1761" y="371"/>
                    <a:pt x="1906" y="397"/>
                    <a:pt x="2012" y="463"/>
                  </a:cubicBezTo>
                  <a:cubicBezTo>
                    <a:pt x="2131" y="516"/>
                    <a:pt x="2224" y="583"/>
                    <a:pt x="2290" y="675"/>
                  </a:cubicBezTo>
                  <a:cubicBezTo>
                    <a:pt x="2356" y="755"/>
                    <a:pt x="2409" y="847"/>
                    <a:pt x="2436" y="953"/>
                  </a:cubicBezTo>
                  <a:cubicBezTo>
                    <a:pt x="2462" y="1059"/>
                    <a:pt x="2489" y="1152"/>
                    <a:pt x="2489" y="1244"/>
                  </a:cubicBezTo>
                  <a:cubicBezTo>
                    <a:pt x="2489" y="1456"/>
                    <a:pt x="2449" y="1668"/>
                    <a:pt x="2369" y="1893"/>
                  </a:cubicBezTo>
                  <a:cubicBezTo>
                    <a:pt x="2290" y="2131"/>
                    <a:pt x="2184" y="2356"/>
                    <a:pt x="2065" y="2594"/>
                  </a:cubicBezTo>
                  <a:cubicBezTo>
                    <a:pt x="1946" y="2819"/>
                    <a:pt x="1800" y="3044"/>
                    <a:pt x="1628" y="3283"/>
                  </a:cubicBezTo>
                  <a:cubicBezTo>
                    <a:pt x="1469" y="3508"/>
                    <a:pt x="1297" y="3719"/>
                    <a:pt x="1125" y="3918"/>
                  </a:cubicBezTo>
                  <a:cubicBezTo>
                    <a:pt x="953" y="4116"/>
                    <a:pt x="781" y="4302"/>
                    <a:pt x="609" y="4474"/>
                  </a:cubicBezTo>
                  <a:cubicBezTo>
                    <a:pt x="437" y="4633"/>
                    <a:pt x="278" y="4778"/>
                    <a:pt x="133" y="4884"/>
                  </a:cubicBezTo>
                  <a:cubicBezTo>
                    <a:pt x="93" y="4910"/>
                    <a:pt x="66" y="4937"/>
                    <a:pt x="40" y="4963"/>
                  </a:cubicBezTo>
                  <a:cubicBezTo>
                    <a:pt x="14" y="4977"/>
                    <a:pt x="0" y="5003"/>
                    <a:pt x="0" y="5043"/>
                  </a:cubicBezTo>
                  <a:cubicBezTo>
                    <a:pt x="0" y="5069"/>
                    <a:pt x="14" y="5109"/>
                    <a:pt x="40" y="5135"/>
                  </a:cubicBezTo>
                  <a:cubicBezTo>
                    <a:pt x="66" y="5175"/>
                    <a:pt x="119" y="5188"/>
                    <a:pt x="186" y="5188"/>
                  </a:cubicBezTo>
                  <a:cubicBezTo>
                    <a:pt x="239" y="5188"/>
                    <a:pt x="291" y="5188"/>
                    <a:pt x="344" y="5162"/>
                  </a:cubicBezTo>
                  <a:cubicBezTo>
                    <a:pt x="384" y="5149"/>
                    <a:pt x="424" y="5122"/>
                    <a:pt x="437" y="5109"/>
                  </a:cubicBezTo>
                  <a:lnTo>
                    <a:pt x="1509" y="5109"/>
                  </a:lnTo>
                  <a:cubicBezTo>
                    <a:pt x="1641" y="5109"/>
                    <a:pt x="1761" y="5122"/>
                    <a:pt x="1893" y="5122"/>
                  </a:cubicBezTo>
                  <a:lnTo>
                    <a:pt x="2674" y="5122"/>
                  </a:lnTo>
                  <a:cubicBezTo>
                    <a:pt x="2700" y="5122"/>
                    <a:pt x="2727" y="5122"/>
                    <a:pt x="2766" y="5096"/>
                  </a:cubicBezTo>
                  <a:cubicBezTo>
                    <a:pt x="2806" y="5069"/>
                    <a:pt x="2833" y="5043"/>
                    <a:pt x="2859" y="4990"/>
                  </a:cubicBezTo>
                  <a:cubicBezTo>
                    <a:pt x="2978" y="4791"/>
                    <a:pt x="3058" y="4646"/>
                    <a:pt x="3124" y="4553"/>
                  </a:cubicBezTo>
                  <a:cubicBezTo>
                    <a:pt x="3177" y="4460"/>
                    <a:pt x="3216" y="4394"/>
                    <a:pt x="3216" y="4355"/>
                  </a:cubicBezTo>
                  <a:cubicBezTo>
                    <a:pt x="3216" y="4302"/>
                    <a:pt x="3190" y="4262"/>
                    <a:pt x="3150" y="4249"/>
                  </a:cubicBezTo>
                  <a:cubicBezTo>
                    <a:pt x="3111" y="4235"/>
                    <a:pt x="3071" y="4222"/>
                    <a:pt x="3031" y="4222"/>
                  </a:cubicBezTo>
                  <a:cubicBezTo>
                    <a:pt x="2965" y="4222"/>
                    <a:pt x="2925" y="4235"/>
                    <a:pt x="2899" y="4275"/>
                  </a:cubicBezTo>
                  <a:cubicBezTo>
                    <a:pt x="2872" y="4302"/>
                    <a:pt x="2846" y="4328"/>
                    <a:pt x="2819" y="4355"/>
                  </a:cubicBezTo>
                  <a:lnTo>
                    <a:pt x="2661" y="4619"/>
                  </a:lnTo>
                  <a:cubicBezTo>
                    <a:pt x="2621" y="4659"/>
                    <a:pt x="2594" y="4699"/>
                    <a:pt x="2568" y="4712"/>
                  </a:cubicBezTo>
                  <a:cubicBezTo>
                    <a:pt x="2555" y="4725"/>
                    <a:pt x="2528" y="4738"/>
                    <a:pt x="2489" y="4738"/>
                  </a:cubicBezTo>
                  <a:lnTo>
                    <a:pt x="2250" y="4738"/>
                  </a:lnTo>
                  <a:cubicBezTo>
                    <a:pt x="2131" y="4738"/>
                    <a:pt x="1972" y="4738"/>
                    <a:pt x="1800" y="4725"/>
                  </a:cubicBezTo>
                  <a:lnTo>
                    <a:pt x="1284" y="4725"/>
                  </a:lnTo>
                  <a:cubicBezTo>
                    <a:pt x="1099" y="4725"/>
                    <a:pt x="953" y="4712"/>
                    <a:pt x="821" y="4712"/>
                  </a:cubicBezTo>
                  <a:cubicBezTo>
                    <a:pt x="940" y="4593"/>
                    <a:pt x="1072" y="4460"/>
                    <a:pt x="1231" y="4302"/>
                  </a:cubicBezTo>
                  <a:cubicBezTo>
                    <a:pt x="1377" y="4143"/>
                    <a:pt x="1536" y="3971"/>
                    <a:pt x="1694" y="3785"/>
                  </a:cubicBezTo>
                  <a:cubicBezTo>
                    <a:pt x="1853" y="3600"/>
                    <a:pt x="1999" y="3402"/>
                    <a:pt x="2144" y="3190"/>
                  </a:cubicBezTo>
                  <a:cubicBezTo>
                    <a:pt x="2303" y="2978"/>
                    <a:pt x="2436" y="2766"/>
                    <a:pt x="2555" y="2555"/>
                  </a:cubicBezTo>
                  <a:cubicBezTo>
                    <a:pt x="2674" y="2343"/>
                    <a:pt x="2766" y="2118"/>
                    <a:pt x="2833" y="1906"/>
                  </a:cubicBezTo>
                  <a:cubicBezTo>
                    <a:pt x="2912" y="1681"/>
                    <a:pt x="2952" y="1469"/>
                    <a:pt x="2952" y="1258"/>
                  </a:cubicBezTo>
                  <a:cubicBezTo>
                    <a:pt x="2952" y="1085"/>
                    <a:pt x="2925" y="927"/>
                    <a:pt x="2872" y="781"/>
                  </a:cubicBezTo>
                  <a:cubicBezTo>
                    <a:pt x="2833" y="622"/>
                    <a:pt x="2753" y="490"/>
                    <a:pt x="2661" y="371"/>
                  </a:cubicBezTo>
                  <a:cubicBezTo>
                    <a:pt x="2555" y="252"/>
                    <a:pt x="2422" y="172"/>
                    <a:pt x="2264" y="106"/>
                  </a:cubicBezTo>
                  <a:cubicBezTo>
                    <a:pt x="2105" y="27"/>
                    <a:pt x="1906" y="0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2304514" y="857395"/>
              <a:ext cx="109821" cy="109766"/>
            </a:xfrm>
            <a:custGeom>
              <a:avLst/>
              <a:gdLst/>
              <a:ahLst/>
              <a:cxnLst/>
              <a:rect l="l" t="t" r="r" b="b"/>
              <a:pathLst>
                <a:path w="1987" h="1986" extrusionOk="0">
                  <a:moveTo>
                    <a:pt x="994" y="1"/>
                  </a:moveTo>
                  <a:cubicBezTo>
                    <a:pt x="927" y="1"/>
                    <a:pt x="888" y="27"/>
                    <a:pt x="848" y="67"/>
                  </a:cubicBezTo>
                  <a:cubicBezTo>
                    <a:pt x="808" y="93"/>
                    <a:pt x="795" y="146"/>
                    <a:pt x="795" y="186"/>
                  </a:cubicBezTo>
                  <a:cubicBezTo>
                    <a:pt x="795" y="252"/>
                    <a:pt x="795" y="345"/>
                    <a:pt x="795" y="451"/>
                  </a:cubicBezTo>
                  <a:cubicBezTo>
                    <a:pt x="808" y="557"/>
                    <a:pt x="808" y="676"/>
                    <a:pt x="808" y="808"/>
                  </a:cubicBezTo>
                  <a:lnTo>
                    <a:pt x="173" y="808"/>
                  </a:lnTo>
                  <a:cubicBezTo>
                    <a:pt x="133" y="808"/>
                    <a:pt x="94" y="821"/>
                    <a:pt x="67" y="861"/>
                  </a:cubicBezTo>
                  <a:cubicBezTo>
                    <a:pt x="27" y="887"/>
                    <a:pt x="1" y="940"/>
                    <a:pt x="1" y="1007"/>
                  </a:cubicBezTo>
                  <a:cubicBezTo>
                    <a:pt x="1" y="1073"/>
                    <a:pt x="27" y="1126"/>
                    <a:pt x="67" y="1165"/>
                  </a:cubicBezTo>
                  <a:cubicBezTo>
                    <a:pt x="107" y="1192"/>
                    <a:pt x="133" y="1205"/>
                    <a:pt x="173" y="1205"/>
                  </a:cubicBezTo>
                  <a:cubicBezTo>
                    <a:pt x="226" y="1205"/>
                    <a:pt x="305" y="1205"/>
                    <a:pt x="424" y="1192"/>
                  </a:cubicBezTo>
                  <a:lnTo>
                    <a:pt x="795" y="1192"/>
                  </a:lnTo>
                  <a:cubicBezTo>
                    <a:pt x="795" y="1298"/>
                    <a:pt x="782" y="1417"/>
                    <a:pt x="782" y="1536"/>
                  </a:cubicBezTo>
                  <a:cubicBezTo>
                    <a:pt x="782" y="1655"/>
                    <a:pt x="782" y="1761"/>
                    <a:pt x="782" y="1827"/>
                  </a:cubicBezTo>
                  <a:cubicBezTo>
                    <a:pt x="782" y="1854"/>
                    <a:pt x="795" y="1893"/>
                    <a:pt x="821" y="1933"/>
                  </a:cubicBezTo>
                  <a:cubicBezTo>
                    <a:pt x="861" y="1959"/>
                    <a:pt x="914" y="1986"/>
                    <a:pt x="980" y="1986"/>
                  </a:cubicBezTo>
                  <a:cubicBezTo>
                    <a:pt x="1060" y="1986"/>
                    <a:pt x="1113" y="1959"/>
                    <a:pt x="1139" y="1933"/>
                  </a:cubicBezTo>
                  <a:cubicBezTo>
                    <a:pt x="1179" y="1880"/>
                    <a:pt x="1192" y="1854"/>
                    <a:pt x="1192" y="1827"/>
                  </a:cubicBezTo>
                  <a:lnTo>
                    <a:pt x="1192" y="1192"/>
                  </a:lnTo>
                  <a:lnTo>
                    <a:pt x="1801" y="1192"/>
                  </a:lnTo>
                  <a:cubicBezTo>
                    <a:pt x="1854" y="1192"/>
                    <a:pt x="1894" y="1165"/>
                    <a:pt x="1920" y="1139"/>
                  </a:cubicBezTo>
                  <a:cubicBezTo>
                    <a:pt x="1960" y="1099"/>
                    <a:pt x="1986" y="1046"/>
                    <a:pt x="1986" y="980"/>
                  </a:cubicBezTo>
                  <a:cubicBezTo>
                    <a:pt x="1986" y="901"/>
                    <a:pt x="1973" y="848"/>
                    <a:pt x="1933" y="821"/>
                  </a:cubicBezTo>
                  <a:cubicBezTo>
                    <a:pt x="1907" y="795"/>
                    <a:pt x="1880" y="782"/>
                    <a:pt x="1854" y="782"/>
                  </a:cubicBezTo>
                  <a:cubicBezTo>
                    <a:pt x="1774" y="782"/>
                    <a:pt x="1669" y="782"/>
                    <a:pt x="1563" y="795"/>
                  </a:cubicBezTo>
                  <a:cubicBezTo>
                    <a:pt x="1457" y="808"/>
                    <a:pt x="1338" y="808"/>
                    <a:pt x="1192" y="808"/>
                  </a:cubicBezTo>
                  <a:lnTo>
                    <a:pt x="1192" y="464"/>
                  </a:lnTo>
                  <a:cubicBezTo>
                    <a:pt x="1205" y="345"/>
                    <a:pt x="1205" y="252"/>
                    <a:pt x="1205" y="186"/>
                  </a:cubicBezTo>
                  <a:cubicBezTo>
                    <a:pt x="1205" y="146"/>
                    <a:pt x="1179" y="93"/>
                    <a:pt x="1152" y="67"/>
                  </a:cubicBezTo>
                  <a:cubicBezTo>
                    <a:pt x="1113" y="27"/>
                    <a:pt x="1060" y="1"/>
                    <a:pt x="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428871" y="768908"/>
              <a:ext cx="177085" cy="286796"/>
            </a:xfrm>
            <a:custGeom>
              <a:avLst/>
              <a:gdLst/>
              <a:ahLst/>
              <a:cxnLst/>
              <a:rect l="l" t="t" r="r" b="b"/>
              <a:pathLst>
                <a:path w="3204" h="5189" extrusionOk="0">
                  <a:moveTo>
                    <a:pt x="1669" y="0"/>
                  </a:moveTo>
                  <a:cubicBezTo>
                    <a:pt x="1417" y="0"/>
                    <a:pt x="1192" y="53"/>
                    <a:pt x="994" y="146"/>
                  </a:cubicBezTo>
                  <a:cubicBezTo>
                    <a:pt x="808" y="252"/>
                    <a:pt x="636" y="371"/>
                    <a:pt x="504" y="516"/>
                  </a:cubicBezTo>
                  <a:cubicBezTo>
                    <a:pt x="371" y="649"/>
                    <a:pt x="279" y="808"/>
                    <a:pt x="213" y="953"/>
                  </a:cubicBezTo>
                  <a:cubicBezTo>
                    <a:pt x="146" y="1099"/>
                    <a:pt x="107" y="1231"/>
                    <a:pt x="107" y="1324"/>
                  </a:cubicBezTo>
                  <a:cubicBezTo>
                    <a:pt x="107" y="1337"/>
                    <a:pt x="107" y="1363"/>
                    <a:pt x="120" y="1416"/>
                  </a:cubicBezTo>
                  <a:cubicBezTo>
                    <a:pt x="120" y="1456"/>
                    <a:pt x="133" y="1496"/>
                    <a:pt x="146" y="1535"/>
                  </a:cubicBezTo>
                  <a:cubicBezTo>
                    <a:pt x="160" y="1575"/>
                    <a:pt x="199" y="1615"/>
                    <a:pt x="226" y="1655"/>
                  </a:cubicBezTo>
                  <a:cubicBezTo>
                    <a:pt x="279" y="1681"/>
                    <a:pt x="332" y="1694"/>
                    <a:pt x="398" y="1694"/>
                  </a:cubicBezTo>
                  <a:cubicBezTo>
                    <a:pt x="504" y="1694"/>
                    <a:pt x="583" y="1668"/>
                    <a:pt x="649" y="1615"/>
                  </a:cubicBezTo>
                  <a:cubicBezTo>
                    <a:pt x="702" y="1562"/>
                    <a:pt x="742" y="1496"/>
                    <a:pt x="742" y="1416"/>
                  </a:cubicBezTo>
                  <a:cubicBezTo>
                    <a:pt x="742" y="1377"/>
                    <a:pt x="729" y="1337"/>
                    <a:pt x="716" y="1324"/>
                  </a:cubicBezTo>
                  <a:cubicBezTo>
                    <a:pt x="702" y="1284"/>
                    <a:pt x="689" y="1271"/>
                    <a:pt x="663" y="1244"/>
                  </a:cubicBezTo>
                  <a:lnTo>
                    <a:pt x="610" y="1178"/>
                  </a:lnTo>
                  <a:cubicBezTo>
                    <a:pt x="596" y="1152"/>
                    <a:pt x="596" y="1125"/>
                    <a:pt x="596" y="1099"/>
                  </a:cubicBezTo>
                  <a:cubicBezTo>
                    <a:pt x="596" y="1072"/>
                    <a:pt x="623" y="1019"/>
                    <a:pt x="663" y="940"/>
                  </a:cubicBezTo>
                  <a:cubicBezTo>
                    <a:pt x="716" y="847"/>
                    <a:pt x="782" y="768"/>
                    <a:pt x="861" y="688"/>
                  </a:cubicBezTo>
                  <a:cubicBezTo>
                    <a:pt x="954" y="609"/>
                    <a:pt x="1060" y="530"/>
                    <a:pt x="1179" y="477"/>
                  </a:cubicBezTo>
                  <a:cubicBezTo>
                    <a:pt x="1311" y="410"/>
                    <a:pt x="1444" y="371"/>
                    <a:pt x="1602" y="371"/>
                  </a:cubicBezTo>
                  <a:cubicBezTo>
                    <a:pt x="1761" y="371"/>
                    <a:pt x="1894" y="397"/>
                    <a:pt x="2013" y="463"/>
                  </a:cubicBezTo>
                  <a:cubicBezTo>
                    <a:pt x="2119" y="516"/>
                    <a:pt x="2211" y="583"/>
                    <a:pt x="2277" y="675"/>
                  </a:cubicBezTo>
                  <a:cubicBezTo>
                    <a:pt x="2357" y="755"/>
                    <a:pt x="2396" y="847"/>
                    <a:pt x="2423" y="953"/>
                  </a:cubicBezTo>
                  <a:cubicBezTo>
                    <a:pt x="2463" y="1059"/>
                    <a:pt x="2476" y="1152"/>
                    <a:pt x="2476" y="1244"/>
                  </a:cubicBezTo>
                  <a:cubicBezTo>
                    <a:pt x="2476" y="1456"/>
                    <a:pt x="2436" y="1668"/>
                    <a:pt x="2357" y="1893"/>
                  </a:cubicBezTo>
                  <a:cubicBezTo>
                    <a:pt x="2291" y="2131"/>
                    <a:pt x="2185" y="2356"/>
                    <a:pt x="2052" y="2594"/>
                  </a:cubicBezTo>
                  <a:cubicBezTo>
                    <a:pt x="1933" y="2819"/>
                    <a:pt x="1788" y="3044"/>
                    <a:pt x="1629" y="3283"/>
                  </a:cubicBezTo>
                  <a:cubicBezTo>
                    <a:pt x="1470" y="3508"/>
                    <a:pt x="1298" y="3719"/>
                    <a:pt x="1126" y="3918"/>
                  </a:cubicBezTo>
                  <a:cubicBezTo>
                    <a:pt x="954" y="4116"/>
                    <a:pt x="769" y="4302"/>
                    <a:pt x="596" y="4474"/>
                  </a:cubicBezTo>
                  <a:cubicBezTo>
                    <a:pt x="424" y="4633"/>
                    <a:pt x="266" y="4778"/>
                    <a:pt x="120" y="4884"/>
                  </a:cubicBezTo>
                  <a:cubicBezTo>
                    <a:pt x="94" y="4910"/>
                    <a:pt x="67" y="4937"/>
                    <a:pt x="27" y="4963"/>
                  </a:cubicBezTo>
                  <a:cubicBezTo>
                    <a:pt x="14" y="4977"/>
                    <a:pt x="1" y="5003"/>
                    <a:pt x="1" y="5043"/>
                  </a:cubicBezTo>
                  <a:cubicBezTo>
                    <a:pt x="1" y="5069"/>
                    <a:pt x="14" y="5109"/>
                    <a:pt x="27" y="5135"/>
                  </a:cubicBezTo>
                  <a:cubicBezTo>
                    <a:pt x="67" y="5175"/>
                    <a:pt x="107" y="5188"/>
                    <a:pt x="173" y="5188"/>
                  </a:cubicBezTo>
                  <a:cubicBezTo>
                    <a:pt x="239" y="5188"/>
                    <a:pt x="292" y="5188"/>
                    <a:pt x="332" y="5162"/>
                  </a:cubicBezTo>
                  <a:cubicBezTo>
                    <a:pt x="385" y="5149"/>
                    <a:pt x="424" y="5122"/>
                    <a:pt x="438" y="5109"/>
                  </a:cubicBezTo>
                  <a:lnTo>
                    <a:pt x="1510" y="5109"/>
                  </a:lnTo>
                  <a:cubicBezTo>
                    <a:pt x="1642" y="5109"/>
                    <a:pt x="1761" y="5122"/>
                    <a:pt x="1880" y="5122"/>
                  </a:cubicBezTo>
                  <a:lnTo>
                    <a:pt x="2674" y="5122"/>
                  </a:lnTo>
                  <a:cubicBezTo>
                    <a:pt x="2688" y="5122"/>
                    <a:pt x="2714" y="5122"/>
                    <a:pt x="2754" y="5096"/>
                  </a:cubicBezTo>
                  <a:cubicBezTo>
                    <a:pt x="2794" y="5069"/>
                    <a:pt x="2833" y="5043"/>
                    <a:pt x="2860" y="4990"/>
                  </a:cubicBezTo>
                  <a:cubicBezTo>
                    <a:pt x="2966" y="4791"/>
                    <a:pt x="3058" y="4646"/>
                    <a:pt x="3111" y="4553"/>
                  </a:cubicBezTo>
                  <a:cubicBezTo>
                    <a:pt x="3177" y="4460"/>
                    <a:pt x="3204" y="4394"/>
                    <a:pt x="3204" y="4355"/>
                  </a:cubicBezTo>
                  <a:cubicBezTo>
                    <a:pt x="3204" y="4302"/>
                    <a:pt x="3191" y="4262"/>
                    <a:pt x="3151" y="4249"/>
                  </a:cubicBezTo>
                  <a:cubicBezTo>
                    <a:pt x="3111" y="4235"/>
                    <a:pt x="3071" y="4222"/>
                    <a:pt x="3019" y="4222"/>
                  </a:cubicBezTo>
                  <a:cubicBezTo>
                    <a:pt x="2966" y="4222"/>
                    <a:pt x="2926" y="4235"/>
                    <a:pt x="2886" y="4275"/>
                  </a:cubicBezTo>
                  <a:cubicBezTo>
                    <a:pt x="2860" y="4302"/>
                    <a:pt x="2833" y="4328"/>
                    <a:pt x="2820" y="4355"/>
                  </a:cubicBezTo>
                  <a:lnTo>
                    <a:pt x="2648" y="4619"/>
                  </a:lnTo>
                  <a:cubicBezTo>
                    <a:pt x="2621" y="4659"/>
                    <a:pt x="2595" y="4699"/>
                    <a:pt x="2569" y="4712"/>
                  </a:cubicBezTo>
                  <a:cubicBezTo>
                    <a:pt x="2542" y="4725"/>
                    <a:pt x="2516" y="4738"/>
                    <a:pt x="2489" y="4738"/>
                  </a:cubicBezTo>
                  <a:lnTo>
                    <a:pt x="2251" y="4738"/>
                  </a:lnTo>
                  <a:cubicBezTo>
                    <a:pt x="2119" y="4738"/>
                    <a:pt x="1973" y="4738"/>
                    <a:pt x="1801" y="4725"/>
                  </a:cubicBezTo>
                  <a:lnTo>
                    <a:pt x="1271" y="4725"/>
                  </a:lnTo>
                  <a:cubicBezTo>
                    <a:pt x="1099" y="4725"/>
                    <a:pt x="941" y="4712"/>
                    <a:pt x="821" y="4712"/>
                  </a:cubicBezTo>
                  <a:cubicBezTo>
                    <a:pt x="941" y="4593"/>
                    <a:pt x="1073" y="4460"/>
                    <a:pt x="1232" y="4302"/>
                  </a:cubicBezTo>
                  <a:cubicBezTo>
                    <a:pt x="1377" y="4143"/>
                    <a:pt x="1536" y="3971"/>
                    <a:pt x="1682" y="3785"/>
                  </a:cubicBezTo>
                  <a:cubicBezTo>
                    <a:pt x="1841" y="3600"/>
                    <a:pt x="1999" y="3402"/>
                    <a:pt x="2145" y="3190"/>
                  </a:cubicBezTo>
                  <a:cubicBezTo>
                    <a:pt x="2291" y="2978"/>
                    <a:pt x="2436" y="2766"/>
                    <a:pt x="2542" y="2555"/>
                  </a:cubicBezTo>
                  <a:cubicBezTo>
                    <a:pt x="2661" y="2343"/>
                    <a:pt x="2754" y="2118"/>
                    <a:pt x="2833" y="1906"/>
                  </a:cubicBezTo>
                  <a:cubicBezTo>
                    <a:pt x="2899" y="1681"/>
                    <a:pt x="2939" y="1469"/>
                    <a:pt x="2939" y="1258"/>
                  </a:cubicBezTo>
                  <a:cubicBezTo>
                    <a:pt x="2939" y="1085"/>
                    <a:pt x="2913" y="927"/>
                    <a:pt x="2873" y="781"/>
                  </a:cubicBezTo>
                  <a:cubicBezTo>
                    <a:pt x="2833" y="622"/>
                    <a:pt x="2754" y="490"/>
                    <a:pt x="2648" y="371"/>
                  </a:cubicBezTo>
                  <a:cubicBezTo>
                    <a:pt x="2542" y="252"/>
                    <a:pt x="2423" y="172"/>
                    <a:pt x="2251" y="106"/>
                  </a:cubicBezTo>
                  <a:cubicBezTo>
                    <a:pt x="2092" y="27"/>
                    <a:pt x="1894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2632265" y="887407"/>
              <a:ext cx="93683" cy="78318"/>
            </a:xfrm>
            <a:custGeom>
              <a:avLst/>
              <a:gdLst/>
              <a:ahLst/>
              <a:cxnLst/>
              <a:rect l="l" t="t" r="r" b="b"/>
              <a:pathLst>
                <a:path w="1695" h="1417" extrusionOk="0">
                  <a:moveTo>
                    <a:pt x="159" y="0"/>
                  </a:moveTo>
                  <a:cubicBezTo>
                    <a:pt x="93" y="0"/>
                    <a:pt x="53" y="27"/>
                    <a:pt x="27" y="66"/>
                  </a:cubicBezTo>
                  <a:cubicBezTo>
                    <a:pt x="14" y="106"/>
                    <a:pt x="0" y="146"/>
                    <a:pt x="0" y="186"/>
                  </a:cubicBezTo>
                  <a:cubicBezTo>
                    <a:pt x="0" y="225"/>
                    <a:pt x="14" y="278"/>
                    <a:pt x="40" y="318"/>
                  </a:cubicBezTo>
                  <a:cubicBezTo>
                    <a:pt x="66" y="358"/>
                    <a:pt x="106" y="384"/>
                    <a:pt x="159" y="384"/>
                  </a:cubicBezTo>
                  <a:lnTo>
                    <a:pt x="821" y="384"/>
                  </a:lnTo>
                  <a:cubicBezTo>
                    <a:pt x="953" y="371"/>
                    <a:pt x="1086" y="371"/>
                    <a:pt x="1205" y="371"/>
                  </a:cubicBezTo>
                  <a:lnTo>
                    <a:pt x="1522" y="371"/>
                  </a:lnTo>
                  <a:cubicBezTo>
                    <a:pt x="1589" y="371"/>
                    <a:pt x="1641" y="344"/>
                    <a:pt x="1668" y="291"/>
                  </a:cubicBezTo>
                  <a:cubicBezTo>
                    <a:pt x="1681" y="239"/>
                    <a:pt x="1694" y="199"/>
                    <a:pt x="1694" y="172"/>
                  </a:cubicBezTo>
                  <a:cubicBezTo>
                    <a:pt x="1694" y="119"/>
                    <a:pt x="1681" y="80"/>
                    <a:pt x="1655" y="53"/>
                  </a:cubicBezTo>
                  <a:cubicBezTo>
                    <a:pt x="1628" y="14"/>
                    <a:pt x="1602" y="0"/>
                    <a:pt x="1575" y="0"/>
                  </a:cubicBezTo>
                  <a:cubicBezTo>
                    <a:pt x="1469" y="0"/>
                    <a:pt x="1364" y="0"/>
                    <a:pt x="1231" y="14"/>
                  </a:cubicBezTo>
                  <a:lnTo>
                    <a:pt x="278" y="14"/>
                  </a:lnTo>
                  <a:cubicBezTo>
                    <a:pt x="225" y="0"/>
                    <a:pt x="186" y="0"/>
                    <a:pt x="159" y="0"/>
                  </a:cubicBezTo>
                  <a:close/>
                  <a:moveTo>
                    <a:pt x="159" y="1033"/>
                  </a:moveTo>
                  <a:cubicBezTo>
                    <a:pt x="93" y="1033"/>
                    <a:pt x="53" y="1059"/>
                    <a:pt x="27" y="1099"/>
                  </a:cubicBezTo>
                  <a:cubicBezTo>
                    <a:pt x="14" y="1139"/>
                    <a:pt x="0" y="1178"/>
                    <a:pt x="0" y="1218"/>
                  </a:cubicBezTo>
                  <a:cubicBezTo>
                    <a:pt x="0" y="1271"/>
                    <a:pt x="14" y="1311"/>
                    <a:pt x="40" y="1350"/>
                  </a:cubicBezTo>
                  <a:cubicBezTo>
                    <a:pt x="66" y="1390"/>
                    <a:pt x="106" y="1416"/>
                    <a:pt x="159" y="1416"/>
                  </a:cubicBezTo>
                  <a:lnTo>
                    <a:pt x="821" y="1416"/>
                  </a:lnTo>
                  <a:cubicBezTo>
                    <a:pt x="953" y="1416"/>
                    <a:pt x="1086" y="1403"/>
                    <a:pt x="1205" y="1403"/>
                  </a:cubicBezTo>
                  <a:lnTo>
                    <a:pt x="1522" y="1403"/>
                  </a:lnTo>
                  <a:cubicBezTo>
                    <a:pt x="1589" y="1403"/>
                    <a:pt x="1641" y="1390"/>
                    <a:pt x="1668" y="1337"/>
                  </a:cubicBezTo>
                  <a:cubicBezTo>
                    <a:pt x="1681" y="1284"/>
                    <a:pt x="1694" y="1231"/>
                    <a:pt x="1694" y="1205"/>
                  </a:cubicBezTo>
                  <a:cubicBezTo>
                    <a:pt x="1694" y="1165"/>
                    <a:pt x="1681" y="1125"/>
                    <a:pt x="1655" y="1086"/>
                  </a:cubicBezTo>
                  <a:cubicBezTo>
                    <a:pt x="1628" y="1046"/>
                    <a:pt x="1602" y="1033"/>
                    <a:pt x="1575" y="1033"/>
                  </a:cubicBezTo>
                  <a:cubicBezTo>
                    <a:pt x="1469" y="1033"/>
                    <a:pt x="1364" y="1033"/>
                    <a:pt x="1231" y="1046"/>
                  </a:cubicBezTo>
                  <a:lnTo>
                    <a:pt x="278" y="1046"/>
                  </a:lnTo>
                  <a:cubicBezTo>
                    <a:pt x="225" y="1046"/>
                    <a:pt x="186" y="1033"/>
                    <a:pt x="159" y="10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2740539" y="770345"/>
              <a:ext cx="188029" cy="281711"/>
            </a:xfrm>
            <a:custGeom>
              <a:avLst/>
              <a:gdLst/>
              <a:ahLst/>
              <a:cxnLst/>
              <a:rect l="l" t="t" r="r" b="b"/>
              <a:pathLst>
                <a:path w="3402" h="5097" extrusionOk="0">
                  <a:moveTo>
                    <a:pt x="2528" y="609"/>
                  </a:moveTo>
                  <a:lnTo>
                    <a:pt x="2356" y="3190"/>
                  </a:lnTo>
                  <a:cubicBezTo>
                    <a:pt x="2210" y="3190"/>
                    <a:pt x="2038" y="3204"/>
                    <a:pt x="1853" y="3217"/>
                  </a:cubicBezTo>
                  <a:cubicBezTo>
                    <a:pt x="1668" y="3230"/>
                    <a:pt x="1496" y="3230"/>
                    <a:pt x="1324" y="3243"/>
                  </a:cubicBezTo>
                  <a:cubicBezTo>
                    <a:pt x="1165" y="3243"/>
                    <a:pt x="1019" y="3257"/>
                    <a:pt x="900" y="3257"/>
                  </a:cubicBezTo>
                  <a:lnTo>
                    <a:pt x="702" y="3257"/>
                  </a:lnTo>
                  <a:cubicBezTo>
                    <a:pt x="662" y="3257"/>
                    <a:pt x="635" y="3257"/>
                    <a:pt x="622" y="3243"/>
                  </a:cubicBezTo>
                  <a:cubicBezTo>
                    <a:pt x="622" y="3230"/>
                    <a:pt x="622" y="3230"/>
                    <a:pt x="622" y="3217"/>
                  </a:cubicBezTo>
                  <a:cubicBezTo>
                    <a:pt x="622" y="3190"/>
                    <a:pt x="622" y="3164"/>
                    <a:pt x="649" y="3137"/>
                  </a:cubicBezTo>
                  <a:cubicBezTo>
                    <a:pt x="675" y="3124"/>
                    <a:pt x="688" y="3098"/>
                    <a:pt x="688" y="3084"/>
                  </a:cubicBezTo>
                  <a:lnTo>
                    <a:pt x="2528" y="609"/>
                  </a:lnTo>
                  <a:close/>
                  <a:moveTo>
                    <a:pt x="2713" y="1"/>
                  </a:moveTo>
                  <a:cubicBezTo>
                    <a:pt x="2634" y="1"/>
                    <a:pt x="2581" y="27"/>
                    <a:pt x="2515" y="80"/>
                  </a:cubicBezTo>
                  <a:cubicBezTo>
                    <a:pt x="2462" y="120"/>
                    <a:pt x="2422" y="159"/>
                    <a:pt x="2409" y="173"/>
                  </a:cubicBezTo>
                  <a:cubicBezTo>
                    <a:pt x="2263" y="358"/>
                    <a:pt x="2131" y="530"/>
                    <a:pt x="2012" y="689"/>
                  </a:cubicBezTo>
                  <a:cubicBezTo>
                    <a:pt x="1893" y="834"/>
                    <a:pt x="1774" y="993"/>
                    <a:pt x="1668" y="1126"/>
                  </a:cubicBezTo>
                  <a:lnTo>
                    <a:pt x="1350" y="1562"/>
                  </a:lnTo>
                  <a:cubicBezTo>
                    <a:pt x="1244" y="1708"/>
                    <a:pt x="1125" y="1867"/>
                    <a:pt x="993" y="2039"/>
                  </a:cubicBezTo>
                  <a:cubicBezTo>
                    <a:pt x="874" y="2211"/>
                    <a:pt x="728" y="2396"/>
                    <a:pt x="582" y="2595"/>
                  </a:cubicBezTo>
                  <a:cubicBezTo>
                    <a:pt x="437" y="2807"/>
                    <a:pt x="265" y="3045"/>
                    <a:pt x="66" y="3309"/>
                  </a:cubicBezTo>
                  <a:cubicBezTo>
                    <a:pt x="40" y="3336"/>
                    <a:pt x="27" y="3362"/>
                    <a:pt x="13" y="3402"/>
                  </a:cubicBezTo>
                  <a:cubicBezTo>
                    <a:pt x="0" y="3415"/>
                    <a:pt x="0" y="3442"/>
                    <a:pt x="0" y="3468"/>
                  </a:cubicBezTo>
                  <a:cubicBezTo>
                    <a:pt x="0" y="3534"/>
                    <a:pt x="27" y="3574"/>
                    <a:pt x="80" y="3601"/>
                  </a:cubicBezTo>
                  <a:cubicBezTo>
                    <a:pt x="132" y="3640"/>
                    <a:pt x="185" y="3654"/>
                    <a:pt x="265" y="3654"/>
                  </a:cubicBezTo>
                  <a:cubicBezTo>
                    <a:pt x="344" y="3654"/>
                    <a:pt x="556" y="3654"/>
                    <a:pt x="900" y="3640"/>
                  </a:cubicBezTo>
                  <a:cubicBezTo>
                    <a:pt x="1231" y="3627"/>
                    <a:pt x="1721" y="3601"/>
                    <a:pt x="2343" y="3601"/>
                  </a:cubicBezTo>
                  <a:lnTo>
                    <a:pt x="2290" y="4554"/>
                  </a:lnTo>
                  <a:cubicBezTo>
                    <a:pt x="2290" y="4633"/>
                    <a:pt x="2263" y="4686"/>
                    <a:pt x="2197" y="4726"/>
                  </a:cubicBezTo>
                  <a:cubicBezTo>
                    <a:pt x="2144" y="4752"/>
                    <a:pt x="2078" y="4779"/>
                    <a:pt x="1985" y="4792"/>
                  </a:cubicBezTo>
                  <a:lnTo>
                    <a:pt x="1893" y="4792"/>
                  </a:lnTo>
                  <a:cubicBezTo>
                    <a:pt x="1853" y="4792"/>
                    <a:pt x="1800" y="4805"/>
                    <a:pt x="1747" y="4805"/>
                  </a:cubicBezTo>
                  <a:cubicBezTo>
                    <a:pt x="1694" y="4805"/>
                    <a:pt x="1641" y="4818"/>
                    <a:pt x="1575" y="4818"/>
                  </a:cubicBezTo>
                  <a:lnTo>
                    <a:pt x="1430" y="4818"/>
                  </a:lnTo>
                  <a:cubicBezTo>
                    <a:pt x="1390" y="4818"/>
                    <a:pt x="1350" y="4832"/>
                    <a:pt x="1310" y="4845"/>
                  </a:cubicBezTo>
                  <a:cubicBezTo>
                    <a:pt x="1271" y="4858"/>
                    <a:pt x="1244" y="4898"/>
                    <a:pt x="1244" y="4951"/>
                  </a:cubicBezTo>
                  <a:cubicBezTo>
                    <a:pt x="1244" y="5017"/>
                    <a:pt x="1271" y="5057"/>
                    <a:pt x="1324" y="5070"/>
                  </a:cubicBezTo>
                  <a:cubicBezTo>
                    <a:pt x="1377" y="5096"/>
                    <a:pt x="1416" y="5096"/>
                    <a:pt x="1456" y="5096"/>
                  </a:cubicBezTo>
                  <a:lnTo>
                    <a:pt x="2965" y="5096"/>
                  </a:lnTo>
                  <a:cubicBezTo>
                    <a:pt x="3044" y="5096"/>
                    <a:pt x="3110" y="5096"/>
                    <a:pt x="3163" y="5070"/>
                  </a:cubicBezTo>
                  <a:cubicBezTo>
                    <a:pt x="3216" y="5043"/>
                    <a:pt x="3230" y="5004"/>
                    <a:pt x="3230" y="4951"/>
                  </a:cubicBezTo>
                  <a:cubicBezTo>
                    <a:pt x="3230" y="4884"/>
                    <a:pt x="3216" y="4845"/>
                    <a:pt x="3163" y="4832"/>
                  </a:cubicBezTo>
                  <a:cubicBezTo>
                    <a:pt x="3124" y="4805"/>
                    <a:pt x="3057" y="4792"/>
                    <a:pt x="2965" y="4792"/>
                  </a:cubicBezTo>
                  <a:lnTo>
                    <a:pt x="2793" y="4792"/>
                  </a:lnTo>
                  <a:cubicBezTo>
                    <a:pt x="2740" y="4779"/>
                    <a:pt x="2713" y="4752"/>
                    <a:pt x="2713" y="4699"/>
                  </a:cubicBezTo>
                  <a:cubicBezTo>
                    <a:pt x="2713" y="4673"/>
                    <a:pt x="2713" y="4620"/>
                    <a:pt x="2713" y="4527"/>
                  </a:cubicBezTo>
                  <a:cubicBezTo>
                    <a:pt x="2727" y="4448"/>
                    <a:pt x="2727" y="4355"/>
                    <a:pt x="2727" y="4249"/>
                  </a:cubicBezTo>
                  <a:cubicBezTo>
                    <a:pt x="2740" y="4130"/>
                    <a:pt x="2740" y="4024"/>
                    <a:pt x="2753" y="3905"/>
                  </a:cubicBezTo>
                  <a:cubicBezTo>
                    <a:pt x="2753" y="3786"/>
                    <a:pt x="2766" y="3680"/>
                    <a:pt x="2766" y="3601"/>
                  </a:cubicBezTo>
                  <a:lnTo>
                    <a:pt x="3230" y="3601"/>
                  </a:lnTo>
                  <a:cubicBezTo>
                    <a:pt x="3256" y="3601"/>
                    <a:pt x="3296" y="3587"/>
                    <a:pt x="3335" y="3561"/>
                  </a:cubicBezTo>
                  <a:cubicBezTo>
                    <a:pt x="3388" y="3534"/>
                    <a:pt x="3402" y="3482"/>
                    <a:pt x="3402" y="3415"/>
                  </a:cubicBezTo>
                  <a:cubicBezTo>
                    <a:pt x="3402" y="3349"/>
                    <a:pt x="3388" y="3309"/>
                    <a:pt x="3349" y="3270"/>
                  </a:cubicBezTo>
                  <a:cubicBezTo>
                    <a:pt x="3309" y="3230"/>
                    <a:pt x="3256" y="3217"/>
                    <a:pt x="3190" y="3217"/>
                  </a:cubicBezTo>
                  <a:lnTo>
                    <a:pt x="2793" y="3190"/>
                  </a:lnTo>
                  <a:cubicBezTo>
                    <a:pt x="2793" y="3032"/>
                    <a:pt x="2793" y="2859"/>
                    <a:pt x="2806" y="2648"/>
                  </a:cubicBezTo>
                  <a:cubicBezTo>
                    <a:pt x="2806" y="2436"/>
                    <a:pt x="2819" y="2224"/>
                    <a:pt x="2832" y="1999"/>
                  </a:cubicBezTo>
                  <a:cubicBezTo>
                    <a:pt x="2846" y="1774"/>
                    <a:pt x="2859" y="1562"/>
                    <a:pt x="2872" y="1337"/>
                  </a:cubicBezTo>
                  <a:cubicBezTo>
                    <a:pt x="2899" y="1126"/>
                    <a:pt x="2912" y="927"/>
                    <a:pt x="2925" y="755"/>
                  </a:cubicBezTo>
                  <a:cubicBezTo>
                    <a:pt x="2938" y="583"/>
                    <a:pt x="2952" y="437"/>
                    <a:pt x="2952" y="318"/>
                  </a:cubicBezTo>
                  <a:cubicBezTo>
                    <a:pt x="2965" y="212"/>
                    <a:pt x="2965" y="146"/>
                    <a:pt x="2965" y="133"/>
                  </a:cubicBezTo>
                  <a:cubicBezTo>
                    <a:pt x="2965" y="93"/>
                    <a:pt x="2938" y="54"/>
                    <a:pt x="2899" y="40"/>
                  </a:cubicBezTo>
                  <a:cubicBezTo>
                    <a:pt x="2846" y="14"/>
                    <a:pt x="2780" y="1"/>
                    <a:pt x="2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10538182" y="2652907"/>
            <a:ext cx="793839" cy="579963"/>
            <a:chOff x="570141" y="1610117"/>
            <a:chExt cx="675952" cy="493837"/>
          </a:xfrm>
        </p:grpSpPr>
        <p:sp>
          <p:nvSpPr>
            <p:cNvPr id="147" name="Google Shape;147;p8"/>
            <p:cNvSpPr/>
            <p:nvPr/>
          </p:nvSpPr>
          <p:spPr>
            <a:xfrm>
              <a:off x="954157" y="1808371"/>
              <a:ext cx="250207" cy="292655"/>
            </a:xfrm>
            <a:custGeom>
              <a:avLst/>
              <a:gdLst/>
              <a:ahLst/>
              <a:cxnLst/>
              <a:rect l="l" t="t" r="r" b="b"/>
              <a:pathLst>
                <a:path w="4527" h="5295" extrusionOk="0">
                  <a:moveTo>
                    <a:pt x="2701" y="0"/>
                  </a:moveTo>
                  <a:cubicBezTo>
                    <a:pt x="2608" y="0"/>
                    <a:pt x="2555" y="14"/>
                    <a:pt x="2528" y="40"/>
                  </a:cubicBezTo>
                  <a:cubicBezTo>
                    <a:pt x="2502" y="53"/>
                    <a:pt x="2489" y="93"/>
                    <a:pt x="2489" y="146"/>
                  </a:cubicBezTo>
                  <a:cubicBezTo>
                    <a:pt x="2489" y="199"/>
                    <a:pt x="2502" y="239"/>
                    <a:pt x="2542" y="265"/>
                  </a:cubicBezTo>
                  <a:cubicBezTo>
                    <a:pt x="2595" y="292"/>
                    <a:pt x="2634" y="305"/>
                    <a:pt x="2701" y="305"/>
                  </a:cubicBezTo>
                  <a:cubicBezTo>
                    <a:pt x="2793" y="305"/>
                    <a:pt x="2846" y="305"/>
                    <a:pt x="2873" y="318"/>
                  </a:cubicBezTo>
                  <a:cubicBezTo>
                    <a:pt x="2912" y="318"/>
                    <a:pt x="2926" y="358"/>
                    <a:pt x="2926" y="397"/>
                  </a:cubicBezTo>
                  <a:cubicBezTo>
                    <a:pt x="2926" y="424"/>
                    <a:pt x="2912" y="477"/>
                    <a:pt x="2873" y="543"/>
                  </a:cubicBezTo>
                  <a:cubicBezTo>
                    <a:pt x="2846" y="609"/>
                    <a:pt x="2806" y="702"/>
                    <a:pt x="2753" y="808"/>
                  </a:cubicBezTo>
                  <a:cubicBezTo>
                    <a:pt x="2701" y="900"/>
                    <a:pt x="2648" y="1020"/>
                    <a:pt x="2581" y="1139"/>
                  </a:cubicBezTo>
                  <a:cubicBezTo>
                    <a:pt x="2515" y="1258"/>
                    <a:pt x="2462" y="1377"/>
                    <a:pt x="2396" y="1483"/>
                  </a:cubicBezTo>
                  <a:cubicBezTo>
                    <a:pt x="2330" y="1602"/>
                    <a:pt x="2277" y="1721"/>
                    <a:pt x="2224" y="1827"/>
                  </a:cubicBezTo>
                  <a:cubicBezTo>
                    <a:pt x="2171" y="1920"/>
                    <a:pt x="2131" y="2012"/>
                    <a:pt x="2092" y="2078"/>
                  </a:cubicBezTo>
                  <a:cubicBezTo>
                    <a:pt x="1959" y="1814"/>
                    <a:pt x="1827" y="1575"/>
                    <a:pt x="1721" y="1350"/>
                  </a:cubicBezTo>
                  <a:lnTo>
                    <a:pt x="1589" y="1086"/>
                  </a:lnTo>
                  <a:cubicBezTo>
                    <a:pt x="1536" y="993"/>
                    <a:pt x="1496" y="900"/>
                    <a:pt x="1456" y="834"/>
                  </a:cubicBezTo>
                  <a:cubicBezTo>
                    <a:pt x="1430" y="755"/>
                    <a:pt x="1403" y="689"/>
                    <a:pt x="1377" y="649"/>
                  </a:cubicBezTo>
                  <a:cubicBezTo>
                    <a:pt x="1364" y="596"/>
                    <a:pt x="1351" y="556"/>
                    <a:pt x="1351" y="543"/>
                  </a:cubicBezTo>
                  <a:cubicBezTo>
                    <a:pt x="1351" y="503"/>
                    <a:pt x="1377" y="477"/>
                    <a:pt x="1443" y="464"/>
                  </a:cubicBezTo>
                  <a:cubicBezTo>
                    <a:pt x="1496" y="450"/>
                    <a:pt x="1562" y="437"/>
                    <a:pt x="1628" y="437"/>
                  </a:cubicBezTo>
                  <a:cubicBezTo>
                    <a:pt x="1708" y="424"/>
                    <a:pt x="1774" y="411"/>
                    <a:pt x="1827" y="384"/>
                  </a:cubicBezTo>
                  <a:cubicBezTo>
                    <a:pt x="1893" y="371"/>
                    <a:pt x="1920" y="331"/>
                    <a:pt x="1920" y="278"/>
                  </a:cubicBezTo>
                  <a:cubicBezTo>
                    <a:pt x="1920" y="225"/>
                    <a:pt x="1906" y="186"/>
                    <a:pt x="1880" y="172"/>
                  </a:cubicBezTo>
                  <a:cubicBezTo>
                    <a:pt x="1853" y="146"/>
                    <a:pt x="1801" y="133"/>
                    <a:pt x="1721" y="133"/>
                  </a:cubicBezTo>
                  <a:lnTo>
                    <a:pt x="345" y="133"/>
                  </a:lnTo>
                  <a:cubicBezTo>
                    <a:pt x="212" y="133"/>
                    <a:pt x="133" y="186"/>
                    <a:pt x="133" y="278"/>
                  </a:cubicBezTo>
                  <a:cubicBezTo>
                    <a:pt x="133" y="331"/>
                    <a:pt x="159" y="371"/>
                    <a:pt x="199" y="397"/>
                  </a:cubicBezTo>
                  <a:cubicBezTo>
                    <a:pt x="252" y="411"/>
                    <a:pt x="305" y="424"/>
                    <a:pt x="358" y="424"/>
                  </a:cubicBezTo>
                  <a:cubicBezTo>
                    <a:pt x="503" y="424"/>
                    <a:pt x="623" y="437"/>
                    <a:pt x="715" y="464"/>
                  </a:cubicBezTo>
                  <a:cubicBezTo>
                    <a:pt x="808" y="490"/>
                    <a:pt x="874" y="543"/>
                    <a:pt x="914" y="622"/>
                  </a:cubicBezTo>
                  <a:lnTo>
                    <a:pt x="1880" y="2515"/>
                  </a:lnTo>
                  <a:lnTo>
                    <a:pt x="887" y="4514"/>
                  </a:lnTo>
                  <a:cubicBezTo>
                    <a:pt x="848" y="4593"/>
                    <a:pt x="808" y="4646"/>
                    <a:pt x="781" y="4686"/>
                  </a:cubicBezTo>
                  <a:cubicBezTo>
                    <a:pt x="742" y="4725"/>
                    <a:pt x="676" y="4752"/>
                    <a:pt x="596" y="4752"/>
                  </a:cubicBezTo>
                  <a:cubicBezTo>
                    <a:pt x="583" y="4752"/>
                    <a:pt x="556" y="4752"/>
                    <a:pt x="530" y="4765"/>
                  </a:cubicBezTo>
                  <a:cubicBezTo>
                    <a:pt x="490" y="4765"/>
                    <a:pt x="451" y="4765"/>
                    <a:pt x="411" y="4778"/>
                  </a:cubicBezTo>
                  <a:cubicBezTo>
                    <a:pt x="371" y="4778"/>
                    <a:pt x="331" y="4778"/>
                    <a:pt x="292" y="4792"/>
                  </a:cubicBezTo>
                  <a:lnTo>
                    <a:pt x="186" y="4792"/>
                  </a:lnTo>
                  <a:cubicBezTo>
                    <a:pt x="146" y="4792"/>
                    <a:pt x="106" y="4805"/>
                    <a:pt x="67" y="4818"/>
                  </a:cubicBezTo>
                  <a:cubicBezTo>
                    <a:pt x="14" y="4845"/>
                    <a:pt x="1" y="4871"/>
                    <a:pt x="1" y="4924"/>
                  </a:cubicBezTo>
                  <a:cubicBezTo>
                    <a:pt x="1" y="4977"/>
                    <a:pt x="27" y="5017"/>
                    <a:pt x="67" y="5043"/>
                  </a:cubicBezTo>
                  <a:cubicBezTo>
                    <a:pt x="120" y="5056"/>
                    <a:pt x="159" y="5070"/>
                    <a:pt x="199" y="5070"/>
                  </a:cubicBezTo>
                  <a:lnTo>
                    <a:pt x="1708" y="5070"/>
                  </a:lnTo>
                  <a:cubicBezTo>
                    <a:pt x="1787" y="5070"/>
                    <a:pt x="1840" y="5056"/>
                    <a:pt x="1880" y="5030"/>
                  </a:cubicBezTo>
                  <a:cubicBezTo>
                    <a:pt x="1906" y="5003"/>
                    <a:pt x="1920" y="4964"/>
                    <a:pt x="1920" y="4911"/>
                  </a:cubicBezTo>
                  <a:cubicBezTo>
                    <a:pt x="1920" y="4858"/>
                    <a:pt x="1893" y="4818"/>
                    <a:pt x="1853" y="4805"/>
                  </a:cubicBezTo>
                  <a:cubicBezTo>
                    <a:pt x="1814" y="4778"/>
                    <a:pt x="1761" y="4765"/>
                    <a:pt x="1708" y="4765"/>
                  </a:cubicBezTo>
                  <a:lnTo>
                    <a:pt x="1562" y="4765"/>
                  </a:lnTo>
                  <a:cubicBezTo>
                    <a:pt x="1523" y="4765"/>
                    <a:pt x="1483" y="4765"/>
                    <a:pt x="1443" y="4752"/>
                  </a:cubicBezTo>
                  <a:cubicBezTo>
                    <a:pt x="1403" y="4752"/>
                    <a:pt x="1364" y="4739"/>
                    <a:pt x="1351" y="4725"/>
                  </a:cubicBezTo>
                  <a:cubicBezTo>
                    <a:pt x="1324" y="4712"/>
                    <a:pt x="1311" y="4699"/>
                    <a:pt x="1311" y="4672"/>
                  </a:cubicBezTo>
                  <a:cubicBezTo>
                    <a:pt x="1311" y="4646"/>
                    <a:pt x="1324" y="4593"/>
                    <a:pt x="1364" y="4514"/>
                  </a:cubicBezTo>
                  <a:cubicBezTo>
                    <a:pt x="1403" y="4421"/>
                    <a:pt x="1456" y="4315"/>
                    <a:pt x="1509" y="4183"/>
                  </a:cubicBezTo>
                  <a:cubicBezTo>
                    <a:pt x="1576" y="4064"/>
                    <a:pt x="1642" y="3931"/>
                    <a:pt x="1708" y="3786"/>
                  </a:cubicBezTo>
                  <a:cubicBezTo>
                    <a:pt x="1774" y="3640"/>
                    <a:pt x="1840" y="3508"/>
                    <a:pt x="1893" y="3389"/>
                  </a:cubicBezTo>
                  <a:cubicBezTo>
                    <a:pt x="1959" y="3270"/>
                    <a:pt x="1999" y="3164"/>
                    <a:pt x="2039" y="3084"/>
                  </a:cubicBezTo>
                  <a:cubicBezTo>
                    <a:pt x="2078" y="3005"/>
                    <a:pt x="2105" y="2965"/>
                    <a:pt x="2105" y="2965"/>
                  </a:cubicBezTo>
                  <a:cubicBezTo>
                    <a:pt x="2290" y="3309"/>
                    <a:pt x="2449" y="3627"/>
                    <a:pt x="2595" y="3905"/>
                  </a:cubicBezTo>
                  <a:cubicBezTo>
                    <a:pt x="2661" y="4024"/>
                    <a:pt x="2714" y="4143"/>
                    <a:pt x="2780" y="4249"/>
                  </a:cubicBezTo>
                  <a:cubicBezTo>
                    <a:pt x="2833" y="4368"/>
                    <a:pt x="2886" y="4474"/>
                    <a:pt x="2939" y="4580"/>
                  </a:cubicBezTo>
                  <a:cubicBezTo>
                    <a:pt x="2992" y="4672"/>
                    <a:pt x="3031" y="4752"/>
                    <a:pt x="3058" y="4818"/>
                  </a:cubicBezTo>
                  <a:cubicBezTo>
                    <a:pt x="3084" y="4884"/>
                    <a:pt x="3098" y="4911"/>
                    <a:pt x="3098" y="4937"/>
                  </a:cubicBezTo>
                  <a:cubicBezTo>
                    <a:pt x="3098" y="4964"/>
                    <a:pt x="3071" y="4977"/>
                    <a:pt x="3031" y="4977"/>
                  </a:cubicBezTo>
                  <a:cubicBezTo>
                    <a:pt x="2992" y="4990"/>
                    <a:pt x="2939" y="5003"/>
                    <a:pt x="2886" y="5003"/>
                  </a:cubicBezTo>
                  <a:cubicBezTo>
                    <a:pt x="2833" y="5017"/>
                    <a:pt x="2793" y="5030"/>
                    <a:pt x="2740" y="5056"/>
                  </a:cubicBezTo>
                  <a:cubicBezTo>
                    <a:pt x="2701" y="5070"/>
                    <a:pt x="2687" y="5109"/>
                    <a:pt x="2687" y="5162"/>
                  </a:cubicBezTo>
                  <a:cubicBezTo>
                    <a:pt x="2687" y="5215"/>
                    <a:pt x="2701" y="5242"/>
                    <a:pt x="2727" y="5268"/>
                  </a:cubicBezTo>
                  <a:cubicBezTo>
                    <a:pt x="2753" y="5281"/>
                    <a:pt x="2806" y="5295"/>
                    <a:pt x="2873" y="5295"/>
                  </a:cubicBezTo>
                  <a:lnTo>
                    <a:pt x="4276" y="5295"/>
                  </a:lnTo>
                  <a:cubicBezTo>
                    <a:pt x="4342" y="5295"/>
                    <a:pt x="4408" y="5281"/>
                    <a:pt x="4448" y="5268"/>
                  </a:cubicBezTo>
                  <a:cubicBezTo>
                    <a:pt x="4501" y="5255"/>
                    <a:pt x="4527" y="5215"/>
                    <a:pt x="4527" y="5162"/>
                  </a:cubicBezTo>
                  <a:cubicBezTo>
                    <a:pt x="4527" y="5109"/>
                    <a:pt x="4501" y="5070"/>
                    <a:pt x="4461" y="5043"/>
                  </a:cubicBezTo>
                  <a:cubicBezTo>
                    <a:pt x="4408" y="5030"/>
                    <a:pt x="4355" y="5017"/>
                    <a:pt x="4276" y="5017"/>
                  </a:cubicBezTo>
                  <a:cubicBezTo>
                    <a:pt x="4077" y="5017"/>
                    <a:pt x="3905" y="5003"/>
                    <a:pt x="3773" y="4977"/>
                  </a:cubicBezTo>
                  <a:cubicBezTo>
                    <a:pt x="3640" y="4950"/>
                    <a:pt x="3561" y="4897"/>
                    <a:pt x="3508" y="4818"/>
                  </a:cubicBezTo>
                  <a:lnTo>
                    <a:pt x="2303" y="2515"/>
                  </a:lnTo>
                  <a:lnTo>
                    <a:pt x="3336" y="556"/>
                  </a:lnTo>
                  <a:cubicBezTo>
                    <a:pt x="3376" y="477"/>
                    <a:pt x="3415" y="424"/>
                    <a:pt x="3455" y="384"/>
                  </a:cubicBezTo>
                  <a:cubicBezTo>
                    <a:pt x="3481" y="345"/>
                    <a:pt x="3548" y="318"/>
                    <a:pt x="3640" y="318"/>
                  </a:cubicBezTo>
                  <a:cubicBezTo>
                    <a:pt x="3680" y="318"/>
                    <a:pt x="3733" y="305"/>
                    <a:pt x="3826" y="305"/>
                  </a:cubicBezTo>
                  <a:cubicBezTo>
                    <a:pt x="3918" y="305"/>
                    <a:pt x="4011" y="292"/>
                    <a:pt x="4090" y="278"/>
                  </a:cubicBezTo>
                  <a:cubicBezTo>
                    <a:pt x="4143" y="265"/>
                    <a:pt x="4183" y="252"/>
                    <a:pt x="4209" y="239"/>
                  </a:cubicBezTo>
                  <a:cubicBezTo>
                    <a:pt x="4262" y="212"/>
                    <a:pt x="4276" y="186"/>
                    <a:pt x="4276" y="133"/>
                  </a:cubicBezTo>
                  <a:cubicBezTo>
                    <a:pt x="4276" y="80"/>
                    <a:pt x="4262" y="40"/>
                    <a:pt x="4209" y="27"/>
                  </a:cubicBezTo>
                  <a:cubicBezTo>
                    <a:pt x="4183" y="14"/>
                    <a:pt x="4130" y="0"/>
                    <a:pt x="4077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570141" y="1610117"/>
              <a:ext cx="214337" cy="166142"/>
            </a:xfrm>
            <a:custGeom>
              <a:avLst/>
              <a:gdLst/>
              <a:ahLst/>
              <a:cxnLst/>
              <a:rect l="l" t="t" r="r" b="b"/>
              <a:pathLst>
                <a:path w="3878" h="3006" extrusionOk="0">
                  <a:moveTo>
                    <a:pt x="2263" y="1"/>
                  </a:moveTo>
                  <a:cubicBezTo>
                    <a:pt x="2065" y="1"/>
                    <a:pt x="1866" y="54"/>
                    <a:pt x="1681" y="160"/>
                  </a:cubicBezTo>
                  <a:cubicBezTo>
                    <a:pt x="1509" y="265"/>
                    <a:pt x="1363" y="411"/>
                    <a:pt x="1271" y="610"/>
                  </a:cubicBezTo>
                  <a:lnTo>
                    <a:pt x="1257" y="226"/>
                  </a:lnTo>
                  <a:cubicBezTo>
                    <a:pt x="1257" y="146"/>
                    <a:pt x="1244" y="93"/>
                    <a:pt x="1218" y="67"/>
                  </a:cubicBezTo>
                  <a:cubicBezTo>
                    <a:pt x="1191" y="40"/>
                    <a:pt x="1125" y="27"/>
                    <a:pt x="1019" y="27"/>
                  </a:cubicBezTo>
                  <a:cubicBezTo>
                    <a:pt x="821" y="27"/>
                    <a:pt x="649" y="27"/>
                    <a:pt x="529" y="40"/>
                  </a:cubicBezTo>
                  <a:cubicBezTo>
                    <a:pt x="397" y="40"/>
                    <a:pt x="291" y="54"/>
                    <a:pt x="212" y="67"/>
                  </a:cubicBezTo>
                  <a:cubicBezTo>
                    <a:pt x="132" y="80"/>
                    <a:pt x="79" y="107"/>
                    <a:pt x="53" y="133"/>
                  </a:cubicBezTo>
                  <a:cubicBezTo>
                    <a:pt x="13" y="160"/>
                    <a:pt x="0" y="199"/>
                    <a:pt x="0" y="239"/>
                  </a:cubicBezTo>
                  <a:cubicBezTo>
                    <a:pt x="0" y="265"/>
                    <a:pt x="13" y="279"/>
                    <a:pt x="40" y="305"/>
                  </a:cubicBezTo>
                  <a:cubicBezTo>
                    <a:pt x="66" y="305"/>
                    <a:pt x="106" y="318"/>
                    <a:pt x="146" y="332"/>
                  </a:cubicBezTo>
                  <a:cubicBezTo>
                    <a:pt x="185" y="332"/>
                    <a:pt x="225" y="332"/>
                    <a:pt x="265" y="345"/>
                  </a:cubicBezTo>
                  <a:lnTo>
                    <a:pt x="728" y="345"/>
                  </a:lnTo>
                  <a:cubicBezTo>
                    <a:pt x="794" y="345"/>
                    <a:pt x="834" y="411"/>
                    <a:pt x="834" y="543"/>
                  </a:cubicBezTo>
                  <a:cubicBezTo>
                    <a:pt x="834" y="570"/>
                    <a:pt x="834" y="649"/>
                    <a:pt x="821" y="782"/>
                  </a:cubicBezTo>
                  <a:cubicBezTo>
                    <a:pt x="821" y="914"/>
                    <a:pt x="821" y="1060"/>
                    <a:pt x="821" y="1218"/>
                  </a:cubicBezTo>
                  <a:cubicBezTo>
                    <a:pt x="821" y="1390"/>
                    <a:pt x="807" y="1549"/>
                    <a:pt x="807" y="1708"/>
                  </a:cubicBezTo>
                  <a:cubicBezTo>
                    <a:pt x="807" y="1854"/>
                    <a:pt x="807" y="1973"/>
                    <a:pt x="807" y="2039"/>
                  </a:cubicBezTo>
                  <a:cubicBezTo>
                    <a:pt x="807" y="2079"/>
                    <a:pt x="794" y="2105"/>
                    <a:pt x="794" y="2145"/>
                  </a:cubicBezTo>
                  <a:cubicBezTo>
                    <a:pt x="794" y="2184"/>
                    <a:pt x="781" y="2224"/>
                    <a:pt x="768" y="2251"/>
                  </a:cubicBezTo>
                  <a:cubicBezTo>
                    <a:pt x="754" y="2290"/>
                    <a:pt x="741" y="2317"/>
                    <a:pt x="715" y="2343"/>
                  </a:cubicBezTo>
                  <a:cubicBezTo>
                    <a:pt x="688" y="2357"/>
                    <a:pt x="662" y="2370"/>
                    <a:pt x="622" y="2370"/>
                  </a:cubicBezTo>
                  <a:lnTo>
                    <a:pt x="503" y="2370"/>
                  </a:lnTo>
                  <a:cubicBezTo>
                    <a:pt x="450" y="2370"/>
                    <a:pt x="410" y="2383"/>
                    <a:pt x="344" y="2409"/>
                  </a:cubicBezTo>
                  <a:cubicBezTo>
                    <a:pt x="304" y="2436"/>
                    <a:pt x="278" y="2489"/>
                    <a:pt x="278" y="2555"/>
                  </a:cubicBezTo>
                  <a:cubicBezTo>
                    <a:pt x="278" y="2634"/>
                    <a:pt x="304" y="2687"/>
                    <a:pt x="357" y="2701"/>
                  </a:cubicBezTo>
                  <a:cubicBezTo>
                    <a:pt x="410" y="2714"/>
                    <a:pt x="476" y="2727"/>
                    <a:pt x="543" y="2727"/>
                  </a:cubicBezTo>
                  <a:lnTo>
                    <a:pt x="1112" y="2727"/>
                  </a:lnTo>
                  <a:cubicBezTo>
                    <a:pt x="1244" y="2714"/>
                    <a:pt x="1363" y="2714"/>
                    <a:pt x="1469" y="2714"/>
                  </a:cubicBezTo>
                  <a:lnTo>
                    <a:pt x="1654" y="2714"/>
                  </a:lnTo>
                  <a:cubicBezTo>
                    <a:pt x="1747" y="2714"/>
                    <a:pt x="1800" y="2714"/>
                    <a:pt x="1840" y="2687"/>
                  </a:cubicBezTo>
                  <a:cubicBezTo>
                    <a:pt x="1879" y="2661"/>
                    <a:pt x="1906" y="2621"/>
                    <a:pt x="1906" y="2555"/>
                  </a:cubicBezTo>
                  <a:cubicBezTo>
                    <a:pt x="1906" y="2476"/>
                    <a:pt x="1879" y="2409"/>
                    <a:pt x="1826" y="2396"/>
                  </a:cubicBezTo>
                  <a:cubicBezTo>
                    <a:pt x="1787" y="2370"/>
                    <a:pt x="1734" y="2357"/>
                    <a:pt x="1654" y="2357"/>
                  </a:cubicBezTo>
                  <a:lnTo>
                    <a:pt x="1244" y="2357"/>
                  </a:lnTo>
                  <a:lnTo>
                    <a:pt x="1244" y="1668"/>
                  </a:lnTo>
                  <a:cubicBezTo>
                    <a:pt x="1244" y="1536"/>
                    <a:pt x="1257" y="1417"/>
                    <a:pt x="1271" y="1298"/>
                  </a:cubicBezTo>
                  <a:cubicBezTo>
                    <a:pt x="1297" y="1165"/>
                    <a:pt x="1337" y="1060"/>
                    <a:pt x="1376" y="954"/>
                  </a:cubicBezTo>
                  <a:cubicBezTo>
                    <a:pt x="1456" y="808"/>
                    <a:pt x="1549" y="662"/>
                    <a:pt x="1681" y="557"/>
                  </a:cubicBezTo>
                  <a:cubicBezTo>
                    <a:pt x="1813" y="437"/>
                    <a:pt x="1972" y="371"/>
                    <a:pt x="2144" y="371"/>
                  </a:cubicBezTo>
                  <a:cubicBezTo>
                    <a:pt x="2276" y="371"/>
                    <a:pt x="2396" y="411"/>
                    <a:pt x="2462" y="490"/>
                  </a:cubicBezTo>
                  <a:cubicBezTo>
                    <a:pt x="2554" y="570"/>
                    <a:pt x="2607" y="676"/>
                    <a:pt x="2647" y="808"/>
                  </a:cubicBezTo>
                  <a:cubicBezTo>
                    <a:pt x="2700" y="927"/>
                    <a:pt x="2726" y="1086"/>
                    <a:pt x="2740" y="1258"/>
                  </a:cubicBezTo>
                  <a:cubicBezTo>
                    <a:pt x="2753" y="1430"/>
                    <a:pt x="2766" y="1615"/>
                    <a:pt x="2766" y="1801"/>
                  </a:cubicBezTo>
                  <a:cubicBezTo>
                    <a:pt x="2766" y="1814"/>
                    <a:pt x="2766" y="1880"/>
                    <a:pt x="2753" y="1986"/>
                  </a:cubicBezTo>
                  <a:cubicBezTo>
                    <a:pt x="2753" y="2105"/>
                    <a:pt x="2753" y="2251"/>
                    <a:pt x="2740" y="2409"/>
                  </a:cubicBezTo>
                  <a:cubicBezTo>
                    <a:pt x="2740" y="2502"/>
                    <a:pt x="2713" y="2568"/>
                    <a:pt x="2687" y="2595"/>
                  </a:cubicBezTo>
                  <a:cubicBezTo>
                    <a:pt x="2647" y="2621"/>
                    <a:pt x="2581" y="2634"/>
                    <a:pt x="2475" y="2648"/>
                  </a:cubicBezTo>
                  <a:cubicBezTo>
                    <a:pt x="2449" y="2661"/>
                    <a:pt x="2409" y="2674"/>
                    <a:pt x="2369" y="2701"/>
                  </a:cubicBezTo>
                  <a:cubicBezTo>
                    <a:pt x="2329" y="2727"/>
                    <a:pt x="2303" y="2767"/>
                    <a:pt x="2303" y="2833"/>
                  </a:cubicBezTo>
                  <a:cubicBezTo>
                    <a:pt x="2303" y="2899"/>
                    <a:pt x="2329" y="2939"/>
                    <a:pt x="2369" y="2965"/>
                  </a:cubicBezTo>
                  <a:cubicBezTo>
                    <a:pt x="2409" y="2992"/>
                    <a:pt x="2462" y="3005"/>
                    <a:pt x="2515" y="3005"/>
                  </a:cubicBezTo>
                  <a:cubicBezTo>
                    <a:pt x="2528" y="3005"/>
                    <a:pt x="2594" y="3005"/>
                    <a:pt x="2700" y="2992"/>
                  </a:cubicBezTo>
                  <a:lnTo>
                    <a:pt x="3653" y="2992"/>
                  </a:lnTo>
                  <a:cubicBezTo>
                    <a:pt x="3706" y="2992"/>
                    <a:pt x="3759" y="2979"/>
                    <a:pt x="3812" y="2965"/>
                  </a:cubicBezTo>
                  <a:cubicBezTo>
                    <a:pt x="3851" y="2939"/>
                    <a:pt x="3878" y="2899"/>
                    <a:pt x="3878" y="2833"/>
                  </a:cubicBezTo>
                  <a:cubicBezTo>
                    <a:pt x="3878" y="2793"/>
                    <a:pt x="3865" y="2754"/>
                    <a:pt x="3838" y="2727"/>
                  </a:cubicBezTo>
                  <a:cubicBezTo>
                    <a:pt x="3812" y="2701"/>
                    <a:pt x="3785" y="2687"/>
                    <a:pt x="3746" y="2674"/>
                  </a:cubicBezTo>
                  <a:cubicBezTo>
                    <a:pt x="3706" y="2648"/>
                    <a:pt x="3666" y="2648"/>
                    <a:pt x="3626" y="2634"/>
                  </a:cubicBezTo>
                  <a:lnTo>
                    <a:pt x="3203" y="2634"/>
                  </a:lnTo>
                  <a:lnTo>
                    <a:pt x="3203" y="1205"/>
                  </a:lnTo>
                  <a:cubicBezTo>
                    <a:pt x="3203" y="954"/>
                    <a:pt x="3163" y="755"/>
                    <a:pt x="3110" y="596"/>
                  </a:cubicBezTo>
                  <a:cubicBezTo>
                    <a:pt x="3044" y="437"/>
                    <a:pt x="2965" y="318"/>
                    <a:pt x="2872" y="226"/>
                  </a:cubicBezTo>
                  <a:cubicBezTo>
                    <a:pt x="2779" y="146"/>
                    <a:pt x="2674" y="80"/>
                    <a:pt x="2554" y="54"/>
                  </a:cubicBezTo>
                  <a:cubicBezTo>
                    <a:pt x="2449" y="14"/>
                    <a:pt x="2356" y="1"/>
                    <a:pt x="2263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611815" y="1689153"/>
              <a:ext cx="634279" cy="414801"/>
            </a:xfrm>
            <a:custGeom>
              <a:avLst/>
              <a:gdLst/>
              <a:ahLst/>
              <a:cxnLst/>
              <a:rect l="l" t="t" r="r" b="b"/>
              <a:pathLst>
                <a:path w="11476" h="7505" extrusionOk="0">
                  <a:moveTo>
                    <a:pt x="4633" y="0"/>
                  </a:moveTo>
                  <a:cubicBezTo>
                    <a:pt x="4527" y="0"/>
                    <a:pt x="4474" y="53"/>
                    <a:pt x="4421" y="172"/>
                  </a:cubicBezTo>
                  <a:lnTo>
                    <a:pt x="3428" y="6234"/>
                  </a:lnTo>
                  <a:lnTo>
                    <a:pt x="2595" y="3031"/>
                  </a:lnTo>
                  <a:cubicBezTo>
                    <a:pt x="2542" y="2925"/>
                    <a:pt x="2489" y="2872"/>
                    <a:pt x="2383" y="2872"/>
                  </a:cubicBezTo>
                  <a:lnTo>
                    <a:pt x="225" y="2872"/>
                  </a:lnTo>
                  <a:cubicBezTo>
                    <a:pt x="120" y="2872"/>
                    <a:pt x="0" y="2978"/>
                    <a:pt x="0" y="3097"/>
                  </a:cubicBezTo>
                  <a:cubicBezTo>
                    <a:pt x="0" y="3203"/>
                    <a:pt x="120" y="3309"/>
                    <a:pt x="225" y="3309"/>
                  </a:cubicBezTo>
                  <a:lnTo>
                    <a:pt x="2211" y="3309"/>
                  </a:lnTo>
                  <a:lnTo>
                    <a:pt x="3256" y="7332"/>
                  </a:lnTo>
                  <a:cubicBezTo>
                    <a:pt x="3309" y="7452"/>
                    <a:pt x="3375" y="7504"/>
                    <a:pt x="3481" y="7504"/>
                  </a:cubicBezTo>
                  <a:cubicBezTo>
                    <a:pt x="3587" y="7504"/>
                    <a:pt x="3706" y="7399"/>
                    <a:pt x="3706" y="7332"/>
                  </a:cubicBezTo>
                  <a:lnTo>
                    <a:pt x="4858" y="450"/>
                  </a:lnTo>
                  <a:lnTo>
                    <a:pt x="11250" y="450"/>
                  </a:lnTo>
                  <a:cubicBezTo>
                    <a:pt x="11370" y="450"/>
                    <a:pt x="11475" y="331"/>
                    <a:pt x="11475" y="225"/>
                  </a:cubicBezTo>
                  <a:cubicBezTo>
                    <a:pt x="11475" y="119"/>
                    <a:pt x="11370" y="0"/>
                    <a:pt x="11250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0" name="Google Shape;150;p8"/>
          <p:cNvGrpSpPr/>
          <p:nvPr/>
        </p:nvGrpSpPr>
        <p:grpSpPr>
          <a:xfrm>
            <a:off x="1215642" y="2298152"/>
            <a:ext cx="751777" cy="344537"/>
            <a:chOff x="6301529" y="2700815"/>
            <a:chExt cx="640137" cy="293373"/>
          </a:xfrm>
        </p:grpSpPr>
        <p:sp>
          <p:nvSpPr>
            <p:cNvPr id="151" name="Google Shape;151;p8"/>
            <p:cNvSpPr/>
            <p:nvPr/>
          </p:nvSpPr>
          <p:spPr>
            <a:xfrm>
              <a:off x="6301529" y="2703026"/>
              <a:ext cx="188802" cy="281656"/>
            </a:xfrm>
            <a:custGeom>
              <a:avLst/>
              <a:gdLst/>
              <a:ahLst/>
              <a:cxnLst/>
              <a:rect l="l" t="t" r="r" b="b"/>
              <a:pathLst>
                <a:path w="3416" h="5096" extrusionOk="0">
                  <a:moveTo>
                    <a:pt x="2528" y="609"/>
                  </a:moveTo>
                  <a:lnTo>
                    <a:pt x="2356" y="3177"/>
                  </a:lnTo>
                  <a:cubicBezTo>
                    <a:pt x="2211" y="3190"/>
                    <a:pt x="2039" y="3203"/>
                    <a:pt x="1853" y="3216"/>
                  </a:cubicBezTo>
                  <a:cubicBezTo>
                    <a:pt x="1668" y="3216"/>
                    <a:pt x="1496" y="3229"/>
                    <a:pt x="1324" y="3243"/>
                  </a:cubicBezTo>
                  <a:cubicBezTo>
                    <a:pt x="1165" y="3243"/>
                    <a:pt x="1020" y="3243"/>
                    <a:pt x="901" y="3256"/>
                  </a:cubicBezTo>
                  <a:lnTo>
                    <a:pt x="702" y="3256"/>
                  </a:lnTo>
                  <a:cubicBezTo>
                    <a:pt x="662" y="3256"/>
                    <a:pt x="636" y="3256"/>
                    <a:pt x="623" y="3243"/>
                  </a:cubicBezTo>
                  <a:cubicBezTo>
                    <a:pt x="623" y="3229"/>
                    <a:pt x="623" y="3216"/>
                    <a:pt x="623" y="3203"/>
                  </a:cubicBezTo>
                  <a:cubicBezTo>
                    <a:pt x="623" y="3177"/>
                    <a:pt x="623" y="3163"/>
                    <a:pt x="649" y="3137"/>
                  </a:cubicBezTo>
                  <a:cubicBezTo>
                    <a:pt x="676" y="3110"/>
                    <a:pt x="689" y="3097"/>
                    <a:pt x="689" y="3084"/>
                  </a:cubicBezTo>
                  <a:lnTo>
                    <a:pt x="2528" y="609"/>
                  </a:lnTo>
                  <a:close/>
                  <a:moveTo>
                    <a:pt x="2714" y="0"/>
                  </a:moveTo>
                  <a:cubicBezTo>
                    <a:pt x="2648" y="0"/>
                    <a:pt x="2581" y="27"/>
                    <a:pt x="2515" y="66"/>
                  </a:cubicBezTo>
                  <a:cubicBezTo>
                    <a:pt x="2462" y="119"/>
                    <a:pt x="2423" y="146"/>
                    <a:pt x="2409" y="172"/>
                  </a:cubicBezTo>
                  <a:cubicBezTo>
                    <a:pt x="2264" y="357"/>
                    <a:pt x="2131" y="530"/>
                    <a:pt x="2012" y="688"/>
                  </a:cubicBezTo>
                  <a:cubicBezTo>
                    <a:pt x="1893" y="834"/>
                    <a:pt x="1774" y="980"/>
                    <a:pt x="1668" y="1125"/>
                  </a:cubicBezTo>
                  <a:lnTo>
                    <a:pt x="1351" y="1562"/>
                  </a:lnTo>
                  <a:cubicBezTo>
                    <a:pt x="1245" y="1707"/>
                    <a:pt x="1126" y="1866"/>
                    <a:pt x="993" y="2038"/>
                  </a:cubicBezTo>
                  <a:cubicBezTo>
                    <a:pt x="874" y="2197"/>
                    <a:pt x="728" y="2396"/>
                    <a:pt x="583" y="2594"/>
                  </a:cubicBezTo>
                  <a:cubicBezTo>
                    <a:pt x="437" y="2806"/>
                    <a:pt x="265" y="3031"/>
                    <a:pt x="67" y="3296"/>
                  </a:cubicBezTo>
                  <a:cubicBezTo>
                    <a:pt x="40" y="3335"/>
                    <a:pt x="27" y="3362"/>
                    <a:pt x="14" y="3388"/>
                  </a:cubicBezTo>
                  <a:cubicBezTo>
                    <a:pt x="1" y="3415"/>
                    <a:pt x="1" y="3441"/>
                    <a:pt x="1" y="3468"/>
                  </a:cubicBezTo>
                  <a:cubicBezTo>
                    <a:pt x="1" y="3521"/>
                    <a:pt x="27" y="3574"/>
                    <a:pt x="80" y="3600"/>
                  </a:cubicBezTo>
                  <a:cubicBezTo>
                    <a:pt x="133" y="3640"/>
                    <a:pt x="186" y="3653"/>
                    <a:pt x="265" y="3653"/>
                  </a:cubicBezTo>
                  <a:cubicBezTo>
                    <a:pt x="345" y="3653"/>
                    <a:pt x="570" y="3640"/>
                    <a:pt x="901" y="3627"/>
                  </a:cubicBezTo>
                  <a:cubicBezTo>
                    <a:pt x="1231" y="3613"/>
                    <a:pt x="1721" y="3600"/>
                    <a:pt x="2343" y="3587"/>
                  </a:cubicBezTo>
                  <a:lnTo>
                    <a:pt x="2343" y="3587"/>
                  </a:lnTo>
                  <a:lnTo>
                    <a:pt x="2290" y="4540"/>
                  </a:lnTo>
                  <a:cubicBezTo>
                    <a:pt x="2290" y="4632"/>
                    <a:pt x="2264" y="4685"/>
                    <a:pt x="2211" y="4725"/>
                  </a:cubicBezTo>
                  <a:cubicBezTo>
                    <a:pt x="2158" y="4752"/>
                    <a:pt x="2078" y="4778"/>
                    <a:pt x="1986" y="4778"/>
                  </a:cubicBezTo>
                  <a:cubicBezTo>
                    <a:pt x="1973" y="4778"/>
                    <a:pt x="1946" y="4778"/>
                    <a:pt x="1893" y="4791"/>
                  </a:cubicBezTo>
                  <a:cubicBezTo>
                    <a:pt x="1853" y="4791"/>
                    <a:pt x="1801" y="4791"/>
                    <a:pt x="1748" y="4804"/>
                  </a:cubicBezTo>
                  <a:cubicBezTo>
                    <a:pt x="1695" y="4804"/>
                    <a:pt x="1642" y="4804"/>
                    <a:pt x="1576" y="4818"/>
                  </a:cubicBezTo>
                  <a:lnTo>
                    <a:pt x="1430" y="4818"/>
                  </a:lnTo>
                  <a:cubicBezTo>
                    <a:pt x="1390" y="4818"/>
                    <a:pt x="1351" y="4831"/>
                    <a:pt x="1311" y="4844"/>
                  </a:cubicBezTo>
                  <a:cubicBezTo>
                    <a:pt x="1271" y="4857"/>
                    <a:pt x="1245" y="4897"/>
                    <a:pt x="1245" y="4950"/>
                  </a:cubicBezTo>
                  <a:cubicBezTo>
                    <a:pt x="1245" y="5003"/>
                    <a:pt x="1271" y="5056"/>
                    <a:pt x="1324" y="5069"/>
                  </a:cubicBezTo>
                  <a:cubicBezTo>
                    <a:pt x="1377" y="5082"/>
                    <a:pt x="1417" y="5096"/>
                    <a:pt x="1456" y="5096"/>
                  </a:cubicBezTo>
                  <a:lnTo>
                    <a:pt x="2965" y="5096"/>
                  </a:lnTo>
                  <a:cubicBezTo>
                    <a:pt x="3045" y="5096"/>
                    <a:pt x="3111" y="5082"/>
                    <a:pt x="3164" y="5069"/>
                  </a:cubicBezTo>
                  <a:cubicBezTo>
                    <a:pt x="3217" y="5043"/>
                    <a:pt x="3230" y="5003"/>
                    <a:pt x="3230" y="4937"/>
                  </a:cubicBezTo>
                  <a:cubicBezTo>
                    <a:pt x="3230" y="4884"/>
                    <a:pt x="3217" y="4844"/>
                    <a:pt x="3164" y="4818"/>
                  </a:cubicBezTo>
                  <a:cubicBezTo>
                    <a:pt x="3124" y="4804"/>
                    <a:pt x="3058" y="4791"/>
                    <a:pt x="2965" y="4791"/>
                  </a:cubicBezTo>
                  <a:cubicBezTo>
                    <a:pt x="2912" y="4791"/>
                    <a:pt x="2859" y="4791"/>
                    <a:pt x="2793" y="4778"/>
                  </a:cubicBezTo>
                  <a:cubicBezTo>
                    <a:pt x="2740" y="4778"/>
                    <a:pt x="2714" y="4738"/>
                    <a:pt x="2714" y="4699"/>
                  </a:cubicBezTo>
                  <a:cubicBezTo>
                    <a:pt x="2714" y="4672"/>
                    <a:pt x="2714" y="4619"/>
                    <a:pt x="2714" y="4527"/>
                  </a:cubicBezTo>
                  <a:cubicBezTo>
                    <a:pt x="2727" y="4447"/>
                    <a:pt x="2727" y="4341"/>
                    <a:pt x="2727" y="4235"/>
                  </a:cubicBezTo>
                  <a:cubicBezTo>
                    <a:pt x="2740" y="4129"/>
                    <a:pt x="2740" y="4010"/>
                    <a:pt x="2753" y="3904"/>
                  </a:cubicBezTo>
                  <a:cubicBezTo>
                    <a:pt x="2753" y="3785"/>
                    <a:pt x="2767" y="3679"/>
                    <a:pt x="2767" y="3587"/>
                  </a:cubicBezTo>
                  <a:lnTo>
                    <a:pt x="3230" y="3587"/>
                  </a:lnTo>
                  <a:cubicBezTo>
                    <a:pt x="3256" y="3587"/>
                    <a:pt x="3296" y="3574"/>
                    <a:pt x="3336" y="3547"/>
                  </a:cubicBezTo>
                  <a:cubicBezTo>
                    <a:pt x="3389" y="3534"/>
                    <a:pt x="3415" y="3481"/>
                    <a:pt x="3415" y="3415"/>
                  </a:cubicBezTo>
                  <a:cubicBezTo>
                    <a:pt x="3415" y="3349"/>
                    <a:pt x="3389" y="3296"/>
                    <a:pt x="3349" y="3269"/>
                  </a:cubicBezTo>
                  <a:cubicBezTo>
                    <a:pt x="3309" y="3229"/>
                    <a:pt x="3256" y="3216"/>
                    <a:pt x="3190" y="3203"/>
                  </a:cubicBezTo>
                  <a:lnTo>
                    <a:pt x="2793" y="3177"/>
                  </a:lnTo>
                  <a:cubicBezTo>
                    <a:pt x="2793" y="3031"/>
                    <a:pt x="2793" y="2846"/>
                    <a:pt x="2806" y="2647"/>
                  </a:cubicBezTo>
                  <a:cubicBezTo>
                    <a:pt x="2806" y="2435"/>
                    <a:pt x="2820" y="2224"/>
                    <a:pt x="2833" y="1999"/>
                  </a:cubicBezTo>
                  <a:cubicBezTo>
                    <a:pt x="2846" y="1774"/>
                    <a:pt x="2859" y="1549"/>
                    <a:pt x="2873" y="1337"/>
                  </a:cubicBezTo>
                  <a:cubicBezTo>
                    <a:pt x="2899" y="1112"/>
                    <a:pt x="2912" y="927"/>
                    <a:pt x="2926" y="755"/>
                  </a:cubicBezTo>
                  <a:cubicBezTo>
                    <a:pt x="2939" y="569"/>
                    <a:pt x="2952" y="424"/>
                    <a:pt x="2952" y="318"/>
                  </a:cubicBezTo>
                  <a:cubicBezTo>
                    <a:pt x="2965" y="199"/>
                    <a:pt x="2965" y="146"/>
                    <a:pt x="2965" y="132"/>
                  </a:cubicBezTo>
                  <a:cubicBezTo>
                    <a:pt x="2965" y="93"/>
                    <a:pt x="2952" y="53"/>
                    <a:pt x="2899" y="40"/>
                  </a:cubicBezTo>
                  <a:cubicBezTo>
                    <a:pt x="2846" y="13"/>
                    <a:pt x="2780" y="0"/>
                    <a:pt x="2714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6504149" y="2700815"/>
              <a:ext cx="177804" cy="287515"/>
            </a:xfrm>
            <a:custGeom>
              <a:avLst/>
              <a:gdLst/>
              <a:ahLst/>
              <a:cxnLst/>
              <a:rect l="l" t="t" r="r" b="b"/>
              <a:pathLst>
                <a:path w="3217" h="5202" extrusionOk="0">
                  <a:moveTo>
                    <a:pt x="1668" y="0"/>
                  </a:moveTo>
                  <a:cubicBezTo>
                    <a:pt x="1417" y="0"/>
                    <a:pt x="1192" y="53"/>
                    <a:pt x="1007" y="159"/>
                  </a:cubicBezTo>
                  <a:cubicBezTo>
                    <a:pt x="808" y="265"/>
                    <a:pt x="649" y="384"/>
                    <a:pt x="517" y="530"/>
                  </a:cubicBezTo>
                  <a:cubicBezTo>
                    <a:pt x="385" y="662"/>
                    <a:pt x="279" y="808"/>
                    <a:pt x="212" y="967"/>
                  </a:cubicBezTo>
                  <a:cubicBezTo>
                    <a:pt x="146" y="1112"/>
                    <a:pt x="120" y="1231"/>
                    <a:pt x="120" y="1337"/>
                  </a:cubicBezTo>
                  <a:cubicBezTo>
                    <a:pt x="120" y="1350"/>
                    <a:pt x="120" y="1377"/>
                    <a:pt x="120" y="1417"/>
                  </a:cubicBezTo>
                  <a:cubicBezTo>
                    <a:pt x="120" y="1456"/>
                    <a:pt x="133" y="1509"/>
                    <a:pt x="146" y="1549"/>
                  </a:cubicBezTo>
                  <a:cubicBezTo>
                    <a:pt x="173" y="1589"/>
                    <a:pt x="199" y="1628"/>
                    <a:pt x="239" y="1655"/>
                  </a:cubicBezTo>
                  <a:cubicBezTo>
                    <a:pt x="279" y="1695"/>
                    <a:pt x="332" y="1708"/>
                    <a:pt x="398" y="1708"/>
                  </a:cubicBezTo>
                  <a:cubicBezTo>
                    <a:pt x="504" y="1708"/>
                    <a:pt x="583" y="1681"/>
                    <a:pt x="649" y="1628"/>
                  </a:cubicBezTo>
                  <a:cubicBezTo>
                    <a:pt x="715" y="1575"/>
                    <a:pt x="742" y="1509"/>
                    <a:pt x="742" y="1417"/>
                  </a:cubicBezTo>
                  <a:cubicBezTo>
                    <a:pt x="742" y="1377"/>
                    <a:pt x="729" y="1350"/>
                    <a:pt x="715" y="1324"/>
                  </a:cubicBezTo>
                  <a:cubicBezTo>
                    <a:pt x="702" y="1297"/>
                    <a:pt x="689" y="1271"/>
                    <a:pt x="662" y="1258"/>
                  </a:cubicBezTo>
                  <a:lnTo>
                    <a:pt x="623" y="1192"/>
                  </a:lnTo>
                  <a:cubicBezTo>
                    <a:pt x="610" y="1165"/>
                    <a:pt x="596" y="1139"/>
                    <a:pt x="596" y="1112"/>
                  </a:cubicBezTo>
                  <a:cubicBezTo>
                    <a:pt x="596" y="1072"/>
                    <a:pt x="623" y="1020"/>
                    <a:pt x="662" y="940"/>
                  </a:cubicBezTo>
                  <a:cubicBezTo>
                    <a:pt x="715" y="861"/>
                    <a:pt x="782" y="781"/>
                    <a:pt x="874" y="702"/>
                  </a:cubicBezTo>
                  <a:cubicBezTo>
                    <a:pt x="954" y="609"/>
                    <a:pt x="1060" y="543"/>
                    <a:pt x="1192" y="477"/>
                  </a:cubicBezTo>
                  <a:cubicBezTo>
                    <a:pt x="1311" y="411"/>
                    <a:pt x="1457" y="384"/>
                    <a:pt x="1602" y="384"/>
                  </a:cubicBezTo>
                  <a:cubicBezTo>
                    <a:pt x="1774" y="384"/>
                    <a:pt x="1907" y="411"/>
                    <a:pt x="2012" y="464"/>
                  </a:cubicBezTo>
                  <a:cubicBezTo>
                    <a:pt x="2132" y="517"/>
                    <a:pt x="2224" y="596"/>
                    <a:pt x="2290" y="675"/>
                  </a:cubicBezTo>
                  <a:cubicBezTo>
                    <a:pt x="2357" y="768"/>
                    <a:pt x="2410" y="861"/>
                    <a:pt x="2436" y="967"/>
                  </a:cubicBezTo>
                  <a:cubicBezTo>
                    <a:pt x="2462" y="1059"/>
                    <a:pt x="2489" y="1165"/>
                    <a:pt x="2489" y="1258"/>
                  </a:cubicBezTo>
                  <a:cubicBezTo>
                    <a:pt x="2489" y="1470"/>
                    <a:pt x="2449" y="1681"/>
                    <a:pt x="2370" y="1906"/>
                  </a:cubicBezTo>
                  <a:cubicBezTo>
                    <a:pt x="2290" y="2131"/>
                    <a:pt x="2198" y="2370"/>
                    <a:pt x="2065" y="2595"/>
                  </a:cubicBezTo>
                  <a:cubicBezTo>
                    <a:pt x="1946" y="2833"/>
                    <a:pt x="1801" y="3058"/>
                    <a:pt x="1629" y="3296"/>
                  </a:cubicBezTo>
                  <a:cubicBezTo>
                    <a:pt x="1470" y="3521"/>
                    <a:pt x="1298" y="3733"/>
                    <a:pt x="1126" y="3931"/>
                  </a:cubicBezTo>
                  <a:cubicBezTo>
                    <a:pt x="954" y="4130"/>
                    <a:pt x="782" y="4315"/>
                    <a:pt x="610" y="4487"/>
                  </a:cubicBezTo>
                  <a:cubicBezTo>
                    <a:pt x="437" y="4646"/>
                    <a:pt x="279" y="4778"/>
                    <a:pt x="133" y="4884"/>
                  </a:cubicBezTo>
                  <a:cubicBezTo>
                    <a:pt x="93" y="4924"/>
                    <a:pt x="67" y="4950"/>
                    <a:pt x="40" y="4964"/>
                  </a:cubicBezTo>
                  <a:cubicBezTo>
                    <a:pt x="14" y="4990"/>
                    <a:pt x="1" y="5017"/>
                    <a:pt x="1" y="5043"/>
                  </a:cubicBezTo>
                  <a:cubicBezTo>
                    <a:pt x="1" y="5083"/>
                    <a:pt x="14" y="5109"/>
                    <a:pt x="40" y="5149"/>
                  </a:cubicBezTo>
                  <a:cubicBezTo>
                    <a:pt x="67" y="5189"/>
                    <a:pt x="120" y="5202"/>
                    <a:pt x="186" y="5202"/>
                  </a:cubicBezTo>
                  <a:cubicBezTo>
                    <a:pt x="239" y="5202"/>
                    <a:pt x="292" y="5189"/>
                    <a:pt x="345" y="5175"/>
                  </a:cubicBezTo>
                  <a:cubicBezTo>
                    <a:pt x="385" y="5162"/>
                    <a:pt x="424" y="5136"/>
                    <a:pt x="437" y="5122"/>
                  </a:cubicBezTo>
                  <a:lnTo>
                    <a:pt x="1510" y="5122"/>
                  </a:lnTo>
                  <a:cubicBezTo>
                    <a:pt x="1642" y="5122"/>
                    <a:pt x="1774" y="5122"/>
                    <a:pt x="1893" y="5136"/>
                  </a:cubicBezTo>
                  <a:lnTo>
                    <a:pt x="2674" y="5136"/>
                  </a:lnTo>
                  <a:cubicBezTo>
                    <a:pt x="2701" y="5136"/>
                    <a:pt x="2727" y="5122"/>
                    <a:pt x="2767" y="5109"/>
                  </a:cubicBezTo>
                  <a:cubicBezTo>
                    <a:pt x="2807" y="5083"/>
                    <a:pt x="2833" y="5043"/>
                    <a:pt x="2873" y="5003"/>
                  </a:cubicBezTo>
                  <a:cubicBezTo>
                    <a:pt x="2979" y="4805"/>
                    <a:pt x="3058" y="4659"/>
                    <a:pt x="3124" y="4567"/>
                  </a:cubicBezTo>
                  <a:cubicBezTo>
                    <a:pt x="3177" y="4461"/>
                    <a:pt x="3217" y="4394"/>
                    <a:pt x="3217" y="4355"/>
                  </a:cubicBezTo>
                  <a:cubicBezTo>
                    <a:pt x="3217" y="4315"/>
                    <a:pt x="3190" y="4275"/>
                    <a:pt x="3151" y="4262"/>
                  </a:cubicBezTo>
                  <a:cubicBezTo>
                    <a:pt x="3111" y="4236"/>
                    <a:pt x="3071" y="4222"/>
                    <a:pt x="3032" y="4222"/>
                  </a:cubicBezTo>
                  <a:cubicBezTo>
                    <a:pt x="2965" y="4222"/>
                    <a:pt x="2926" y="4249"/>
                    <a:pt x="2899" y="4275"/>
                  </a:cubicBezTo>
                  <a:cubicBezTo>
                    <a:pt x="2873" y="4302"/>
                    <a:pt x="2846" y="4342"/>
                    <a:pt x="2820" y="4368"/>
                  </a:cubicBezTo>
                  <a:lnTo>
                    <a:pt x="2661" y="4619"/>
                  </a:lnTo>
                  <a:cubicBezTo>
                    <a:pt x="2621" y="4672"/>
                    <a:pt x="2595" y="4712"/>
                    <a:pt x="2568" y="4725"/>
                  </a:cubicBezTo>
                  <a:cubicBezTo>
                    <a:pt x="2555" y="4739"/>
                    <a:pt x="2529" y="4752"/>
                    <a:pt x="2502" y="4752"/>
                  </a:cubicBezTo>
                  <a:lnTo>
                    <a:pt x="2251" y="4752"/>
                  </a:lnTo>
                  <a:cubicBezTo>
                    <a:pt x="2132" y="4752"/>
                    <a:pt x="1973" y="4739"/>
                    <a:pt x="1801" y="4739"/>
                  </a:cubicBezTo>
                  <a:lnTo>
                    <a:pt x="1285" y="4739"/>
                  </a:lnTo>
                  <a:cubicBezTo>
                    <a:pt x="1099" y="4725"/>
                    <a:pt x="954" y="4725"/>
                    <a:pt x="821" y="4712"/>
                  </a:cubicBezTo>
                  <a:cubicBezTo>
                    <a:pt x="940" y="4606"/>
                    <a:pt x="1073" y="4474"/>
                    <a:pt x="1232" y="4315"/>
                  </a:cubicBezTo>
                  <a:cubicBezTo>
                    <a:pt x="1377" y="4156"/>
                    <a:pt x="1536" y="3984"/>
                    <a:pt x="1695" y="3799"/>
                  </a:cubicBezTo>
                  <a:cubicBezTo>
                    <a:pt x="1854" y="3614"/>
                    <a:pt x="1999" y="3415"/>
                    <a:pt x="2145" y="3203"/>
                  </a:cubicBezTo>
                  <a:cubicBezTo>
                    <a:pt x="2304" y="2992"/>
                    <a:pt x="2436" y="2780"/>
                    <a:pt x="2555" y="2568"/>
                  </a:cubicBezTo>
                  <a:cubicBezTo>
                    <a:pt x="2674" y="2343"/>
                    <a:pt x="2767" y="2131"/>
                    <a:pt x="2833" y="1920"/>
                  </a:cubicBezTo>
                  <a:cubicBezTo>
                    <a:pt x="2912" y="1695"/>
                    <a:pt x="2952" y="1483"/>
                    <a:pt x="2952" y="1271"/>
                  </a:cubicBezTo>
                  <a:cubicBezTo>
                    <a:pt x="2952" y="1099"/>
                    <a:pt x="2926" y="940"/>
                    <a:pt x="2873" y="781"/>
                  </a:cubicBezTo>
                  <a:cubicBezTo>
                    <a:pt x="2833" y="622"/>
                    <a:pt x="2754" y="490"/>
                    <a:pt x="2661" y="384"/>
                  </a:cubicBezTo>
                  <a:cubicBezTo>
                    <a:pt x="2555" y="265"/>
                    <a:pt x="2423" y="172"/>
                    <a:pt x="2264" y="106"/>
                  </a:cubicBezTo>
                  <a:cubicBezTo>
                    <a:pt x="2105" y="40"/>
                    <a:pt x="1907" y="0"/>
                    <a:pt x="1668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6708261" y="2850763"/>
              <a:ext cx="40292" cy="139778"/>
            </a:xfrm>
            <a:custGeom>
              <a:avLst/>
              <a:gdLst/>
              <a:ahLst/>
              <a:cxnLst/>
              <a:rect l="l" t="t" r="r" b="b"/>
              <a:pathLst>
                <a:path w="729" h="2529" extrusionOk="0">
                  <a:moveTo>
                    <a:pt x="371" y="1"/>
                  </a:moveTo>
                  <a:cubicBezTo>
                    <a:pt x="305" y="1"/>
                    <a:pt x="252" y="14"/>
                    <a:pt x="199" y="40"/>
                  </a:cubicBezTo>
                  <a:cubicBezTo>
                    <a:pt x="159" y="54"/>
                    <a:pt x="119" y="80"/>
                    <a:pt x="93" y="120"/>
                  </a:cubicBezTo>
                  <a:cubicBezTo>
                    <a:pt x="53" y="146"/>
                    <a:pt x="40" y="186"/>
                    <a:pt x="27" y="226"/>
                  </a:cubicBezTo>
                  <a:cubicBezTo>
                    <a:pt x="14" y="265"/>
                    <a:pt x="0" y="305"/>
                    <a:pt x="0" y="331"/>
                  </a:cubicBezTo>
                  <a:cubicBezTo>
                    <a:pt x="0" y="411"/>
                    <a:pt x="40" y="490"/>
                    <a:pt x="93" y="556"/>
                  </a:cubicBezTo>
                  <a:cubicBezTo>
                    <a:pt x="146" y="623"/>
                    <a:pt x="225" y="662"/>
                    <a:pt x="358" y="662"/>
                  </a:cubicBezTo>
                  <a:cubicBezTo>
                    <a:pt x="477" y="662"/>
                    <a:pt x="569" y="623"/>
                    <a:pt x="636" y="556"/>
                  </a:cubicBezTo>
                  <a:cubicBezTo>
                    <a:pt x="702" y="490"/>
                    <a:pt x="728" y="411"/>
                    <a:pt x="728" y="318"/>
                  </a:cubicBezTo>
                  <a:cubicBezTo>
                    <a:pt x="728" y="252"/>
                    <a:pt x="702" y="173"/>
                    <a:pt x="649" y="106"/>
                  </a:cubicBezTo>
                  <a:cubicBezTo>
                    <a:pt x="583" y="27"/>
                    <a:pt x="490" y="1"/>
                    <a:pt x="371" y="1"/>
                  </a:cubicBezTo>
                  <a:close/>
                  <a:moveTo>
                    <a:pt x="371" y="1867"/>
                  </a:moveTo>
                  <a:cubicBezTo>
                    <a:pt x="305" y="1867"/>
                    <a:pt x="252" y="1880"/>
                    <a:pt x="199" y="1906"/>
                  </a:cubicBezTo>
                  <a:cubicBezTo>
                    <a:pt x="159" y="1920"/>
                    <a:pt x="119" y="1946"/>
                    <a:pt x="93" y="1986"/>
                  </a:cubicBezTo>
                  <a:cubicBezTo>
                    <a:pt x="53" y="2012"/>
                    <a:pt x="40" y="2052"/>
                    <a:pt x="27" y="2092"/>
                  </a:cubicBezTo>
                  <a:cubicBezTo>
                    <a:pt x="14" y="2131"/>
                    <a:pt x="0" y="2171"/>
                    <a:pt x="0" y="2211"/>
                  </a:cubicBezTo>
                  <a:cubicBezTo>
                    <a:pt x="0" y="2277"/>
                    <a:pt x="40" y="2356"/>
                    <a:pt x="93" y="2423"/>
                  </a:cubicBezTo>
                  <a:cubicBezTo>
                    <a:pt x="146" y="2502"/>
                    <a:pt x="225" y="2529"/>
                    <a:pt x="358" y="2529"/>
                  </a:cubicBezTo>
                  <a:cubicBezTo>
                    <a:pt x="477" y="2529"/>
                    <a:pt x="569" y="2502"/>
                    <a:pt x="636" y="2423"/>
                  </a:cubicBezTo>
                  <a:cubicBezTo>
                    <a:pt x="702" y="2356"/>
                    <a:pt x="728" y="2277"/>
                    <a:pt x="728" y="2198"/>
                  </a:cubicBezTo>
                  <a:cubicBezTo>
                    <a:pt x="728" y="2118"/>
                    <a:pt x="702" y="2039"/>
                    <a:pt x="649" y="1973"/>
                  </a:cubicBezTo>
                  <a:cubicBezTo>
                    <a:pt x="583" y="1906"/>
                    <a:pt x="490" y="1867"/>
                    <a:pt x="371" y="1867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6771877" y="2701534"/>
              <a:ext cx="169789" cy="292655"/>
            </a:xfrm>
            <a:custGeom>
              <a:avLst/>
              <a:gdLst/>
              <a:ahLst/>
              <a:cxnLst/>
              <a:rect l="l" t="t" r="r" b="b"/>
              <a:pathLst>
                <a:path w="3072" h="5295" extrusionOk="0">
                  <a:moveTo>
                    <a:pt x="1642" y="371"/>
                  </a:moveTo>
                  <a:cubicBezTo>
                    <a:pt x="1814" y="371"/>
                    <a:pt x="1960" y="411"/>
                    <a:pt x="2079" y="477"/>
                  </a:cubicBezTo>
                  <a:cubicBezTo>
                    <a:pt x="2198" y="543"/>
                    <a:pt x="2304" y="636"/>
                    <a:pt x="2383" y="742"/>
                  </a:cubicBezTo>
                  <a:cubicBezTo>
                    <a:pt x="2463" y="848"/>
                    <a:pt x="2529" y="954"/>
                    <a:pt x="2555" y="1086"/>
                  </a:cubicBezTo>
                  <a:cubicBezTo>
                    <a:pt x="2595" y="1218"/>
                    <a:pt x="2621" y="1337"/>
                    <a:pt x="2621" y="1443"/>
                  </a:cubicBezTo>
                  <a:cubicBezTo>
                    <a:pt x="2621" y="1562"/>
                    <a:pt x="2595" y="1682"/>
                    <a:pt x="2542" y="1814"/>
                  </a:cubicBezTo>
                  <a:cubicBezTo>
                    <a:pt x="2502" y="1946"/>
                    <a:pt x="2436" y="2065"/>
                    <a:pt x="2343" y="2184"/>
                  </a:cubicBezTo>
                  <a:cubicBezTo>
                    <a:pt x="2238" y="2304"/>
                    <a:pt x="2118" y="2409"/>
                    <a:pt x="1973" y="2489"/>
                  </a:cubicBezTo>
                  <a:cubicBezTo>
                    <a:pt x="1841" y="2582"/>
                    <a:pt x="1668" y="2621"/>
                    <a:pt x="1457" y="2621"/>
                  </a:cubicBezTo>
                  <a:cubicBezTo>
                    <a:pt x="1311" y="2621"/>
                    <a:pt x="1179" y="2595"/>
                    <a:pt x="1060" y="2542"/>
                  </a:cubicBezTo>
                  <a:cubicBezTo>
                    <a:pt x="941" y="2489"/>
                    <a:pt x="835" y="2409"/>
                    <a:pt x="742" y="2317"/>
                  </a:cubicBezTo>
                  <a:cubicBezTo>
                    <a:pt x="663" y="2224"/>
                    <a:pt x="596" y="2105"/>
                    <a:pt x="543" y="1986"/>
                  </a:cubicBezTo>
                  <a:cubicBezTo>
                    <a:pt x="491" y="1854"/>
                    <a:pt x="464" y="1721"/>
                    <a:pt x="464" y="1562"/>
                  </a:cubicBezTo>
                  <a:cubicBezTo>
                    <a:pt x="464" y="1351"/>
                    <a:pt x="504" y="1179"/>
                    <a:pt x="557" y="1033"/>
                  </a:cubicBezTo>
                  <a:cubicBezTo>
                    <a:pt x="623" y="874"/>
                    <a:pt x="716" y="755"/>
                    <a:pt x="821" y="662"/>
                  </a:cubicBezTo>
                  <a:cubicBezTo>
                    <a:pt x="927" y="557"/>
                    <a:pt x="1046" y="490"/>
                    <a:pt x="1192" y="437"/>
                  </a:cubicBezTo>
                  <a:cubicBezTo>
                    <a:pt x="1338" y="398"/>
                    <a:pt x="1483" y="371"/>
                    <a:pt x="1642" y="371"/>
                  </a:cubicBezTo>
                  <a:close/>
                  <a:moveTo>
                    <a:pt x="1589" y="1"/>
                  </a:moveTo>
                  <a:cubicBezTo>
                    <a:pt x="1298" y="1"/>
                    <a:pt x="1060" y="40"/>
                    <a:pt x="861" y="146"/>
                  </a:cubicBezTo>
                  <a:cubicBezTo>
                    <a:pt x="663" y="239"/>
                    <a:pt x="491" y="358"/>
                    <a:pt x="371" y="504"/>
                  </a:cubicBezTo>
                  <a:cubicBezTo>
                    <a:pt x="239" y="649"/>
                    <a:pt x="146" y="821"/>
                    <a:pt x="93" y="1007"/>
                  </a:cubicBezTo>
                  <a:cubicBezTo>
                    <a:pt x="27" y="1192"/>
                    <a:pt x="1" y="1364"/>
                    <a:pt x="1" y="1536"/>
                  </a:cubicBezTo>
                  <a:cubicBezTo>
                    <a:pt x="1" y="1761"/>
                    <a:pt x="41" y="1959"/>
                    <a:pt x="107" y="2145"/>
                  </a:cubicBezTo>
                  <a:cubicBezTo>
                    <a:pt x="186" y="2330"/>
                    <a:pt x="279" y="2489"/>
                    <a:pt x="398" y="2621"/>
                  </a:cubicBezTo>
                  <a:cubicBezTo>
                    <a:pt x="517" y="2754"/>
                    <a:pt x="663" y="2846"/>
                    <a:pt x="821" y="2926"/>
                  </a:cubicBezTo>
                  <a:cubicBezTo>
                    <a:pt x="980" y="2992"/>
                    <a:pt x="1152" y="3031"/>
                    <a:pt x="1338" y="3031"/>
                  </a:cubicBezTo>
                  <a:cubicBezTo>
                    <a:pt x="1430" y="3031"/>
                    <a:pt x="1536" y="3018"/>
                    <a:pt x="1655" y="2992"/>
                  </a:cubicBezTo>
                  <a:cubicBezTo>
                    <a:pt x="1761" y="2965"/>
                    <a:pt x="1880" y="2926"/>
                    <a:pt x="1986" y="2886"/>
                  </a:cubicBezTo>
                  <a:cubicBezTo>
                    <a:pt x="2092" y="2833"/>
                    <a:pt x="2198" y="2767"/>
                    <a:pt x="2291" y="2701"/>
                  </a:cubicBezTo>
                  <a:cubicBezTo>
                    <a:pt x="2396" y="2621"/>
                    <a:pt x="2476" y="2529"/>
                    <a:pt x="2555" y="2423"/>
                  </a:cubicBezTo>
                  <a:lnTo>
                    <a:pt x="2555" y="2423"/>
                  </a:lnTo>
                  <a:cubicBezTo>
                    <a:pt x="2516" y="2648"/>
                    <a:pt x="2436" y="2886"/>
                    <a:pt x="2343" y="3124"/>
                  </a:cubicBezTo>
                  <a:cubicBezTo>
                    <a:pt x="2251" y="3362"/>
                    <a:pt x="2132" y="3601"/>
                    <a:pt x="1986" y="3839"/>
                  </a:cubicBezTo>
                  <a:cubicBezTo>
                    <a:pt x="1841" y="4064"/>
                    <a:pt x="1695" y="4276"/>
                    <a:pt x="1523" y="4474"/>
                  </a:cubicBezTo>
                  <a:cubicBezTo>
                    <a:pt x="1351" y="4659"/>
                    <a:pt x="1166" y="4818"/>
                    <a:pt x="967" y="4951"/>
                  </a:cubicBezTo>
                  <a:cubicBezTo>
                    <a:pt x="927" y="4977"/>
                    <a:pt x="888" y="5017"/>
                    <a:pt x="874" y="5030"/>
                  </a:cubicBezTo>
                  <a:cubicBezTo>
                    <a:pt x="848" y="5056"/>
                    <a:pt x="835" y="5096"/>
                    <a:pt x="835" y="5136"/>
                  </a:cubicBezTo>
                  <a:cubicBezTo>
                    <a:pt x="835" y="5202"/>
                    <a:pt x="848" y="5242"/>
                    <a:pt x="901" y="5255"/>
                  </a:cubicBezTo>
                  <a:cubicBezTo>
                    <a:pt x="941" y="5281"/>
                    <a:pt x="980" y="5295"/>
                    <a:pt x="1020" y="5295"/>
                  </a:cubicBezTo>
                  <a:cubicBezTo>
                    <a:pt x="1073" y="5295"/>
                    <a:pt x="1126" y="5281"/>
                    <a:pt x="1166" y="5268"/>
                  </a:cubicBezTo>
                  <a:cubicBezTo>
                    <a:pt x="1218" y="5242"/>
                    <a:pt x="1258" y="5215"/>
                    <a:pt x="1311" y="5176"/>
                  </a:cubicBezTo>
                  <a:cubicBezTo>
                    <a:pt x="1470" y="5043"/>
                    <a:pt x="1642" y="4871"/>
                    <a:pt x="1854" y="4659"/>
                  </a:cubicBezTo>
                  <a:cubicBezTo>
                    <a:pt x="2052" y="4434"/>
                    <a:pt x="2251" y="4143"/>
                    <a:pt x="2449" y="3786"/>
                  </a:cubicBezTo>
                  <a:cubicBezTo>
                    <a:pt x="2529" y="3640"/>
                    <a:pt x="2608" y="3468"/>
                    <a:pt x="2688" y="3283"/>
                  </a:cubicBezTo>
                  <a:cubicBezTo>
                    <a:pt x="2754" y="3111"/>
                    <a:pt x="2820" y="2912"/>
                    <a:pt x="2886" y="2714"/>
                  </a:cubicBezTo>
                  <a:cubicBezTo>
                    <a:pt x="2939" y="2515"/>
                    <a:pt x="2979" y="2304"/>
                    <a:pt x="3018" y="2092"/>
                  </a:cubicBezTo>
                  <a:cubicBezTo>
                    <a:pt x="3058" y="1893"/>
                    <a:pt x="3071" y="1682"/>
                    <a:pt x="3071" y="1470"/>
                  </a:cubicBezTo>
                  <a:cubicBezTo>
                    <a:pt x="3071" y="1337"/>
                    <a:pt x="3045" y="1179"/>
                    <a:pt x="3005" y="1007"/>
                  </a:cubicBezTo>
                  <a:cubicBezTo>
                    <a:pt x="2966" y="834"/>
                    <a:pt x="2899" y="676"/>
                    <a:pt x="2780" y="530"/>
                  </a:cubicBezTo>
                  <a:cubicBezTo>
                    <a:pt x="2674" y="371"/>
                    <a:pt x="2529" y="252"/>
                    <a:pt x="2330" y="159"/>
                  </a:cubicBezTo>
                  <a:cubicBezTo>
                    <a:pt x="2132" y="54"/>
                    <a:pt x="1893" y="1"/>
                    <a:pt x="1589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5" name="Google Shape;155;p8"/>
          <p:cNvSpPr/>
          <p:nvPr/>
        </p:nvSpPr>
        <p:spPr>
          <a:xfrm>
            <a:off x="10647807" y="4422103"/>
            <a:ext cx="113267" cy="24467"/>
          </a:xfrm>
          <a:custGeom>
            <a:avLst/>
            <a:gdLst/>
            <a:ahLst/>
            <a:cxnLst/>
            <a:rect l="l" t="t" r="r" b="b"/>
            <a:pathLst>
              <a:path w="1537" h="332" extrusionOk="0">
                <a:moveTo>
                  <a:pt x="1" y="1"/>
                </a:moveTo>
                <a:lnTo>
                  <a:pt x="1" y="332"/>
                </a:lnTo>
                <a:lnTo>
                  <a:pt x="1536" y="332"/>
                </a:lnTo>
                <a:lnTo>
                  <a:pt x="15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2453133" y="1742800"/>
            <a:ext cx="72856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3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4800"/>
              <a:buNone/>
              <a:defRPr sz="6400">
                <a:solidFill>
                  <a:srgbClr val="FFEC9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4800"/>
              <a:buNone/>
              <a:defRPr sz="6400">
                <a:solidFill>
                  <a:srgbClr val="FFEC9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4800"/>
              <a:buNone/>
              <a:defRPr sz="6400">
                <a:solidFill>
                  <a:srgbClr val="FFEC9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4800"/>
              <a:buNone/>
              <a:defRPr sz="6400">
                <a:solidFill>
                  <a:srgbClr val="FFEC9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4800"/>
              <a:buNone/>
              <a:defRPr sz="6400">
                <a:solidFill>
                  <a:srgbClr val="FFEC9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4800"/>
              <a:buNone/>
              <a:defRPr sz="6400">
                <a:solidFill>
                  <a:srgbClr val="FFEC9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4800"/>
              <a:buNone/>
              <a:defRPr sz="6400">
                <a:solidFill>
                  <a:srgbClr val="FFEC9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4800"/>
              <a:buNone/>
              <a:defRPr sz="6400">
                <a:solidFill>
                  <a:srgbClr val="FFEC9D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021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>
            <a:spLocks noGrp="1"/>
          </p:cNvSpPr>
          <p:nvPr>
            <p:ph type="subTitle" idx="1"/>
          </p:nvPr>
        </p:nvSpPr>
        <p:spPr>
          <a:xfrm>
            <a:off x="6276500" y="3264800"/>
            <a:ext cx="3876800" cy="17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latin typeface="Mukta Light"/>
                <a:ea typeface="Mukta Light"/>
                <a:cs typeface="Mukta Light"/>
                <a:sym typeface="Mukta Light"/>
              </a:defRPr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59" name="Google Shape;159;p9"/>
          <p:cNvGrpSpPr/>
          <p:nvPr/>
        </p:nvGrpSpPr>
        <p:grpSpPr>
          <a:xfrm>
            <a:off x="10177007" y="5767653"/>
            <a:ext cx="1809341" cy="943324"/>
            <a:chOff x="1787352" y="2530363"/>
            <a:chExt cx="1540651" cy="803239"/>
          </a:xfrm>
        </p:grpSpPr>
        <p:sp>
          <p:nvSpPr>
            <p:cNvPr id="160" name="Google Shape;160;p9"/>
            <p:cNvSpPr/>
            <p:nvPr/>
          </p:nvSpPr>
          <p:spPr>
            <a:xfrm>
              <a:off x="1971678" y="2530363"/>
              <a:ext cx="914442" cy="628420"/>
            </a:xfrm>
            <a:custGeom>
              <a:avLst/>
              <a:gdLst/>
              <a:ahLst/>
              <a:cxnLst/>
              <a:rect l="l" t="t" r="r" b="b"/>
              <a:pathLst>
                <a:path w="16545" h="11370" extrusionOk="0">
                  <a:moveTo>
                    <a:pt x="279" y="1"/>
                  </a:moveTo>
                  <a:cubicBezTo>
                    <a:pt x="213" y="1"/>
                    <a:pt x="160" y="1"/>
                    <a:pt x="160" y="54"/>
                  </a:cubicBezTo>
                  <a:cubicBezTo>
                    <a:pt x="54" y="120"/>
                    <a:pt x="1" y="173"/>
                    <a:pt x="1" y="279"/>
                  </a:cubicBezTo>
                  <a:lnTo>
                    <a:pt x="1" y="8603"/>
                  </a:lnTo>
                  <a:cubicBezTo>
                    <a:pt x="1" y="8551"/>
                    <a:pt x="54" y="8445"/>
                    <a:pt x="107" y="8445"/>
                  </a:cubicBezTo>
                  <a:cubicBezTo>
                    <a:pt x="160" y="8392"/>
                    <a:pt x="213" y="8326"/>
                    <a:pt x="279" y="8326"/>
                  </a:cubicBezTo>
                  <a:lnTo>
                    <a:pt x="543" y="8326"/>
                  </a:lnTo>
                  <a:lnTo>
                    <a:pt x="543" y="715"/>
                  </a:lnTo>
                  <a:lnTo>
                    <a:pt x="13011" y="6340"/>
                  </a:lnTo>
                  <a:cubicBezTo>
                    <a:pt x="12852" y="6076"/>
                    <a:pt x="12733" y="5798"/>
                    <a:pt x="12574" y="5520"/>
                  </a:cubicBezTo>
                  <a:lnTo>
                    <a:pt x="385" y="54"/>
                  </a:lnTo>
                  <a:cubicBezTo>
                    <a:pt x="385" y="1"/>
                    <a:pt x="332" y="1"/>
                    <a:pt x="279" y="1"/>
                  </a:cubicBezTo>
                  <a:close/>
                  <a:moveTo>
                    <a:pt x="3085" y="10814"/>
                  </a:moveTo>
                  <a:lnTo>
                    <a:pt x="3085" y="11092"/>
                  </a:lnTo>
                  <a:cubicBezTo>
                    <a:pt x="3085" y="11198"/>
                    <a:pt x="3032" y="11251"/>
                    <a:pt x="2979" y="11303"/>
                  </a:cubicBezTo>
                  <a:cubicBezTo>
                    <a:pt x="2926" y="11370"/>
                    <a:pt x="2860" y="11370"/>
                    <a:pt x="2807" y="11370"/>
                  </a:cubicBezTo>
                  <a:lnTo>
                    <a:pt x="16545" y="11370"/>
                  </a:lnTo>
                  <a:cubicBezTo>
                    <a:pt x="16426" y="11198"/>
                    <a:pt x="16267" y="11039"/>
                    <a:pt x="16095" y="10814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2666643" y="2835398"/>
              <a:ext cx="661361" cy="323385"/>
            </a:xfrm>
            <a:custGeom>
              <a:avLst/>
              <a:gdLst/>
              <a:ahLst/>
              <a:cxnLst/>
              <a:rect l="l" t="t" r="r" b="b"/>
              <a:pathLst>
                <a:path w="11966" h="5851" extrusionOk="0">
                  <a:moveTo>
                    <a:pt x="0" y="1"/>
                  </a:moveTo>
                  <a:cubicBezTo>
                    <a:pt x="159" y="279"/>
                    <a:pt x="278" y="557"/>
                    <a:pt x="437" y="821"/>
                  </a:cubicBezTo>
                  <a:lnTo>
                    <a:pt x="10417" y="5295"/>
                  </a:lnTo>
                  <a:lnTo>
                    <a:pt x="3521" y="5295"/>
                  </a:lnTo>
                  <a:cubicBezTo>
                    <a:pt x="3693" y="5520"/>
                    <a:pt x="3852" y="5679"/>
                    <a:pt x="3971" y="5851"/>
                  </a:cubicBezTo>
                  <a:lnTo>
                    <a:pt x="11687" y="5851"/>
                  </a:lnTo>
                  <a:cubicBezTo>
                    <a:pt x="11793" y="5851"/>
                    <a:pt x="11912" y="5784"/>
                    <a:pt x="11965" y="5626"/>
                  </a:cubicBezTo>
                  <a:cubicBezTo>
                    <a:pt x="11965" y="5520"/>
                    <a:pt x="11912" y="5401"/>
                    <a:pt x="11793" y="53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1971678" y="2990485"/>
              <a:ext cx="170508" cy="168297"/>
            </a:xfrm>
            <a:custGeom>
              <a:avLst/>
              <a:gdLst/>
              <a:ahLst/>
              <a:cxnLst/>
              <a:rect l="l" t="t" r="r" b="b"/>
              <a:pathLst>
                <a:path w="3085" h="3045" extrusionOk="0">
                  <a:moveTo>
                    <a:pt x="2529" y="556"/>
                  </a:moveTo>
                  <a:lnTo>
                    <a:pt x="2529" y="2489"/>
                  </a:lnTo>
                  <a:lnTo>
                    <a:pt x="543" y="2489"/>
                  </a:lnTo>
                  <a:lnTo>
                    <a:pt x="543" y="556"/>
                  </a:lnTo>
                  <a:close/>
                  <a:moveTo>
                    <a:pt x="279" y="1"/>
                  </a:moveTo>
                  <a:cubicBezTo>
                    <a:pt x="213" y="1"/>
                    <a:pt x="160" y="67"/>
                    <a:pt x="107" y="120"/>
                  </a:cubicBezTo>
                  <a:cubicBezTo>
                    <a:pt x="54" y="120"/>
                    <a:pt x="1" y="226"/>
                    <a:pt x="1" y="278"/>
                  </a:cubicBezTo>
                  <a:lnTo>
                    <a:pt x="1" y="2767"/>
                  </a:lnTo>
                  <a:cubicBezTo>
                    <a:pt x="1" y="2873"/>
                    <a:pt x="54" y="2926"/>
                    <a:pt x="107" y="2978"/>
                  </a:cubicBezTo>
                  <a:cubicBezTo>
                    <a:pt x="160" y="3045"/>
                    <a:pt x="213" y="3045"/>
                    <a:pt x="279" y="3045"/>
                  </a:cubicBezTo>
                  <a:lnTo>
                    <a:pt x="2807" y="3045"/>
                  </a:lnTo>
                  <a:cubicBezTo>
                    <a:pt x="2860" y="3045"/>
                    <a:pt x="2926" y="3045"/>
                    <a:pt x="2979" y="2978"/>
                  </a:cubicBezTo>
                  <a:cubicBezTo>
                    <a:pt x="3032" y="2926"/>
                    <a:pt x="3085" y="2873"/>
                    <a:pt x="3085" y="2767"/>
                  </a:cubicBezTo>
                  <a:lnTo>
                    <a:pt x="3085" y="2489"/>
                  </a:lnTo>
                  <a:lnTo>
                    <a:pt x="3085" y="278"/>
                  </a:lnTo>
                  <a:cubicBezTo>
                    <a:pt x="3085" y="226"/>
                    <a:pt x="3032" y="120"/>
                    <a:pt x="2979" y="120"/>
                  </a:cubicBezTo>
                  <a:cubicBezTo>
                    <a:pt x="2926" y="67"/>
                    <a:pt x="2860" y="1"/>
                    <a:pt x="2807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2584733" y="2634989"/>
              <a:ext cx="118554" cy="120765"/>
            </a:xfrm>
            <a:custGeom>
              <a:avLst/>
              <a:gdLst/>
              <a:ahLst/>
              <a:cxnLst/>
              <a:rect l="l" t="t" r="r" b="b"/>
              <a:pathLst>
                <a:path w="2145" h="2185" extrusionOk="0">
                  <a:moveTo>
                    <a:pt x="887" y="1284"/>
                  </a:moveTo>
                  <a:cubicBezTo>
                    <a:pt x="953" y="1284"/>
                    <a:pt x="1032" y="1297"/>
                    <a:pt x="1085" y="1311"/>
                  </a:cubicBezTo>
                  <a:cubicBezTo>
                    <a:pt x="1151" y="1324"/>
                    <a:pt x="1204" y="1350"/>
                    <a:pt x="1257" y="1377"/>
                  </a:cubicBezTo>
                  <a:cubicBezTo>
                    <a:pt x="1310" y="1403"/>
                    <a:pt x="1350" y="1430"/>
                    <a:pt x="1376" y="1469"/>
                  </a:cubicBezTo>
                  <a:cubicBezTo>
                    <a:pt x="1403" y="1509"/>
                    <a:pt x="1416" y="1549"/>
                    <a:pt x="1416" y="1588"/>
                  </a:cubicBezTo>
                  <a:cubicBezTo>
                    <a:pt x="1416" y="1641"/>
                    <a:pt x="1403" y="1681"/>
                    <a:pt x="1363" y="1721"/>
                  </a:cubicBezTo>
                  <a:cubicBezTo>
                    <a:pt x="1337" y="1761"/>
                    <a:pt x="1297" y="1787"/>
                    <a:pt x="1231" y="1813"/>
                  </a:cubicBezTo>
                  <a:cubicBezTo>
                    <a:pt x="1178" y="1840"/>
                    <a:pt x="1112" y="1866"/>
                    <a:pt x="1046" y="1880"/>
                  </a:cubicBezTo>
                  <a:cubicBezTo>
                    <a:pt x="966" y="1906"/>
                    <a:pt x="887" y="1906"/>
                    <a:pt x="807" y="1906"/>
                  </a:cubicBezTo>
                  <a:cubicBezTo>
                    <a:pt x="675" y="1906"/>
                    <a:pt x="569" y="1893"/>
                    <a:pt x="463" y="1840"/>
                  </a:cubicBezTo>
                  <a:cubicBezTo>
                    <a:pt x="371" y="1800"/>
                    <a:pt x="318" y="1734"/>
                    <a:pt x="318" y="1641"/>
                  </a:cubicBezTo>
                  <a:cubicBezTo>
                    <a:pt x="318" y="1588"/>
                    <a:pt x="331" y="1536"/>
                    <a:pt x="371" y="1496"/>
                  </a:cubicBezTo>
                  <a:cubicBezTo>
                    <a:pt x="397" y="1456"/>
                    <a:pt x="437" y="1416"/>
                    <a:pt x="490" y="1390"/>
                  </a:cubicBezTo>
                  <a:cubicBezTo>
                    <a:pt x="529" y="1350"/>
                    <a:pt x="596" y="1337"/>
                    <a:pt x="662" y="1311"/>
                  </a:cubicBezTo>
                  <a:cubicBezTo>
                    <a:pt x="728" y="1297"/>
                    <a:pt x="807" y="1284"/>
                    <a:pt x="887" y="1284"/>
                  </a:cubicBezTo>
                  <a:close/>
                  <a:moveTo>
                    <a:pt x="926" y="0"/>
                  </a:moveTo>
                  <a:cubicBezTo>
                    <a:pt x="688" y="0"/>
                    <a:pt x="490" y="53"/>
                    <a:pt x="344" y="159"/>
                  </a:cubicBezTo>
                  <a:cubicBezTo>
                    <a:pt x="199" y="265"/>
                    <a:pt x="132" y="397"/>
                    <a:pt x="132" y="569"/>
                  </a:cubicBezTo>
                  <a:cubicBezTo>
                    <a:pt x="132" y="649"/>
                    <a:pt x="159" y="715"/>
                    <a:pt x="199" y="781"/>
                  </a:cubicBezTo>
                  <a:cubicBezTo>
                    <a:pt x="238" y="861"/>
                    <a:pt x="304" y="887"/>
                    <a:pt x="397" y="887"/>
                  </a:cubicBezTo>
                  <a:cubicBezTo>
                    <a:pt x="463" y="887"/>
                    <a:pt x="503" y="874"/>
                    <a:pt x="543" y="847"/>
                  </a:cubicBezTo>
                  <a:cubicBezTo>
                    <a:pt x="582" y="821"/>
                    <a:pt x="596" y="781"/>
                    <a:pt x="596" y="728"/>
                  </a:cubicBezTo>
                  <a:cubicBezTo>
                    <a:pt x="596" y="675"/>
                    <a:pt x="582" y="636"/>
                    <a:pt x="556" y="622"/>
                  </a:cubicBezTo>
                  <a:cubicBezTo>
                    <a:pt x="529" y="596"/>
                    <a:pt x="503" y="583"/>
                    <a:pt x="490" y="583"/>
                  </a:cubicBezTo>
                  <a:cubicBezTo>
                    <a:pt x="450" y="569"/>
                    <a:pt x="437" y="569"/>
                    <a:pt x="410" y="556"/>
                  </a:cubicBezTo>
                  <a:cubicBezTo>
                    <a:pt x="397" y="556"/>
                    <a:pt x="397" y="530"/>
                    <a:pt x="397" y="503"/>
                  </a:cubicBezTo>
                  <a:cubicBezTo>
                    <a:pt x="397" y="477"/>
                    <a:pt x="410" y="437"/>
                    <a:pt x="437" y="411"/>
                  </a:cubicBezTo>
                  <a:cubicBezTo>
                    <a:pt x="476" y="384"/>
                    <a:pt x="516" y="358"/>
                    <a:pt x="556" y="344"/>
                  </a:cubicBezTo>
                  <a:cubicBezTo>
                    <a:pt x="609" y="318"/>
                    <a:pt x="662" y="305"/>
                    <a:pt x="728" y="291"/>
                  </a:cubicBezTo>
                  <a:cubicBezTo>
                    <a:pt x="781" y="278"/>
                    <a:pt x="834" y="278"/>
                    <a:pt x="887" y="278"/>
                  </a:cubicBezTo>
                  <a:cubicBezTo>
                    <a:pt x="1072" y="278"/>
                    <a:pt x="1204" y="331"/>
                    <a:pt x="1297" y="450"/>
                  </a:cubicBezTo>
                  <a:cubicBezTo>
                    <a:pt x="1376" y="569"/>
                    <a:pt x="1416" y="728"/>
                    <a:pt x="1416" y="927"/>
                  </a:cubicBezTo>
                  <a:cubicBezTo>
                    <a:pt x="1416" y="940"/>
                    <a:pt x="1416" y="966"/>
                    <a:pt x="1416" y="1006"/>
                  </a:cubicBezTo>
                  <a:lnTo>
                    <a:pt x="1416" y="1099"/>
                  </a:lnTo>
                  <a:lnTo>
                    <a:pt x="1416" y="1218"/>
                  </a:lnTo>
                  <a:cubicBezTo>
                    <a:pt x="1218" y="1086"/>
                    <a:pt x="1006" y="1006"/>
                    <a:pt x="768" y="1006"/>
                  </a:cubicBezTo>
                  <a:cubicBezTo>
                    <a:pt x="649" y="1006"/>
                    <a:pt x="543" y="1033"/>
                    <a:pt x="450" y="1059"/>
                  </a:cubicBezTo>
                  <a:cubicBezTo>
                    <a:pt x="357" y="1086"/>
                    <a:pt x="278" y="1138"/>
                    <a:pt x="212" y="1191"/>
                  </a:cubicBezTo>
                  <a:cubicBezTo>
                    <a:pt x="146" y="1244"/>
                    <a:pt x="93" y="1311"/>
                    <a:pt x="53" y="1390"/>
                  </a:cubicBezTo>
                  <a:cubicBezTo>
                    <a:pt x="13" y="1469"/>
                    <a:pt x="0" y="1549"/>
                    <a:pt x="0" y="1641"/>
                  </a:cubicBezTo>
                  <a:cubicBezTo>
                    <a:pt x="0" y="1800"/>
                    <a:pt x="53" y="1946"/>
                    <a:pt x="185" y="2038"/>
                  </a:cubicBezTo>
                  <a:cubicBezTo>
                    <a:pt x="318" y="2131"/>
                    <a:pt x="490" y="2184"/>
                    <a:pt x="701" y="2184"/>
                  </a:cubicBezTo>
                  <a:cubicBezTo>
                    <a:pt x="847" y="2184"/>
                    <a:pt x="979" y="2158"/>
                    <a:pt x="1099" y="2118"/>
                  </a:cubicBezTo>
                  <a:cubicBezTo>
                    <a:pt x="1218" y="2065"/>
                    <a:pt x="1324" y="1999"/>
                    <a:pt x="1429" y="1919"/>
                  </a:cubicBezTo>
                  <a:cubicBezTo>
                    <a:pt x="1456" y="2012"/>
                    <a:pt x="1496" y="2078"/>
                    <a:pt x="1562" y="2131"/>
                  </a:cubicBezTo>
                  <a:cubicBezTo>
                    <a:pt x="1628" y="2171"/>
                    <a:pt x="1707" y="2184"/>
                    <a:pt x="1787" y="2184"/>
                  </a:cubicBezTo>
                  <a:cubicBezTo>
                    <a:pt x="1840" y="2184"/>
                    <a:pt x="1879" y="2184"/>
                    <a:pt x="1919" y="2171"/>
                  </a:cubicBezTo>
                  <a:cubicBezTo>
                    <a:pt x="1959" y="2158"/>
                    <a:pt x="1999" y="2131"/>
                    <a:pt x="2038" y="2105"/>
                  </a:cubicBezTo>
                  <a:cubicBezTo>
                    <a:pt x="2078" y="2078"/>
                    <a:pt x="2091" y="2038"/>
                    <a:pt x="2118" y="1999"/>
                  </a:cubicBezTo>
                  <a:cubicBezTo>
                    <a:pt x="2144" y="1959"/>
                    <a:pt x="2144" y="1893"/>
                    <a:pt x="2144" y="1840"/>
                  </a:cubicBezTo>
                  <a:cubicBezTo>
                    <a:pt x="2144" y="1800"/>
                    <a:pt x="2144" y="1761"/>
                    <a:pt x="2131" y="1734"/>
                  </a:cubicBezTo>
                  <a:cubicBezTo>
                    <a:pt x="2118" y="1694"/>
                    <a:pt x="2091" y="1681"/>
                    <a:pt x="2051" y="1681"/>
                  </a:cubicBezTo>
                  <a:cubicBezTo>
                    <a:pt x="2012" y="1681"/>
                    <a:pt x="1972" y="1694"/>
                    <a:pt x="1959" y="1721"/>
                  </a:cubicBezTo>
                  <a:cubicBezTo>
                    <a:pt x="1946" y="1747"/>
                    <a:pt x="1932" y="1761"/>
                    <a:pt x="1932" y="1787"/>
                  </a:cubicBezTo>
                  <a:cubicBezTo>
                    <a:pt x="1919" y="1827"/>
                    <a:pt x="1906" y="1853"/>
                    <a:pt x="1893" y="1880"/>
                  </a:cubicBezTo>
                  <a:cubicBezTo>
                    <a:pt x="1893" y="1893"/>
                    <a:pt x="1866" y="1906"/>
                    <a:pt x="1840" y="1906"/>
                  </a:cubicBezTo>
                  <a:cubicBezTo>
                    <a:pt x="1787" y="1906"/>
                    <a:pt x="1760" y="1893"/>
                    <a:pt x="1747" y="1840"/>
                  </a:cubicBezTo>
                  <a:cubicBezTo>
                    <a:pt x="1734" y="1800"/>
                    <a:pt x="1734" y="1708"/>
                    <a:pt x="1734" y="1562"/>
                  </a:cubicBezTo>
                  <a:lnTo>
                    <a:pt x="1734" y="1403"/>
                  </a:lnTo>
                  <a:cubicBezTo>
                    <a:pt x="1734" y="1337"/>
                    <a:pt x="1734" y="1271"/>
                    <a:pt x="1734" y="1218"/>
                  </a:cubicBezTo>
                  <a:cubicBezTo>
                    <a:pt x="1734" y="1152"/>
                    <a:pt x="1747" y="1086"/>
                    <a:pt x="1747" y="1033"/>
                  </a:cubicBezTo>
                  <a:cubicBezTo>
                    <a:pt x="1747" y="980"/>
                    <a:pt x="1747" y="927"/>
                    <a:pt x="1747" y="900"/>
                  </a:cubicBezTo>
                  <a:cubicBezTo>
                    <a:pt x="1747" y="291"/>
                    <a:pt x="1469" y="0"/>
                    <a:pt x="926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787352" y="2713970"/>
              <a:ext cx="141215" cy="212955"/>
            </a:xfrm>
            <a:custGeom>
              <a:avLst/>
              <a:gdLst/>
              <a:ahLst/>
              <a:cxnLst/>
              <a:rect l="l" t="t" r="r" b="b"/>
              <a:pathLst>
                <a:path w="2555" h="3853" extrusionOk="0">
                  <a:moveTo>
                    <a:pt x="1655" y="1959"/>
                  </a:moveTo>
                  <a:cubicBezTo>
                    <a:pt x="1708" y="1959"/>
                    <a:pt x="1761" y="1973"/>
                    <a:pt x="1827" y="1999"/>
                  </a:cubicBezTo>
                  <a:cubicBezTo>
                    <a:pt x="1893" y="2026"/>
                    <a:pt x="1946" y="2065"/>
                    <a:pt x="2012" y="2132"/>
                  </a:cubicBezTo>
                  <a:cubicBezTo>
                    <a:pt x="2065" y="2184"/>
                    <a:pt x="2118" y="2277"/>
                    <a:pt x="2158" y="2370"/>
                  </a:cubicBezTo>
                  <a:cubicBezTo>
                    <a:pt x="2198" y="2476"/>
                    <a:pt x="2211" y="2595"/>
                    <a:pt x="2211" y="2754"/>
                  </a:cubicBezTo>
                  <a:cubicBezTo>
                    <a:pt x="2211" y="2912"/>
                    <a:pt x="2184" y="3045"/>
                    <a:pt x="2131" y="3151"/>
                  </a:cubicBezTo>
                  <a:cubicBezTo>
                    <a:pt x="2092" y="3256"/>
                    <a:pt x="2039" y="3336"/>
                    <a:pt x="1959" y="3402"/>
                  </a:cubicBezTo>
                  <a:cubicBezTo>
                    <a:pt x="1893" y="3455"/>
                    <a:pt x="1814" y="3495"/>
                    <a:pt x="1734" y="3521"/>
                  </a:cubicBezTo>
                  <a:cubicBezTo>
                    <a:pt x="1655" y="3548"/>
                    <a:pt x="1576" y="3548"/>
                    <a:pt x="1523" y="3548"/>
                  </a:cubicBezTo>
                  <a:cubicBezTo>
                    <a:pt x="1324" y="3548"/>
                    <a:pt x="1178" y="3495"/>
                    <a:pt x="1086" y="3376"/>
                  </a:cubicBezTo>
                  <a:cubicBezTo>
                    <a:pt x="993" y="3256"/>
                    <a:pt x="940" y="3071"/>
                    <a:pt x="940" y="2846"/>
                  </a:cubicBezTo>
                  <a:cubicBezTo>
                    <a:pt x="940" y="2793"/>
                    <a:pt x="953" y="2714"/>
                    <a:pt x="980" y="2608"/>
                  </a:cubicBezTo>
                  <a:cubicBezTo>
                    <a:pt x="1006" y="2515"/>
                    <a:pt x="1059" y="2423"/>
                    <a:pt x="1112" y="2317"/>
                  </a:cubicBezTo>
                  <a:cubicBezTo>
                    <a:pt x="1165" y="2224"/>
                    <a:pt x="1245" y="2132"/>
                    <a:pt x="1337" y="2065"/>
                  </a:cubicBezTo>
                  <a:cubicBezTo>
                    <a:pt x="1430" y="1999"/>
                    <a:pt x="1536" y="1959"/>
                    <a:pt x="1655" y="1959"/>
                  </a:cubicBezTo>
                  <a:close/>
                  <a:moveTo>
                    <a:pt x="398" y="1"/>
                  </a:moveTo>
                  <a:cubicBezTo>
                    <a:pt x="265" y="1"/>
                    <a:pt x="173" y="14"/>
                    <a:pt x="106" y="40"/>
                  </a:cubicBezTo>
                  <a:cubicBezTo>
                    <a:pt x="40" y="67"/>
                    <a:pt x="1" y="93"/>
                    <a:pt x="1" y="146"/>
                  </a:cubicBezTo>
                  <a:cubicBezTo>
                    <a:pt x="1" y="173"/>
                    <a:pt x="27" y="199"/>
                    <a:pt x="67" y="212"/>
                  </a:cubicBezTo>
                  <a:cubicBezTo>
                    <a:pt x="120" y="239"/>
                    <a:pt x="159" y="239"/>
                    <a:pt x="212" y="239"/>
                  </a:cubicBezTo>
                  <a:lnTo>
                    <a:pt x="398" y="239"/>
                  </a:lnTo>
                  <a:cubicBezTo>
                    <a:pt x="530" y="239"/>
                    <a:pt x="596" y="279"/>
                    <a:pt x="596" y="371"/>
                  </a:cubicBezTo>
                  <a:lnTo>
                    <a:pt x="596" y="557"/>
                  </a:lnTo>
                  <a:lnTo>
                    <a:pt x="596" y="821"/>
                  </a:lnTo>
                  <a:cubicBezTo>
                    <a:pt x="596" y="927"/>
                    <a:pt x="609" y="1033"/>
                    <a:pt x="609" y="1139"/>
                  </a:cubicBezTo>
                  <a:lnTo>
                    <a:pt x="609" y="1483"/>
                  </a:lnTo>
                  <a:cubicBezTo>
                    <a:pt x="609" y="1721"/>
                    <a:pt x="596" y="1920"/>
                    <a:pt x="596" y="2092"/>
                  </a:cubicBezTo>
                  <a:cubicBezTo>
                    <a:pt x="596" y="2264"/>
                    <a:pt x="596" y="2409"/>
                    <a:pt x="596" y="2542"/>
                  </a:cubicBezTo>
                  <a:cubicBezTo>
                    <a:pt x="596" y="2674"/>
                    <a:pt x="583" y="2780"/>
                    <a:pt x="583" y="2886"/>
                  </a:cubicBezTo>
                  <a:cubicBezTo>
                    <a:pt x="583" y="2979"/>
                    <a:pt x="583" y="3071"/>
                    <a:pt x="583" y="3151"/>
                  </a:cubicBezTo>
                  <a:lnTo>
                    <a:pt x="570" y="3402"/>
                  </a:lnTo>
                  <a:cubicBezTo>
                    <a:pt x="570" y="3495"/>
                    <a:pt x="556" y="3587"/>
                    <a:pt x="556" y="3680"/>
                  </a:cubicBezTo>
                  <a:cubicBezTo>
                    <a:pt x="556" y="3733"/>
                    <a:pt x="583" y="3786"/>
                    <a:pt x="609" y="3812"/>
                  </a:cubicBezTo>
                  <a:cubicBezTo>
                    <a:pt x="636" y="3839"/>
                    <a:pt x="676" y="3852"/>
                    <a:pt x="715" y="3852"/>
                  </a:cubicBezTo>
                  <a:cubicBezTo>
                    <a:pt x="755" y="3852"/>
                    <a:pt x="781" y="3839"/>
                    <a:pt x="808" y="3826"/>
                  </a:cubicBezTo>
                  <a:cubicBezTo>
                    <a:pt x="821" y="3826"/>
                    <a:pt x="848" y="3799"/>
                    <a:pt x="861" y="3773"/>
                  </a:cubicBezTo>
                  <a:cubicBezTo>
                    <a:pt x="861" y="3746"/>
                    <a:pt x="874" y="3706"/>
                    <a:pt x="874" y="3667"/>
                  </a:cubicBezTo>
                  <a:cubicBezTo>
                    <a:pt x="874" y="3614"/>
                    <a:pt x="887" y="3548"/>
                    <a:pt x="887" y="3481"/>
                  </a:cubicBezTo>
                  <a:cubicBezTo>
                    <a:pt x="914" y="3521"/>
                    <a:pt x="940" y="3561"/>
                    <a:pt x="980" y="3614"/>
                  </a:cubicBezTo>
                  <a:cubicBezTo>
                    <a:pt x="1020" y="3654"/>
                    <a:pt x="1059" y="3680"/>
                    <a:pt x="1112" y="3720"/>
                  </a:cubicBezTo>
                  <a:cubicBezTo>
                    <a:pt x="1152" y="3759"/>
                    <a:pt x="1218" y="3786"/>
                    <a:pt x="1284" y="3799"/>
                  </a:cubicBezTo>
                  <a:cubicBezTo>
                    <a:pt x="1351" y="3826"/>
                    <a:pt x="1430" y="3839"/>
                    <a:pt x="1523" y="3839"/>
                  </a:cubicBezTo>
                  <a:cubicBezTo>
                    <a:pt x="1628" y="3839"/>
                    <a:pt x="1748" y="3826"/>
                    <a:pt x="1867" y="3786"/>
                  </a:cubicBezTo>
                  <a:cubicBezTo>
                    <a:pt x="1986" y="3746"/>
                    <a:pt x="2105" y="3693"/>
                    <a:pt x="2198" y="3614"/>
                  </a:cubicBezTo>
                  <a:cubicBezTo>
                    <a:pt x="2303" y="3521"/>
                    <a:pt x="2383" y="3415"/>
                    <a:pt x="2449" y="3283"/>
                  </a:cubicBezTo>
                  <a:cubicBezTo>
                    <a:pt x="2515" y="3151"/>
                    <a:pt x="2555" y="2979"/>
                    <a:pt x="2555" y="2780"/>
                  </a:cubicBezTo>
                  <a:cubicBezTo>
                    <a:pt x="2555" y="2661"/>
                    <a:pt x="2542" y="2529"/>
                    <a:pt x="2502" y="2409"/>
                  </a:cubicBezTo>
                  <a:cubicBezTo>
                    <a:pt x="2476" y="2277"/>
                    <a:pt x="2436" y="2158"/>
                    <a:pt x="2370" y="2052"/>
                  </a:cubicBezTo>
                  <a:cubicBezTo>
                    <a:pt x="2317" y="1946"/>
                    <a:pt x="2224" y="1854"/>
                    <a:pt x="2118" y="1774"/>
                  </a:cubicBezTo>
                  <a:cubicBezTo>
                    <a:pt x="2012" y="1708"/>
                    <a:pt x="1893" y="1668"/>
                    <a:pt x="1734" y="1668"/>
                  </a:cubicBezTo>
                  <a:cubicBezTo>
                    <a:pt x="1562" y="1668"/>
                    <a:pt x="1403" y="1721"/>
                    <a:pt x="1271" y="1827"/>
                  </a:cubicBezTo>
                  <a:cubicBezTo>
                    <a:pt x="1126" y="1920"/>
                    <a:pt x="1020" y="2065"/>
                    <a:pt x="927" y="2251"/>
                  </a:cubicBezTo>
                  <a:lnTo>
                    <a:pt x="927" y="173"/>
                  </a:lnTo>
                  <a:cubicBezTo>
                    <a:pt x="927" y="93"/>
                    <a:pt x="914" y="40"/>
                    <a:pt x="887" y="27"/>
                  </a:cubicBezTo>
                  <a:cubicBezTo>
                    <a:pt x="861" y="14"/>
                    <a:pt x="834" y="1"/>
                    <a:pt x="808" y="1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2506415" y="3201175"/>
              <a:ext cx="111977" cy="132427"/>
            </a:xfrm>
            <a:custGeom>
              <a:avLst/>
              <a:gdLst/>
              <a:ahLst/>
              <a:cxnLst/>
              <a:rect l="l" t="t" r="r" b="b"/>
              <a:pathLst>
                <a:path w="2026" h="2396" extrusionOk="0">
                  <a:moveTo>
                    <a:pt x="1761" y="0"/>
                  </a:moveTo>
                  <a:cubicBezTo>
                    <a:pt x="1708" y="0"/>
                    <a:pt x="1682" y="14"/>
                    <a:pt x="1655" y="40"/>
                  </a:cubicBezTo>
                  <a:cubicBezTo>
                    <a:pt x="1629" y="66"/>
                    <a:pt x="1629" y="93"/>
                    <a:pt x="1629" y="133"/>
                  </a:cubicBezTo>
                  <a:lnTo>
                    <a:pt x="1629" y="265"/>
                  </a:lnTo>
                  <a:cubicBezTo>
                    <a:pt x="1629" y="318"/>
                    <a:pt x="1629" y="358"/>
                    <a:pt x="1629" y="384"/>
                  </a:cubicBezTo>
                  <a:cubicBezTo>
                    <a:pt x="1563" y="291"/>
                    <a:pt x="1483" y="212"/>
                    <a:pt x="1391" y="186"/>
                  </a:cubicBezTo>
                  <a:cubicBezTo>
                    <a:pt x="1298" y="159"/>
                    <a:pt x="1192" y="133"/>
                    <a:pt x="1073" y="133"/>
                  </a:cubicBezTo>
                  <a:cubicBezTo>
                    <a:pt x="927" y="133"/>
                    <a:pt x="782" y="172"/>
                    <a:pt x="649" y="225"/>
                  </a:cubicBezTo>
                  <a:cubicBezTo>
                    <a:pt x="517" y="291"/>
                    <a:pt x="398" y="371"/>
                    <a:pt x="305" y="490"/>
                  </a:cubicBezTo>
                  <a:cubicBezTo>
                    <a:pt x="213" y="583"/>
                    <a:pt x="133" y="715"/>
                    <a:pt x="80" y="861"/>
                  </a:cubicBezTo>
                  <a:cubicBezTo>
                    <a:pt x="27" y="1006"/>
                    <a:pt x="1" y="1165"/>
                    <a:pt x="1" y="1324"/>
                  </a:cubicBezTo>
                  <a:cubicBezTo>
                    <a:pt x="1" y="1469"/>
                    <a:pt x="14" y="1615"/>
                    <a:pt x="67" y="1747"/>
                  </a:cubicBezTo>
                  <a:cubicBezTo>
                    <a:pt x="120" y="1880"/>
                    <a:pt x="186" y="1986"/>
                    <a:pt x="266" y="2091"/>
                  </a:cubicBezTo>
                  <a:cubicBezTo>
                    <a:pt x="358" y="2184"/>
                    <a:pt x="464" y="2264"/>
                    <a:pt x="596" y="2316"/>
                  </a:cubicBezTo>
                  <a:cubicBezTo>
                    <a:pt x="729" y="2369"/>
                    <a:pt x="874" y="2396"/>
                    <a:pt x="1033" y="2396"/>
                  </a:cubicBezTo>
                  <a:cubicBezTo>
                    <a:pt x="1443" y="2396"/>
                    <a:pt x="1761" y="2237"/>
                    <a:pt x="1973" y="1906"/>
                  </a:cubicBezTo>
                  <a:cubicBezTo>
                    <a:pt x="1999" y="1880"/>
                    <a:pt x="1999" y="1853"/>
                    <a:pt x="2013" y="1840"/>
                  </a:cubicBezTo>
                  <a:cubicBezTo>
                    <a:pt x="2026" y="1827"/>
                    <a:pt x="2026" y="1800"/>
                    <a:pt x="2026" y="1774"/>
                  </a:cubicBezTo>
                  <a:cubicBezTo>
                    <a:pt x="2026" y="1734"/>
                    <a:pt x="2013" y="1708"/>
                    <a:pt x="1973" y="1681"/>
                  </a:cubicBezTo>
                  <a:cubicBezTo>
                    <a:pt x="1946" y="1668"/>
                    <a:pt x="1920" y="1655"/>
                    <a:pt x="1880" y="1655"/>
                  </a:cubicBezTo>
                  <a:cubicBezTo>
                    <a:pt x="1867" y="1655"/>
                    <a:pt x="1841" y="1668"/>
                    <a:pt x="1814" y="1681"/>
                  </a:cubicBezTo>
                  <a:cubicBezTo>
                    <a:pt x="1788" y="1694"/>
                    <a:pt x="1761" y="1721"/>
                    <a:pt x="1735" y="1774"/>
                  </a:cubicBezTo>
                  <a:cubicBezTo>
                    <a:pt x="1668" y="1866"/>
                    <a:pt x="1589" y="1946"/>
                    <a:pt x="1470" y="2012"/>
                  </a:cubicBezTo>
                  <a:cubicBezTo>
                    <a:pt x="1351" y="2078"/>
                    <a:pt x="1192" y="2105"/>
                    <a:pt x="1020" y="2105"/>
                  </a:cubicBezTo>
                  <a:cubicBezTo>
                    <a:pt x="808" y="2105"/>
                    <a:pt x="636" y="2039"/>
                    <a:pt x="530" y="1893"/>
                  </a:cubicBezTo>
                  <a:cubicBezTo>
                    <a:pt x="411" y="1761"/>
                    <a:pt x="358" y="1562"/>
                    <a:pt x="358" y="1324"/>
                  </a:cubicBezTo>
                  <a:cubicBezTo>
                    <a:pt x="358" y="1191"/>
                    <a:pt x="371" y="1059"/>
                    <a:pt x="398" y="953"/>
                  </a:cubicBezTo>
                  <a:cubicBezTo>
                    <a:pt x="438" y="847"/>
                    <a:pt x="491" y="755"/>
                    <a:pt x="557" y="675"/>
                  </a:cubicBezTo>
                  <a:cubicBezTo>
                    <a:pt x="610" y="583"/>
                    <a:pt x="689" y="530"/>
                    <a:pt x="768" y="490"/>
                  </a:cubicBezTo>
                  <a:cubicBezTo>
                    <a:pt x="861" y="437"/>
                    <a:pt x="954" y="411"/>
                    <a:pt x="1060" y="411"/>
                  </a:cubicBezTo>
                  <a:cubicBezTo>
                    <a:pt x="1271" y="411"/>
                    <a:pt x="1417" y="464"/>
                    <a:pt x="1496" y="556"/>
                  </a:cubicBezTo>
                  <a:cubicBezTo>
                    <a:pt x="1576" y="649"/>
                    <a:pt x="1629" y="781"/>
                    <a:pt x="1629" y="940"/>
                  </a:cubicBezTo>
                  <a:cubicBezTo>
                    <a:pt x="1629" y="966"/>
                    <a:pt x="1642" y="993"/>
                    <a:pt x="1668" y="1006"/>
                  </a:cubicBezTo>
                  <a:cubicBezTo>
                    <a:pt x="1695" y="1033"/>
                    <a:pt x="1721" y="1033"/>
                    <a:pt x="1748" y="1033"/>
                  </a:cubicBezTo>
                  <a:cubicBezTo>
                    <a:pt x="1788" y="1033"/>
                    <a:pt x="1827" y="1019"/>
                    <a:pt x="1867" y="1006"/>
                  </a:cubicBezTo>
                  <a:cubicBezTo>
                    <a:pt x="1893" y="980"/>
                    <a:pt x="1920" y="953"/>
                    <a:pt x="1920" y="940"/>
                  </a:cubicBezTo>
                  <a:lnTo>
                    <a:pt x="1920" y="768"/>
                  </a:lnTo>
                  <a:lnTo>
                    <a:pt x="1920" y="543"/>
                  </a:lnTo>
                  <a:cubicBezTo>
                    <a:pt x="1920" y="477"/>
                    <a:pt x="1920" y="397"/>
                    <a:pt x="1920" y="331"/>
                  </a:cubicBezTo>
                  <a:lnTo>
                    <a:pt x="1920" y="159"/>
                  </a:lnTo>
                  <a:cubicBezTo>
                    <a:pt x="1920" y="106"/>
                    <a:pt x="1907" y="66"/>
                    <a:pt x="1880" y="40"/>
                  </a:cubicBezTo>
                  <a:cubicBezTo>
                    <a:pt x="1854" y="14"/>
                    <a:pt x="1814" y="0"/>
                    <a:pt x="1761" y="0"/>
                  </a:cubicBezTo>
                  <a:close/>
                </a:path>
              </a:pathLst>
            </a:custGeom>
            <a:solidFill>
              <a:srgbClr val="3F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6276500" y="1998167"/>
            <a:ext cx="4948400" cy="10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7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344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>
            <a:spLocks noGrp="1"/>
          </p:cNvSpPr>
          <p:nvPr>
            <p:ph type="title"/>
          </p:nvPr>
        </p:nvSpPr>
        <p:spPr>
          <a:xfrm>
            <a:off x="7399300" y="1651067"/>
            <a:ext cx="3477200" cy="35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None/>
              <a:defRPr>
                <a:solidFill>
                  <a:srgbClr val="FFEC9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None/>
              <a:defRPr>
                <a:solidFill>
                  <a:srgbClr val="FFEC9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None/>
              <a:defRPr>
                <a:solidFill>
                  <a:srgbClr val="FFEC9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None/>
              <a:defRPr>
                <a:solidFill>
                  <a:srgbClr val="FFEC9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None/>
              <a:defRPr>
                <a:solidFill>
                  <a:srgbClr val="FFEC9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None/>
              <a:defRPr>
                <a:solidFill>
                  <a:srgbClr val="FFEC9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None/>
              <a:defRPr>
                <a:solidFill>
                  <a:srgbClr val="FFEC9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None/>
              <a:defRPr>
                <a:solidFill>
                  <a:srgbClr val="FFEC9D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73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485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EC9D"/>
              </a:buClr>
              <a:buSzPts val="2800"/>
              <a:buFont typeface="Life Savers"/>
              <a:buNone/>
              <a:defRPr sz="2800" b="1">
                <a:solidFill>
                  <a:srgbClr val="FFEC9D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kta"/>
              <a:buChar char="●"/>
              <a:defRPr sz="1800"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○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■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●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○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■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●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kta"/>
              <a:buChar char="○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ukta"/>
              <a:buChar char="■"/>
              <a:defRPr>
                <a:solidFill>
                  <a:schemeClr val="lt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dk2"/>
                </a:solidFill>
              </a:defRPr>
            </a:lvl1pPr>
            <a:lvl2pPr lvl="1" algn="r" rtl="0">
              <a:buNone/>
              <a:defRPr sz="1333">
                <a:solidFill>
                  <a:schemeClr val="dk2"/>
                </a:solidFill>
              </a:defRPr>
            </a:lvl2pPr>
            <a:lvl3pPr lvl="2" algn="r" rtl="0">
              <a:buNone/>
              <a:defRPr sz="1333">
                <a:solidFill>
                  <a:schemeClr val="dk2"/>
                </a:solidFill>
              </a:defRPr>
            </a:lvl3pPr>
            <a:lvl4pPr lvl="3" algn="r" rtl="0">
              <a:buNone/>
              <a:defRPr sz="1333">
                <a:solidFill>
                  <a:schemeClr val="dk2"/>
                </a:solidFill>
              </a:defRPr>
            </a:lvl4pPr>
            <a:lvl5pPr lvl="4" algn="r" rtl="0">
              <a:buNone/>
              <a:defRPr sz="1333">
                <a:solidFill>
                  <a:schemeClr val="dk2"/>
                </a:solidFill>
              </a:defRPr>
            </a:lvl5pPr>
            <a:lvl6pPr lvl="5" algn="r" rtl="0">
              <a:buNone/>
              <a:defRPr sz="1333">
                <a:solidFill>
                  <a:schemeClr val="dk2"/>
                </a:solidFill>
              </a:defRPr>
            </a:lvl6pPr>
            <a:lvl7pPr lvl="6" algn="r" rtl="0">
              <a:buNone/>
              <a:defRPr sz="1333">
                <a:solidFill>
                  <a:schemeClr val="dk2"/>
                </a:solidFill>
              </a:defRPr>
            </a:lvl7pPr>
            <a:lvl8pPr lvl="7" algn="r" rtl="0">
              <a:buNone/>
              <a:defRPr sz="1333">
                <a:solidFill>
                  <a:schemeClr val="dk2"/>
                </a:solidFill>
              </a:defRPr>
            </a:lvl8pPr>
            <a:lvl9pPr lvl="8" algn="r" rtl="0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77AD96E4-94EC-4C6B-82E2-03E8F6C498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3169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  <p:sldLayoutId id="2147483747" r:id="rId21"/>
    <p:sldLayoutId id="2147483748" r:id="rId22"/>
    <p:sldLayoutId id="2147483749" r:id="rId23"/>
    <p:sldLayoutId id="2147483750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32" name="Google Shape;432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37810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D9FE4-24C9-4CCB-93B5-98ADC8BF5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Estatística e análise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0B04AF-54E3-46A1-B97C-32A6A6BE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4566" y="4199585"/>
            <a:ext cx="5002867" cy="1260310"/>
          </a:xfrm>
        </p:spPr>
        <p:txBody>
          <a:bodyPr/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Disciplina: Matemática e suas tecnologias</a:t>
            </a:r>
          </a:p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Profa. Me. Micaeli Theodoro</a:t>
            </a:r>
          </a:p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Turma: 1º ano - Multimídia</a:t>
            </a:r>
          </a:p>
        </p:txBody>
      </p:sp>
    </p:spTree>
    <p:extLst>
      <p:ext uri="{BB962C8B-B14F-4D97-AF65-F5344CB8AC3E}">
        <p14:creationId xmlns:p14="http://schemas.microsoft.com/office/powerpoint/2010/main" val="1406343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2E8BD-0B0F-41C2-B7A7-7B1E61E7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/>
              <a:t>Representação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D09CD9-5574-419B-96AB-598116ECE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Frequência absoluta: </a:t>
            </a:r>
            <a:r>
              <a:rPr lang="pt-BR" sz="3000" dirty="0"/>
              <a:t>número de vezes que um dado aparece no rol</a:t>
            </a:r>
          </a:p>
          <a:p>
            <a:pPr marL="114300" indent="0">
              <a:buNone/>
            </a:pPr>
            <a:r>
              <a:rPr lang="pt-BR" sz="3000" dirty="0"/>
              <a:t>Seguindo no mesmo exemplo da idade dos primos na família Silva:</a:t>
            </a:r>
          </a:p>
          <a:p>
            <a:pPr marL="114300" indent="0">
              <a:buNone/>
            </a:pPr>
            <a:endParaRPr lang="pt-BR" sz="3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13A6BF6-B326-45CE-8F3B-0751D2124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041554"/>
              </p:ext>
            </p:extLst>
          </p:nvPr>
        </p:nvGraphicFramePr>
        <p:xfrm>
          <a:off x="2032000" y="3429000"/>
          <a:ext cx="8128000" cy="26318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3206307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0403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Idade dos primos na família 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Número de pessoas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485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65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8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22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41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84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577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551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2E8BD-0B0F-41C2-B7A7-7B1E61E7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/>
              <a:t>Representação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D09CD9-5574-419B-96AB-598116ECE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Frequência absoluta: </a:t>
            </a:r>
            <a:r>
              <a:rPr lang="pt-BR" sz="3000" dirty="0"/>
              <a:t>número de vezes que um dado aparece no rol</a:t>
            </a:r>
          </a:p>
          <a:p>
            <a:pPr marL="114300" indent="0">
              <a:buNone/>
            </a:pPr>
            <a:r>
              <a:rPr lang="pt-BR" sz="3000" dirty="0"/>
              <a:t>Seguindo no mesmo exemplo da idade dos primos na família Silva:</a:t>
            </a:r>
          </a:p>
          <a:p>
            <a:pPr marL="114300" indent="0">
              <a:buNone/>
            </a:pPr>
            <a:endParaRPr lang="pt-BR" sz="3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13A6BF6-B326-45CE-8F3B-0751D2124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190249"/>
              </p:ext>
            </p:extLst>
          </p:nvPr>
        </p:nvGraphicFramePr>
        <p:xfrm>
          <a:off x="2032000" y="3442601"/>
          <a:ext cx="8128000" cy="26318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3206307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0403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Idade dos primos na família 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Número de pessoas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485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65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8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22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41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84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577228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00352FA7-FF84-451E-A761-33F8EDF419AE}"/>
              </a:ext>
            </a:extLst>
          </p:cNvPr>
          <p:cNvSpPr/>
          <p:nvPr/>
        </p:nvSpPr>
        <p:spPr>
          <a:xfrm>
            <a:off x="318052" y="2749397"/>
            <a:ext cx="1713948" cy="675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Variável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E27E587-86B8-4386-8FD4-269FCACBCFF6}"/>
              </a:ext>
            </a:extLst>
          </p:cNvPr>
          <p:cNvSpPr/>
          <p:nvPr/>
        </p:nvSpPr>
        <p:spPr>
          <a:xfrm>
            <a:off x="10347976" y="2754562"/>
            <a:ext cx="1713948" cy="675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Frequência Absoluta</a:t>
            </a:r>
          </a:p>
        </p:txBody>
      </p: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0B9A1579-D093-42AF-B376-03CBCB1AA5A5}"/>
              </a:ext>
            </a:extLst>
          </p:cNvPr>
          <p:cNvCxnSpPr>
            <a:stCxn id="5" idx="4"/>
          </p:cNvCxnSpPr>
          <p:nvPr/>
        </p:nvCxnSpPr>
        <p:spPr>
          <a:xfrm rot="16200000" flipH="1">
            <a:off x="1508876" y="3091407"/>
            <a:ext cx="189274" cy="85697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17924B93-A641-4FC3-83F9-C6E644882CCC}"/>
              </a:ext>
            </a:extLst>
          </p:cNvPr>
          <p:cNvCxnSpPr>
            <a:stCxn id="6" idx="4"/>
          </p:cNvCxnSpPr>
          <p:nvPr/>
        </p:nvCxnSpPr>
        <p:spPr>
          <a:xfrm rot="5400000">
            <a:off x="10540751" y="3049671"/>
            <a:ext cx="283449" cy="104495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9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2E8BD-0B0F-41C2-B7A7-7B1E61E7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/>
              <a:t>Representação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D09CD9-5574-419B-96AB-598116ECE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Frequência relativa: </a:t>
            </a:r>
            <a:r>
              <a:rPr lang="pt-BR" sz="3000" dirty="0"/>
              <a:t>número de observações de cada variável dividido pelo número total observado.</a:t>
            </a:r>
          </a:p>
          <a:p>
            <a:pPr marL="114300" indent="0">
              <a:buNone/>
            </a:pPr>
            <a:r>
              <a:rPr lang="pt-BR" sz="3000" dirty="0"/>
              <a:t>Seguindo no mesmo exemplo da idade dos primos na família Silva:</a:t>
            </a:r>
          </a:p>
          <a:p>
            <a:pPr marL="114300" indent="0">
              <a:buNone/>
            </a:pPr>
            <a:endParaRPr lang="pt-BR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313A6BF6-B326-45CE-8F3B-0751D2124A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8719114"/>
                  </p:ext>
                </p:extLst>
              </p:nvPr>
            </p:nvGraphicFramePr>
            <p:xfrm>
              <a:off x="112644" y="3429000"/>
              <a:ext cx="11966712" cy="329241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988904">
                      <a:extLst>
                        <a:ext uri="{9D8B030D-6E8A-4147-A177-3AD203B41FA5}">
                          <a16:colId xmlns:a16="http://schemas.microsoft.com/office/drawing/2014/main" val="1332063070"/>
                        </a:ext>
                      </a:extLst>
                    </a:gridCol>
                    <a:gridCol w="3988904">
                      <a:extLst>
                        <a:ext uri="{9D8B030D-6E8A-4147-A177-3AD203B41FA5}">
                          <a16:colId xmlns:a16="http://schemas.microsoft.com/office/drawing/2014/main" val="504036320"/>
                        </a:ext>
                      </a:extLst>
                    </a:gridCol>
                    <a:gridCol w="3988904">
                      <a:extLst>
                        <a:ext uri="{9D8B030D-6E8A-4147-A177-3AD203B41FA5}">
                          <a16:colId xmlns:a16="http://schemas.microsoft.com/office/drawing/2014/main" val="35826393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Idade dos primos na família Silva</a:t>
                          </a:r>
                        </a:p>
                        <a:p>
                          <a:pPr algn="ctr"/>
                          <a:r>
                            <a:rPr lang="pt-BR" dirty="0"/>
                            <a:t>(Variável)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Número de pessoas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pt-BR" dirty="0"/>
                        </a:p>
                        <a:p>
                          <a:pPr algn="ctr"/>
                          <a:r>
                            <a:rPr lang="pt-BR" dirty="0"/>
                            <a:t>(Frequência absoluta)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Percentual de pessoas </a:t>
                          </a:r>
                          <a14:m>
                            <m:oMath xmlns:m="http://schemas.openxmlformats.org/officeDocument/2006/math"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%)</m:t>
                              </m:r>
                            </m:oMath>
                          </a14:m>
                          <a:endParaRPr lang="pt-BR" dirty="0"/>
                        </a:p>
                        <a:p>
                          <a:pPr algn="ctr"/>
                          <a:r>
                            <a:rPr lang="pt-BR" dirty="0"/>
                            <a:t>(Frequência relativa)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74856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3/42=0,0714 ou 7,14%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652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7/42=0,1667 ou 16,67%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88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12/42=0,2857 ou 28,57%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62286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8/42=0,1905 ou 19,05%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1413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7/42=0,1667 ou 16,67%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4184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5/42=0,1190 ou 11,90%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75772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6575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313A6BF6-B326-45CE-8F3B-0751D2124A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8719114"/>
                  </p:ext>
                </p:extLst>
              </p:nvPr>
            </p:nvGraphicFramePr>
            <p:xfrm>
              <a:off x="112644" y="3429000"/>
              <a:ext cx="11966712" cy="329241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988904">
                      <a:extLst>
                        <a:ext uri="{9D8B030D-6E8A-4147-A177-3AD203B41FA5}">
                          <a16:colId xmlns:a16="http://schemas.microsoft.com/office/drawing/2014/main" val="1332063070"/>
                        </a:ext>
                      </a:extLst>
                    </a:gridCol>
                    <a:gridCol w="3988904">
                      <a:extLst>
                        <a:ext uri="{9D8B030D-6E8A-4147-A177-3AD203B41FA5}">
                          <a16:colId xmlns:a16="http://schemas.microsoft.com/office/drawing/2014/main" val="504036320"/>
                        </a:ext>
                      </a:extLst>
                    </a:gridCol>
                    <a:gridCol w="3988904">
                      <a:extLst>
                        <a:ext uri="{9D8B030D-6E8A-4147-A177-3AD203B41FA5}">
                          <a16:colId xmlns:a16="http://schemas.microsoft.com/office/drawing/2014/main" val="3582639352"/>
                        </a:ext>
                      </a:extLst>
                    </a:gridCol>
                  </a:tblGrid>
                  <a:tr h="6605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Idade dos primos na família Silva</a:t>
                          </a:r>
                        </a:p>
                        <a:p>
                          <a:pPr algn="ctr"/>
                          <a:r>
                            <a:rPr lang="pt-BR" dirty="0"/>
                            <a:t>(Variável)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306" t="-3670" r="-100765" b="-4110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670" r="-611" b="-4110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7485689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3/42=0,0714 ou 7,14%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652560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7/42=0,1667 ou 16,67%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882118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12/42=0,2857 ou 28,57%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6228689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8/42=0,1905 ou 19,05%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1413329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7/42=0,1667 ou 16,67%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4184166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5/42=0,1190 ou 11,90%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7577228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65756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55225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CA4E5-CA30-47D2-9937-77F6363A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/>
              <a:t>Frequências acumuladas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82D78F-BF47-4B77-A784-E856D00BE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2394629"/>
            <a:ext cx="11360800" cy="2839208"/>
          </a:xfrm>
        </p:spPr>
        <p:txBody>
          <a:bodyPr anchor="ctr" anchorCtr="0">
            <a:spAutoFit/>
          </a:bodyPr>
          <a:lstStyle/>
          <a:p>
            <a:pPr algn="ctr"/>
            <a:r>
              <a:rPr lang="pt-BR" sz="3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Frequência absoluta acumulada: </a:t>
            </a:r>
            <a:r>
              <a:rPr lang="pt-BR" sz="3000" dirty="0"/>
              <a:t>soma de cada frequência absoluta com as frequências absolutas anteriores;</a:t>
            </a:r>
            <a:br>
              <a:rPr lang="pt-BR" sz="3000" dirty="0"/>
            </a:br>
            <a:endParaRPr lang="pt-BR" sz="3000" dirty="0"/>
          </a:p>
          <a:p>
            <a:pPr algn="ctr"/>
            <a:r>
              <a:rPr lang="pt-BR" sz="3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Frequência relativa acumulada: </a:t>
            </a:r>
            <a:r>
              <a:rPr lang="pt-BR" sz="3000" dirty="0"/>
              <a:t>soma de cada frequência relativa com as frequências relativas anteriores</a:t>
            </a:r>
          </a:p>
        </p:txBody>
      </p:sp>
    </p:spTree>
    <p:extLst>
      <p:ext uri="{BB962C8B-B14F-4D97-AF65-F5344CB8AC3E}">
        <p14:creationId xmlns:p14="http://schemas.microsoft.com/office/powerpoint/2010/main" val="3060054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BB50F-5EC6-44F0-8138-7F0CDA35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/>
              <a:t>Representação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7B463F-FCB2-4DCE-9576-569BDB14D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1356967"/>
            <a:ext cx="11360800" cy="4555200"/>
          </a:xfrm>
        </p:spPr>
        <p:txBody>
          <a:bodyPr/>
          <a:lstStyle/>
          <a:p>
            <a:r>
              <a:rPr lang="pt-BR" sz="3000" dirty="0"/>
              <a:t>Utilizando o exemplo anterior da idade</a:t>
            </a:r>
          </a:p>
          <a:p>
            <a:pPr marL="114300" indent="0">
              <a:buNone/>
            </a:pPr>
            <a:endParaRPr lang="pt-BR" sz="3000" dirty="0"/>
          </a:p>
          <a:p>
            <a:pPr marL="114300" indent="0">
              <a:buNone/>
            </a:pPr>
            <a:endParaRPr lang="pt-BR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F6BC92A5-1D46-4AE4-ACCD-AC017A7109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0088697"/>
                  </p:ext>
                </p:extLst>
              </p:nvPr>
            </p:nvGraphicFramePr>
            <p:xfrm>
              <a:off x="139148" y="2210451"/>
              <a:ext cx="11913703" cy="455500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83820">
                      <a:extLst>
                        <a:ext uri="{9D8B030D-6E8A-4147-A177-3AD203B41FA5}">
                          <a16:colId xmlns:a16="http://schemas.microsoft.com/office/drawing/2014/main" val="1332063070"/>
                        </a:ext>
                      </a:extLst>
                    </a:gridCol>
                    <a:gridCol w="1935836">
                      <a:extLst>
                        <a:ext uri="{9D8B030D-6E8A-4147-A177-3AD203B41FA5}">
                          <a16:colId xmlns:a16="http://schemas.microsoft.com/office/drawing/2014/main" val="504036320"/>
                        </a:ext>
                      </a:extLst>
                    </a:gridCol>
                    <a:gridCol w="3188438">
                      <a:extLst>
                        <a:ext uri="{9D8B030D-6E8A-4147-A177-3AD203B41FA5}">
                          <a16:colId xmlns:a16="http://schemas.microsoft.com/office/drawing/2014/main" val="3582639352"/>
                        </a:ext>
                      </a:extLst>
                    </a:gridCol>
                    <a:gridCol w="2830550">
                      <a:extLst>
                        <a:ext uri="{9D8B030D-6E8A-4147-A177-3AD203B41FA5}">
                          <a16:colId xmlns:a16="http://schemas.microsoft.com/office/drawing/2014/main" val="3406138348"/>
                        </a:ext>
                      </a:extLst>
                    </a:gridCol>
                    <a:gridCol w="2375059">
                      <a:extLst>
                        <a:ext uri="{9D8B030D-6E8A-4147-A177-3AD203B41FA5}">
                          <a16:colId xmlns:a16="http://schemas.microsoft.com/office/drawing/2014/main" val="2851417775"/>
                        </a:ext>
                      </a:extLst>
                    </a:gridCol>
                  </a:tblGrid>
                  <a:tr h="965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500" dirty="0"/>
                            <a:t>Variável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500" dirty="0"/>
                            <a:t>Frequência absoluta </a:t>
                          </a:r>
                          <a14:m>
                            <m:oMath xmlns:m="http://schemas.openxmlformats.org/officeDocument/2006/math">
                              <m:r>
                                <a:rPr lang="pt-BR" sz="15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5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5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pt-BR" sz="15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r>
                                <a:rPr lang="pt-BR" sz="15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pt-BR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500" dirty="0"/>
                            <a:t>Frequência relativa </a:t>
                          </a:r>
                          <a14:m>
                            <m:oMath xmlns:m="http://schemas.openxmlformats.org/officeDocument/2006/math">
                              <m:r>
                                <a:rPr lang="pt-BR" sz="15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5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5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pt-BR" sz="15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  <m:r>
                                <a:rPr lang="pt-BR" sz="15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pt-BR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500" dirty="0"/>
                            <a:t>Frequência absoluta acumulada </a:t>
                          </a:r>
                          <a14:m>
                            <m:oMath xmlns:m="http://schemas.openxmlformats.org/officeDocument/2006/math">
                              <m:r>
                                <a:rPr lang="pt-BR" sz="15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5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500" b="1" i="1" smtClean="0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pt-BR" sz="15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r>
                                <a:rPr lang="pt-BR" sz="15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pt-BR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500" dirty="0"/>
                            <a:t>Frequência relativa acumulada </a:t>
                          </a:r>
                          <a14:m>
                            <m:oMath xmlns:m="http://schemas.openxmlformats.org/officeDocument/2006/math">
                              <m:r>
                                <a:rPr lang="pt-BR" sz="15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5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500" b="1" i="1" smtClean="0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pt-BR" sz="15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  <m:r>
                                <a:rPr lang="pt-BR" sz="15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pt-BR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7485689"/>
                      </a:ext>
                    </a:extLst>
                  </a:tr>
                  <a:tr h="505679"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3/42=0,0714 ou 7,14%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7,14%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652560"/>
                      </a:ext>
                    </a:extLst>
                  </a:tr>
                  <a:tr h="505679"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7/42=0,1667 ou 16,67%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3+7=10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7,14+16,67=23,81%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882118"/>
                      </a:ext>
                    </a:extLst>
                  </a:tr>
                  <a:tr h="505679"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12/42=0,2857 ou 28,57%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3+7+12=22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7,14+16,67+28,57</a:t>
                          </a:r>
                        </a:p>
                        <a:p>
                          <a:r>
                            <a:rPr lang="pt-BR" sz="1500" dirty="0"/>
                            <a:t>=52,38%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6228689"/>
                      </a:ext>
                    </a:extLst>
                  </a:tr>
                  <a:tr h="505679"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8/42=0,1905 ou 19,05%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3+7+12+8=30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7,14+16,67+28,57+19,05=71,43%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1413329"/>
                      </a:ext>
                    </a:extLst>
                  </a:tr>
                  <a:tr h="505679"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7/42=0,1667 ou 16,67%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3+7+12+8+7=37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7,14+16,67+28,57+19,05+16,67=88,10%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4184166"/>
                      </a:ext>
                    </a:extLst>
                  </a:tr>
                  <a:tr h="505679"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5/42=0,1190 ou 11,90%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3+7+12+8+7+5=42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7,14+16,67+28,57+19,05+16,67+11,90=100%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7577228"/>
                      </a:ext>
                    </a:extLst>
                  </a:tr>
                  <a:tr h="383962"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100%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5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50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6575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F6BC92A5-1D46-4AE4-ACCD-AC017A7109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0088697"/>
                  </p:ext>
                </p:extLst>
              </p:nvPr>
            </p:nvGraphicFramePr>
            <p:xfrm>
              <a:off x="139148" y="2210451"/>
              <a:ext cx="11913703" cy="455500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83820">
                      <a:extLst>
                        <a:ext uri="{9D8B030D-6E8A-4147-A177-3AD203B41FA5}">
                          <a16:colId xmlns:a16="http://schemas.microsoft.com/office/drawing/2014/main" val="1332063070"/>
                        </a:ext>
                      </a:extLst>
                    </a:gridCol>
                    <a:gridCol w="1935836">
                      <a:extLst>
                        <a:ext uri="{9D8B030D-6E8A-4147-A177-3AD203B41FA5}">
                          <a16:colId xmlns:a16="http://schemas.microsoft.com/office/drawing/2014/main" val="504036320"/>
                        </a:ext>
                      </a:extLst>
                    </a:gridCol>
                    <a:gridCol w="3188438">
                      <a:extLst>
                        <a:ext uri="{9D8B030D-6E8A-4147-A177-3AD203B41FA5}">
                          <a16:colId xmlns:a16="http://schemas.microsoft.com/office/drawing/2014/main" val="3582639352"/>
                        </a:ext>
                      </a:extLst>
                    </a:gridCol>
                    <a:gridCol w="2830550">
                      <a:extLst>
                        <a:ext uri="{9D8B030D-6E8A-4147-A177-3AD203B41FA5}">
                          <a16:colId xmlns:a16="http://schemas.microsoft.com/office/drawing/2014/main" val="3406138348"/>
                        </a:ext>
                      </a:extLst>
                    </a:gridCol>
                    <a:gridCol w="2375059">
                      <a:extLst>
                        <a:ext uri="{9D8B030D-6E8A-4147-A177-3AD203B41FA5}">
                          <a16:colId xmlns:a16="http://schemas.microsoft.com/office/drawing/2014/main" val="2851417775"/>
                        </a:ext>
                      </a:extLst>
                    </a:gridCol>
                  </a:tblGrid>
                  <a:tr h="965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500" dirty="0"/>
                            <a:t>Variável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82075" t="-1266" r="-434591" b="-374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10707" t="-1266" r="-164245" b="-374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36989" t="-1266" r="-84731" b="-374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01795" t="-1266" r="-1026" b="-374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7485689"/>
                      </a:ext>
                    </a:extLst>
                  </a:tr>
                  <a:tr h="505679"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3/42=0,0714 ou 7,14%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7,14%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652560"/>
                      </a:ext>
                    </a:extLst>
                  </a:tr>
                  <a:tr h="505679"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7/42=0,1667 ou 16,67%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3+7=10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7,14+16,67=23,81%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88211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12/42=0,2857 ou 28,57%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3+7+12=22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7,14+16,67+28,57</a:t>
                          </a:r>
                        </a:p>
                        <a:p>
                          <a:r>
                            <a:rPr lang="pt-BR" sz="1500" dirty="0"/>
                            <a:t>=52,38%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622868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8/42=0,1905 ou 19,05%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3+7+12+8=30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7,14+16,67+28,57+19,05=71,43%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141332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7/42=0,1667 ou 16,67%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3+7+12+8+7=37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7,14+16,67+28,57+19,05+16,67=88,10%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4184166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5/42=0,1190 ou 11,90%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3+7+12+8+7+5=42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7,14+16,67+28,57+19,05+16,67+11,90=100%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7577228"/>
                      </a:ext>
                    </a:extLst>
                  </a:tr>
                  <a:tr h="383962"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500" dirty="0"/>
                            <a:t>100%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5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50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65756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41818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B5910-0612-49ED-8372-4C15F119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Agora é com vocês!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6056B0-447B-4DE0-8B84-42CB26D12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Dividam-se em grupos;</a:t>
            </a:r>
          </a:p>
          <a:p>
            <a:r>
              <a:rPr lang="pt-B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Analisar </a:t>
            </a:r>
            <a:r>
              <a:rPr lang="pt-BR" sz="25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pelo menos 4 variáveis </a:t>
            </a:r>
            <a:r>
              <a:rPr lang="pt-B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 as turmas do </a:t>
            </a:r>
            <a:r>
              <a:rPr lang="pt-B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senac</a:t>
            </a:r>
            <a:r>
              <a:rPr lang="pt-B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pt-B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Exemplos de variáveis que podem ser utilizadas: idade, número de irmãos, número de primos, número de escolas que já estudou, se a pessoa trabalha ou já trabalhou na vida, profissão que quer seguir no futuro, jogo favorito, série favorita, etc.</a:t>
            </a:r>
          </a:p>
          <a:p>
            <a:r>
              <a:rPr lang="pt-B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partir desses dados exponham para a classe o que se pode concluir a partir disso.</a:t>
            </a:r>
          </a:p>
          <a:p>
            <a:r>
              <a:rPr lang="pt-B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 utilizar ferramentas como Google </a:t>
            </a:r>
            <a:r>
              <a:rPr lang="pt-B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</a:t>
            </a:r>
            <a:r>
              <a:rPr lang="pt-B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Excel e powerpoint para apresentar esses dados e suas conclusões.</a:t>
            </a:r>
          </a:p>
        </p:txBody>
      </p:sp>
    </p:spTree>
    <p:extLst>
      <p:ext uri="{BB962C8B-B14F-4D97-AF65-F5344CB8AC3E}">
        <p14:creationId xmlns:p14="http://schemas.microsoft.com/office/powerpoint/2010/main" val="3593184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D43EB-15F5-4023-8FC3-F939E77F3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Medidas de tendência central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739452A-703E-48C0-B3D9-E952C5D11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5088" y="4186238"/>
            <a:ext cx="4165600" cy="1057275"/>
          </a:xfrm>
        </p:spPr>
        <p:txBody>
          <a:bodyPr/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Disciplina: Matemática </a:t>
            </a:r>
            <a:b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Profa. Me. Micaeli Theodoro</a:t>
            </a:r>
          </a:p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Turma: 1º ano </a:t>
            </a:r>
          </a:p>
        </p:txBody>
      </p:sp>
    </p:spTree>
    <p:extLst>
      <p:ext uri="{BB962C8B-B14F-4D97-AF65-F5344CB8AC3E}">
        <p14:creationId xmlns:p14="http://schemas.microsoft.com/office/powerpoint/2010/main" val="491258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4E25C-6B77-4459-A78A-3ED952A7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Média aritmética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Texto 2">
                <a:extLst>
                  <a:ext uri="{FF2B5EF4-FFF2-40B4-BE49-F238E27FC236}">
                    <a16:creationId xmlns:a16="http://schemas.microsoft.com/office/drawing/2014/main" id="{ED4E0B32-6F43-4DD6-944A-07FE0086CA4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86262" indent="0">
                  <a:buNone/>
                </a:pPr>
                <a:r>
                  <a:rPr lang="pt-BR" sz="2500" b="1" dirty="0"/>
                  <a:t>Esse tipo de média funciona de forma mais adequada quando os valores são relativamente uniformes. Isso porque todos os dados possuem a mesma importância (peso).</a:t>
                </a:r>
                <a:br>
                  <a:rPr lang="pt-BR" sz="2500" b="1" dirty="0"/>
                </a:br>
                <a:br>
                  <a:rPr lang="pt-BR" sz="2500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5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pt-BR" sz="25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5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5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25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sz="25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5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25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pt-BR" sz="25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5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25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pt-BR" sz="2500" b="1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sz="25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25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r>
                            <a:rPr lang="pt-BR" sz="25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br>
                  <a:rPr lang="pt-BR" sz="2500" b="1" dirty="0"/>
                </a:br>
                <a:endParaRPr lang="pt-BR" sz="2500" b="1" dirty="0"/>
              </a:p>
              <a:p>
                <a:pPr marL="186262" indent="0">
                  <a:buNone/>
                </a:pPr>
                <a:endParaRPr lang="pt-BR" sz="2500" b="1" dirty="0"/>
              </a:p>
              <a:p>
                <a:pPr marL="186262" indent="0">
                  <a:buNone/>
                </a:pPr>
                <a:r>
                  <a:rPr lang="pt-BR" sz="2500" b="1" dirty="0"/>
                  <a:t>Ou seja, a média aritmética será a soma de todos os dados dividido pela quantidade total de dados.</a:t>
                </a:r>
              </a:p>
              <a:p>
                <a:pPr marL="186262" indent="0">
                  <a:buNone/>
                </a:pPr>
                <a:r>
                  <a:rPr lang="pt-BR" sz="2500" b="1" dirty="0"/>
                  <a:t>Exemplo: Calcule a média entre as notas: 10; 5;6;4.</a:t>
                </a:r>
              </a:p>
              <a:p>
                <a:pPr marL="186262" indent="0">
                  <a:buNone/>
                </a:pPr>
                <a:endParaRPr lang="pt-BR" sz="2500" b="1" dirty="0"/>
              </a:p>
            </p:txBody>
          </p:sp>
        </mc:Choice>
        <mc:Fallback xmlns="">
          <p:sp>
            <p:nvSpPr>
              <p:cNvPr id="3" name="Espaço Reservado para Texto 2">
                <a:extLst>
                  <a:ext uri="{FF2B5EF4-FFF2-40B4-BE49-F238E27FC236}">
                    <a16:creationId xmlns:a16="http://schemas.microsoft.com/office/drawing/2014/main" id="{ED4E0B32-6F43-4DD6-944A-07FE0086C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305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4E25C-6B77-4459-A78A-3ED952A7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Média aritmética ponderada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Texto 2">
                <a:extLst>
                  <a:ext uri="{FF2B5EF4-FFF2-40B4-BE49-F238E27FC236}">
                    <a16:creationId xmlns:a16="http://schemas.microsoft.com/office/drawing/2014/main" id="{ED4E0B32-6F43-4DD6-944A-07FE0086CA4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86262" indent="0">
                  <a:buNone/>
                </a:pPr>
                <a:r>
                  <a:rPr lang="pt-BR" sz="2000" b="1" dirty="0"/>
                  <a:t>A média aritmética ponderada é calculada multiplicando cada valor do conjunto de dados pelo seu peso. Depois, encontra-se a soma desses valores que será dividida pela soma dos pesos.</a:t>
                </a:r>
                <a:br>
                  <a:rPr lang="pt-BR" sz="2000" b="1" dirty="0"/>
                </a:br>
                <a:br>
                  <a:rPr lang="pt-BR" sz="2000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b="1" dirty="0"/>
              </a:p>
              <a:p>
                <a:pPr marL="186262" indent="0">
                  <a:buNone/>
                </a:pPr>
                <a:r>
                  <a:rPr lang="pt-BR" sz="2000" b="1" dirty="0"/>
                  <a:t>Exemplo: Considerando as notas e os respectivos pesos de cada uma delas, indique qual a média que o aluno obteve no curso.</a:t>
                </a:r>
                <a:br>
                  <a:rPr lang="pt-BR" sz="2000" b="1" dirty="0"/>
                </a:br>
                <a:endParaRPr lang="pt-BR" sz="2000" b="1" dirty="0"/>
              </a:p>
              <a:p>
                <a:pPr marL="186262" indent="0">
                  <a:buNone/>
                </a:pPr>
                <a:endParaRPr lang="pt-BR" sz="2500" b="1" dirty="0"/>
              </a:p>
              <a:p>
                <a:pPr marL="186262" indent="0">
                  <a:buNone/>
                </a:pPr>
                <a:endParaRPr lang="pt-BR" sz="2500" b="1" dirty="0"/>
              </a:p>
            </p:txBody>
          </p:sp>
        </mc:Choice>
        <mc:Fallback xmlns="">
          <p:sp>
            <p:nvSpPr>
              <p:cNvPr id="3" name="Espaço Reservado para Texto 2">
                <a:extLst>
                  <a:ext uri="{FF2B5EF4-FFF2-40B4-BE49-F238E27FC236}">
                    <a16:creationId xmlns:a16="http://schemas.microsoft.com/office/drawing/2014/main" id="{ED4E0B32-6F43-4DD6-944A-07FE0086C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275304B0-8A39-40B1-8CA5-164CA20D8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995" y="4178202"/>
            <a:ext cx="6516009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36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4E25C-6B77-4459-A78A-3ED952A7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Mediana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4E0B32-6F43-4DD6-944A-07FE0086C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pt-BR" sz="2000" b="1" dirty="0"/>
              <a:t>Mediana é o número central de uma lista de dados organizados de forma crescente ou decrescente, sendo uma medida de tendência central ou, de centralidade. A mediana é o valor do meio ou, que representa o meio, de uma lista de dados. Para mediana, a posição dos valores é importante, assim como a organização dos dados.</a:t>
            </a:r>
          </a:p>
          <a:p>
            <a:pPr marL="186262" indent="0">
              <a:buNone/>
            </a:pPr>
            <a:endParaRPr lang="pt-BR" sz="2000" b="1" dirty="0"/>
          </a:p>
          <a:p>
            <a:pPr marL="186262" indent="0">
              <a:buNone/>
            </a:pPr>
            <a:r>
              <a:rPr lang="pt-BR" sz="2000" b="1" dirty="0"/>
              <a:t>Exemplo 1 — mediana com quantidade ÍMPAR de dados.</a:t>
            </a:r>
          </a:p>
          <a:p>
            <a:pPr marL="186262" indent="0">
              <a:buNone/>
            </a:pPr>
            <a:r>
              <a:rPr lang="pt-BR" sz="2000" b="1" dirty="0"/>
              <a:t>Determine a mediana do conjunto A={12, 4, 7, 23, 38}.</a:t>
            </a:r>
          </a:p>
          <a:p>
            <a:pPr marL="186262" indent="0">
              <a:buNone/>
            </a:pPr>
            <a:r>
              <a:rPr lang="pt-BR" sz="2000" b="1" dirty="0"/>
              <a:t>Primeiro organizamos o ROL.</a:t>
            </a:r>
          </a:p>
          <a:p>
            <a:pPr marL="186262" indent="0">
              <a:buNone/>
            </a:pPr>
            <a:r>
              <a:rPr lang="pt-BR" sz="2000" b="1" dirty="0"/>
              <a:t>A={4, 7, 12, 23, 38}</a:t>
            </a:r>
          </a:p>
          <a:p>
            <a:pPr marL="186262" indent="0">
              <a:buNone/>
            </a:pPr>
            <a:r>
              <a:rPr lang="pt-BR" sz="2000" b="1" dirty="0"/>
              <a:t>Verificamos que a quantidade de elementos no conjunto A é ÍMPAR, sendo a mediana o valor do meio.</a:t>
            </a:r>
          </a:p>
          <a:p>
            <a:pPr marL="186262" indent="0">
              <a:buNone/>
            </a:pPr>
            <a:r>
              <a:rPr lang="pt-BR" sz="2000" b="1" dirty="0"/>
              <a:t>Portanto, a mediana do conjunto A é o 12.</a:t>
            </a:r>
            <a:br>
              <a:rPr lang="pt-BR" sz="2000" b="1" dirty="0"/>
            </a:br>
            <a:endParaRPr lang="pt-BR" sz="2000" b="1" dirty="0"/>
          </a:p>
          <a:p>
            <a:pPr marL="186262" indent="0">
              <a:buNone/>
            </a:pPr>
            <a:endParaRPr lang="pt-BR" sz="2500" b="1" dirty="0"/>
          </a:p>
          <a:p>
            <a:pPr marL="186262" indent="0">
              <a:buNone/>
            </a:pPr>
            <a:endParaRPr lang="pt-BR" sz="2500" b="1" dirty="0"/>
          </a:p>
        </p:txBody>
      </p:sp>
    </p:spTree>
    <p:extLst>
      <p:ext uri="{BB962C8B-B14F-4D97-AF65-F5344CB8AC3E}">
        <p14:creationId xmlns:p14="http://schemas.microsoft.com/office/powerpoint/2010/main" val="288971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11528-B0C7-458F-924F-DAC67E2C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858756"/>
            <a:ext cx="11360800" cy="1140487"/>
          </a:xfrm>
        </p:spPr>
        <p:txBody>
          <a:bodyPr/>
          <a:lstStyle/>
          <a:p>
            <a:pPr algn="ctr"/>
            <a:r>
              <a:rPr lang="pt-BR" sz="7200" dirty="0"/>
              <a:t>O que é estatística?</a:t>
            </a:r>
          </a:p>
        </p:txBody>
      </p:sp>
    </p:spTree>
    <p:extLst>
      <p:ext uri="{BB962C8B-B14F-4D97-AF65-F5344CB8AC3E}">
        <p14:creationId xmlns:p14="http://schemas.microsoft.com/office/powerpoint/2010/main" val="3644682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4E25C-6B77-4459-A78A-3ED952A7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Mediana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4E0B32-6F43-4DD6-944A-07FE0086C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pt-BR" sz="2000" b="1" dirty="0"/>
              <a:t>Mediana é o número central de uma lista de dados organizados de forma crescente ou decrescente, sendo uma medida de tendência central ou, de centralidade. A mediana é o valor do meio ou, que representa o meio, de uma lista de dados. Para mediana, a posição dos valores é importante, assim como a organização dos dados.</a:t>
            </a:r>
          </a:p>
          <a:p>
            <a:pPr marL="186262" indent="0">
              <a:buNone/>
            </a:pPr>
            <a:endParaRPr lang="pt-BR" sz="2000" b="1" dirty="0"/>
          </a:p>
          <a:p>
            <a:pPr marL="186262" indent="0">
              <a:buNone/>
            </a:pPr>
            <a:r>
              <a:rPr lang="pt-BR" sz="2000" b="1" dirty="0"/>
              <a:t>Exemplo 2 — mediana com quantidade PAR de dados.</a:t>
            </a:r>
          </a:p>
          <a:p>
            <a:pPr marL="186262" indent="0">
              <a:buNone/>
            </a:pPr>
            <a:r>
              <a:rPr lang="pt-BR" sz="2000" b="1" dirty="0"/>
              <a:t>Qual a mediana das alturas dos jogadores de um time de vôlei onde as alturas são: 2,05m; 1,97m; 1,87m; 1,99m; 2,01m; 1,83m?</a:t>
            </a:r>
          </a:p>
          <a:p>
            <a:pPr marL="186262" indent="0">
              <a:buNone/>
            </a:pPr>
            <a:r>
              <a:rPr lang="pt-BR" sz="2000" b="1" dirty="0"/>
              <a:t>Organizando o ROL:</a:t>
            </a:r>
          </a:p>
          <a:p>
            <a:pPr marL="186262" indent="0">
              <a:buNone/>
            </a:pPr>
            <a:r>
              <a:rPr lang="pt-BR" sz="2000" b="1" dirty="0"/>
              <a:t>1,83m; 1,87m; 1,97m; 1,99m; 2,01m; 2,05m</a:t>
            </a:r>
          </a:p>
          <a:p>
            <a:pPr marL="186262" indent="0">
              <a:buNone/>
            </a:pPr>
            <a:r>
              <a:rPr lang="pt-BR" sz="2000" b="1" dirty="0"/>
              <a:t>Verificamos que a quantidade de dados é PAR. A mediana é a média aritmética dos valores centrais.</a:t>
            </a:r>
          </a:p>
          <a:p>
            <a:pPr marL="186262" indent="0">
              <a:buNone/>
            </a:pPr>
            <a:endParaRPr lang="pt-BR" sz="2000" b="1" dirty="0"/>
          </a:p>
          <a:p>
            <a:pPr marL="186262" indent="0">
              <a:buNone/>
            </a:pPr>
            <a:br>
              <a:rPr lang="pt-BR" sz="2000" b="1" dirty="0"/>
            </a:br>
            <a:endParaRPr lang="pt-BR" sz="2000" b="1" dirty="0"/>
          </a:p>
          <a:p>
            <a:pPr marL="186262" indent="0">
              <a:buNone/>
            </a:pPr>
            <a:endParaRPr lang="pt-BR" sz="2500" b="1" dirty="0"/>
          </a:p>
          <a:p>
            <a:pPr marL="186262" indent="0">
              <a:buNone/>
            </a:pPr>
            <a:endParaRPr lang="pt-BR" sz="2500" b="1" dirty="0"/>
          </a:p>
        </p:txBody>
      </p:sp>
    </p:spTree>
    <p:extLst>
      <p:ext uri="{BB962C8B-B14F-4D97-AF65-F5344CB8AC3E}">
        <p14:creationId xmlns:p14="http://schemas.microsoft.com/office/powerpoint/2010/main" val="162026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4E25C-6B77-4459-A78A-3ED952A7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4E0B32-6F43-4DD6-944A-07FE0086C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pt-BR" sz="2000" b="1" dirty="0"/>
              <a:t>Em um conjunto de dados, a moda é aquele resultado mais recorrente no conjunto, ou seja, com maior frequência absoluta.</a:t>
            </a:r>
          </a:p>
          <a:p>
            <a:pPr marL="186262" indent="0">
              <a:buNone/>
            </a:pPr>
            <a:endParaRPr lang="pt-BR" sz="2000" b="1" dirty="0"/>
          </a:p>
          <a:p>
            <a:pPr marL="186262" indent="0">
              <a:buNone/>
            </a:pPr>
            <a:r>
              <a:rPr lang="pt-BR" sz="2000" b="1" dirty="0"/>
              <a:t>Exemplo: Em uma loja de calçados femininos, o estoque é reposto mensalmente. Para entender melhor o consumo de seus clientes, o dono da loja decidiu anotar o tamanho escolhido pelos 35 primeiros clientes em uma lista:</a:t>
            </a:r>
            <a:br>
              <a:rPr lang="pt-BR" sz="2000" b="1" dirty="0"/>
            </a:br>
            <a:r>
              <a:rPr lang="pt-BR" sz="2000" b="1" dirty="0"/>
              <a:t>N = {35, 37, 36, 34, 38, 35, 37, 37, 33, 36, 38, 37,35, 37, 34, 33, 37, 36, 35, 38, 36, 35, 36, 37, 38, 39, 37, 37, 36, 37, 33, 37, 35, 37, 39}</a:t>
            </a:r>
          </a:p>
          <a:p>
            <a:pPr marL="186262" indent="0">
              <a:buNone/>
            </a:pPr>
            <a:endParaRPr lang="pt-BR" sz="2000" b="1" dirty="0"/>
          </a:p>
          <a:p>
            <a:pPr marL="186262" indent="0">
              <a:buNone/>
            </a:pPr>
            <a:r>
              <a:rPr lang="pt-BR" sz="2000" b="1" dirty="0"/>
              <a:t>Qual a Moda?</a:t>
            </a:r>
            <a:br>
              <a:rPr lang="pt-BR" sz="2000" b="1" dirty="0"/>
            </a:br>
            <a:endParaRPr lang="pt-BR" sz="2000" b="1" dirty="0"/>
          </a:p>
          <a:p>
            <a:pPr marL="186262" indent="0">
              <a:buNone/>
            </a:pPr>
            <a:endParaRPr lang="pt-BR" sz="2500" b="1" dirty="0"/>
          </a:p>
          <a:p>
            <a:pPr marL="186262" indent="0">
              <a:buNone/>
            </a:pPr>
            <a:endParaRPr lang="pt-BR" sz="2500" b="1" dirty="0"/>
          </a:p>
        </p:txBody>
      </p:sp>
    </p:spTree>
    <p:extLst>
      <p:ext uri="{BB962C8B-B14F-4D97-AF65-F5344CB8AC3E}">
        <p14:creationId xmlns:p14="http://schemas.microsoft.com/office/powerpoint/2010/main" val="1670957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87BCC-B7C2-46AF-BEF5-E8844E48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35558"/>
            <a:ext cx="11360800" cy="763600"/>
          </a:xfrm>
        </p:spPr>
        <p:txBody>
          <a:bodyPr/>
          <a:lstStyle/>
          <a:p>
            <a:pPr algn="ctr"/>
            <a:r>
              <a:rPr lang="pt-BR" sz="4000" dirty="0"/>
              <a:t>Distribuição de frequências para dados agrupados em intervalos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DE381A-50D1-4157-8C04-902D2008A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dirty="0"/>
              <a:t>Observe as distâncias diárias percorridas, em quilômetros pelos taxistas de uma empresa:</a:t>
            </a:r>
          </a:p>
          <a:p>
            <a:pPr marL="11430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6838BEE-AA56-41ED-9D8C-A8ADCE41B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619617"/>
              </p:ext>
            </p:extLst>
          </p:nvPr>
        </p:nvGraphicFramePr>
        <p:xfrm>
          <a:off x="2031999" y="2823633"/>
          <a:ext cx="8128002" cy="1981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9020735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397543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73048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462956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887394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9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05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5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225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843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87BCC-B7C2-46AF-BEF5-E8844E48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35558"/>
            <a:ext cx="11360800" cy="763600"/>
          </a:xfrm>
        </p:spPr>
        <p:txBody>
          <a:bodyPr/>
          <a:lstStyle/>
          <a:p>
            <a:pPr algn="ctr"/>
            <a:r>
              <a:rPr lang="pt-BR" sz="4000" dirty="0"/>
              <a:t>Distribuição de frequências para dados agrupados em intervalos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DE381A-50D1-4157-8C04-902D2008A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3000" dirty="0"/>
                  <a:t>Para agrupar os dados em intervalos precisamos definir </a:t>
                </a:r>
                <a:r>
                  <a:rPr lang="pt-BR" sz="3000" b="1" dirty="0"/>
                  <a:t>quantos intervalos queremos ter</a:t>
                </a:r>
                <a:r>
                  <a:rPr lang="pt-BR" sz="3000" dirty="0"/>
                  <a:t>, vou escolher 5 intervalos, como o maior valor é 480 e o menor é 49, a amplitude é 480-49=431:</a:t>
                </a:r>
              </a:p>
              <a:p>
                <a:pPr marL="114300" indent="0">
                  <a:buNone/>
                </a:pPr>
                <a:endParaRPr lang="pt-BR" sz="3000" dirty="0"/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431</m:t>
                        </m:r>
                      </m:num>
                      <m:den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sz="3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3000" dirty="0"/>
                  <a:t>86,2 em cada intervalo, mas podemos aproximar para 90</a:t>
                </a:r>
              </a:p>
              <a:p>
                <a:pPr marL="114300" indent="0">
                  <a:buNone/>
                </a:pPr>
                <a:endParaRPr lang="pt-BR" sz="3000" dirty="0"/>
              </a:p>
              <a:p>
                <a:pPr marL="114300" indent="0">
                  <a:buNone/>
                </a:pPr>
                <a:endParaRPr lang="pt-BR" sz="3000" dirty="0"/>
              </a:p>
              <a:p>
                <a:pPr marL="11430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DE381A-50D1-4157-8C04-902D2008A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058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87BCC-B7C2-46AF-BEF5-E8844E48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35558"/>
            <a:ext cx="11360800" cy="763600"/>
          </a:xfrm>
        </p:spPr>
        <p:txBody>
          <a:bodyPr/>
          <a:lstStyle/>
          <a:p>
            <a:pPr algn="ctr"/>
            <a:r>
              <a:rPr lang="pt-BR" sz="4000" dirty="0"/>
              <a:t>Distribuição de frequências para dados agrupados em intervalos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DE381A-50D1-4157-8C04-902D2008A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dirty="0"/>
              <a:t>Vamos fazer 5 intervalos de 90 km:</a:t>
            </a:r>
          </a:p>
          <a:p>
            <a:pPr marL="114300" indent="0">
              <a:buNone/>
            </a:pPr>
            <a:endParaRPr lang="pt-BR" sz="3000" dirty="0"/>
          </a:p>
          <a:p>
            <a:pPr marL="114300" indent="0">
              <a:buNone/>
            </a:pPr>
            <a:endParaRPr lang="pt-BR" sz="3000" dirty="0"/>
          </a:p>
          <a:p>
            <a:pPr marL="114300" indent="0"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0A185D62-F8A7-4236-B3CF-C6F5FD7FE2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053970"/>
                  </p:ext>
                </p:extLst>
              </p:nvPr>
            </p:nvGraphicFramePr>
            <p:xfrm>
              <a:off x="1400312" y="2524792"/>
              <a:ext cx="9391375" cy="346224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78275">
                      <a:extLst>
                        <a:ext uri="{9D8B030D-6E8A-4147-A177-3AD203B41FA5}">
                          <a16:colId xmlns:a16="http://schemas.microsoft.com/office/drawing/2014/main" val="3379151177"/>
                        </a:ext>
                      </a:extLst>
                    </a:gridCol>
                    <a:gridCol w="1878275">
                      <a:extLst>
                        <a:ext uri="{9D8B030D-6E8A-4147-A177-3AD203B41FA5}">
                          <a16:colId xmlns:a16="http://schemas.microsoft.com/office/drawing/2014/main" val="2036279558"/>
                        </a:ext>
                      </a:extLst>
                    </a:gridCol>
                    <a:gridCol w="2608912">
                      <a:extLst>
                        <a:ext uri="{9D8B030D-6E8A-4147-A177-3AD203B41FA5}">
                          <a16:colId xmlns:a16="http://schemas.microsoft.com/office/drawing/2014/main" val="1092511912"/>
                        </a:ext>
                      </a:extLst>
                    </a:gridCol>
                    <a:gridCol w="1147638">
                      <a:extLst>
                        <a:ext uri="{9D8B030D-6E8A-4147-A177-3AD203B41FA5}">
                          <a16:colId xmlns:a16="http://schemas.microsoft.com/office/drawing/2014/main" val="2653393940"/>
                        </a:ext>
                      </a:extLst>
                    </a:gridCol>
                    <a:gridCol w="1878275">
                      <a:extLst>
                        <a:ext uri="{9D8B030D-6E8A-4147-A177-3AD203B41FA5}">
                          <a16:colId xmlns:a16="http://schemas.microsoft.com/office/drawing/2014/main" val="1841144433"/>
                        </a:ext>
                      </a:extLst>
                    </a:gridCol>
                  </a:tblGrid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Km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0839309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[45,135[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7405790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[135,225[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25745"/>
                      </a:ext>
                    </a:extLst>
                  </a:tr>
                  <a:tr h="526155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[225,315[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7037868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[315,405[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051335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[405,495[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5834089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100%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1893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0A185D62-F8A7-4236-B3CF-C6F5FD7FE2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053970"/>
                  </p:ext>
                </p:extLst>
              </p:nvPr>
            </p:nvGraphicFramePr>
            <p:xfrm>
              <a:off x="1400312" y="2524792"/>
              <a:ext cx="9391375" cy="346224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78275">
                      <a:extLst>
                        <a:ext uri="{9D8B030D-6E8A-4147-A177-3AD203B41FA5}">
                          <a16:colId xmlns:a16="http://schemas.microsoft.com/office/drawing/2014/main" val="3379151177"/>
                        </a:ext>
                      </a:extLst>
                    </a:gridCol>
                    <a:gridCol w="1878275">
                      <a:extLst>
                        <a:ext uri="{9D8B030D-6E8A-4147-A177-3AD203B41FA5}">
                          <a16:colId xmlns:a16="http://schemas.microsoft.com/office/drawing/2014/main" val="2036279558"/>
                        </a:ext>
                      </a:extLst>
                    </a:gridCol>
                    <a:gridCol w="2608912">
                      <a:extLst>
                        <a:ext uri="{9D8B030D-6E8A-4147-A177-3AD203B41FA5}">
                          <a16:colId xmlns:a16="http://schemas.microsoft.com/office/drawing/2014/main" val="1092511912"/>
                        </a:ext>
                      </a:extLst>
                    </a:gridCol>
                    <a:gridCol w="1147638">
                      <a:extLst>
                        <a:ext uri="{9D8B030D-6E8A-4147-A177-3AD203B41FA5}">
                          <a16:colId xmlns:a16="http://schemas.microsoft.com/office/drawing/2014/main" val="2653393940"/>
                        </a:ext>
                      </a:extLst>
                    </a:gridCol>
                    <a:gridCol w="1878275">
                      <a:extLst>
                        <a:ext uri="{9D8B030D-6E8A-4147-A177-3AD203B41FA5}">
                          <a16:colId xmlns:a16="http://schemas.microsoft.com/office/drawing/2014/main" val="1841144433"/>
                        </a:ext>
                      </a:extLst>
                    </a:gridCol>
                  </a:tblGrid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Km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250" r="-300647" b="-61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44393" t="-6250" r="-117056" b="-61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53439" t="-6250" r="-165079" b="-61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00974" t="-6250" r="-1299" b="-61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0839309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[45,135[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7405790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[135,225[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25745"/>
                      </a:ext>
                    </a:extLst>
                  </a:tr>
                  <a:tr h="526155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[225,315[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7037868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[315,405[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051335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[405,495[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5834089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100%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1893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21299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87BCC-B7C2-46AF-BEF5-E8844E48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35558"/>
            <a:ext cx="11360800" cy="763600"/>
          </a:xfrm>
        </p:spPr>
        <p:txBody>
          <a:bodyPr/>
          <a:lstStyle/>
          <a:p>
            <a:pPr algn="ctr"/>
            <a:r>
              <a:rPr lang="pt-BR" sz="4000" dirty="0"/>
              <a:t>Distribuição de frequências para dados agrupados em intervalos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DE381A-50D1-4157-8C04-902D2008A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dirty="0"/>
              <a:t>Vamos fazer 5 intervalos de 90 km:</a:t>
            </a:r>
          </a:p>
          <a:p>
            <a:pPr marL="114300" indent="0">
              <a:buNone/>
            </a:pPr>
            <a:endParaRPr lang="pt-BR" sz="3000" dirty="0"/>
          </a:p>
          <a:p>
            <a:pPr marL="114300" indent="0">
              <a:buNone/>
            </a:pPr>
            <a:endParaRPr lang="pt-BR" sz="3000" dirty="0"/>
          </a:p>
          <a:p>
            <a:pPr marL="114300" indent="0"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0A185D62-F8A7-4236-B3CF-C6F5FD7FE2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00312" y="2524792"/>
              <a:ext cx="9391375" cy="342543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78275">
                      <a:extLst>
                        <a:ext uri="{9D8B030D-6E8A-4147-A177-3AD203B41FA5}">
                          <a16:colId xmlns:a16="http://schemas.microsoft.com/office/drawing/2014/main" val="3379151177"/>
                        </a:ext>
                      </a:extLst>
                    </a:gridCol>
                    <a:gridCol w="1878275">
                      <a:extLst>
                        <a:ext uri="{9D8B030D-6E8A-4147-A177-3AD203B41FA5}">
                          <a16:colId xmlns:a16="http://schemas.microsoft.com/office/drawing/2014/main" val="2036279558"/>
                        </a:ext>
                      </a:extLst>
                    </a:gridCol>
                    <a:gridCol w="2608912">
                      <a:extLst>
                        <a:ext uri="{9D8B030D-6E8A-4147-A177-3AD203B41FA5}">
                          <a16:colId xmlns:a16="http://schemas.microsoft.com/office/drawing/2014/main" val="1092511912"/>
                        </a:ext>
                      </a:extLst>
                    </a:gridCol>
                    <a:gridCol w="1147638">
                      <a:extLst>
                        <a:ext uri="{9D8B030D-6E8A-4147-A177-3AD203B41FA5}">
                          <a16:colId xmlns:a16="http://schemas.microsoft.com/office/drawing/2014/main" val="2653393940"/>
                        </a:ext>
                      </a:extLst>
                    </a:gridCol>
                    <a:gridCol w="1878275">
                      <a:extLst>
                        <a:ext uri="{9D8B030D-6E8A-4147-A177-3AD203B41FA5}">
                          <a16:colId xmlns:a16="http://schemas.microsoft.com/office/drawing/2014/main" val="1841144433"/>
                        </a:ext>
                      </a:extLst>
                    </a:gridCol>
                  </a:tblGrid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Km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0839309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[45,135[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5/30=0,1667=16,67%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16,67%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7405790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[135,225[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2/30=0,0667=6,67%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23,34%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25745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[225,315[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8/30=0,2667=26,67%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50,01%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7037868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[315,405[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10/30=0,3333=33,33%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83,34%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051335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[405,495[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5/30=0,1667=16,67%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5834089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100%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1893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0A185D62-F8A7-4236-B3CF-C6F5FD7FE2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00312" y="2524792"/>
              <a:ext cx="9391375" cy="342543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78275">
                      <a:extLst>
                        <a:ext uri="{9D8B030D-6E8A-4147-A177-3AD203B41FA5}">
                          <a16:colId xmlns:a16="http://schemas.microsoft.com/office/drawing/2014/main" val="3379151177"/>
                        </a:ext>
                      </a:extLst>
                    </a:gridCol>
                    <a:gridCol w="1878275">
                      <a:extLst>
                        <a:ext uri="{9D8B030D-6E8A-4147-A177-3AD203B41FA5}">
                          <a16:colId xmlns:a16="http://schemas.microsoft.com/office/drawing/2014/main" val="2036279558"/>
                        </a:ext>
                      </a:extLst>
                    </a:gridCol>
                    <a:gridCol w="2608912">
                      <a:extLst>
                        <a:ext uri="{9D8B030D-6E8A-4147-A177-3AD203B41FA5}">
                          <a16:colId xmlns:a16="http://schemas.microsoft.com/office/drawing/2014/main" val="1092511912"/>
                        </a:ext>
                      </a:extLst>
                    </a:gridCol>
                    <a:gridCol w="1147638">
                      <a:extLst>
                        <a:ext uri="{9D8B030D-6E8A-4147-A177-3AD203B41FA5}">
                          <a16:colId xmlns:a16="http://schemas.microsoft.com/office/drawing/2014/main" val="2653393940"/>
                        </a:ext>
                      </a:extLst>
                    </a:gridCol>
                    <a:gridCol w="1878275">
                      <a:extLst>
                        <a:ext uri="{9D8B030D-6E8A-4147-A177-3AD203B41FA5}">
                          <a16:colId xmlns:a16="http://schemas.microsoft.com/office/drawing/2014/main" val="1841144433"/>
                        </a:ext>
                      </a:extLst>
                    </a:gridCol>
                  </a:tblGrid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Km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250" r="-300647" b="-6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44393" t="-6250" r="-117056" b="-6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53439" t="-6250" r="-165079" b="-6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00974" t="-6250" r="-1299" b="-6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0839309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[45,135[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5/30=0,1667=16,67%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16,67%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7405790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[135,225[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2/30=0,0667=6,67%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23,34%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125745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[225,315[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8/30=0,2667=26,67%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50,01%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7037868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[315,405[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10/30=0,3333=33,33%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83,34%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7051335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[405,495[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5/30=0,1667=16,67%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100%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5834089"/>
                      </a:ext>
                    </a:extLst>
                  </a:tr>
                  <a:tr h="48934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100%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1893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5796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87BCC-B7C2-46AF-BEF5-E8844E48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35558"/>
            <a:ext cx="11360800" cy="763600"/>
          </a:xfrm>
        </p:spPr>
        <p:txBody>
          <a:bodyPr/>
          <a:lstStyle/>
          <a:p>
            <a:pPr algn="ctr"/>
            <a:r>
              <a:rPr lang="pt-BR" sz="4000" dirty="0"/>
              <a:t>Distribuição de frequências para dados agrupados em intervalos - Média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DE381A-50D1-4157-8C04-902D2008A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b="1" dirty="0"/>
              <a:t>Temos que determinar primeiramente a média de cada intervalo multiplicando o resultado pela frequência absoluta do intervalo. O somatório desses produtos deverá ser dividido pelo somatório da frequência absoluta, constituindo a média dos valores agrupados em intervalos. </a:t>
            </a:r>
          </a:p>
          <a:p>
            <a:pPr marL="114300" indent="0">
              <a:buNone/>
            </a:pPr>
            <a:r>
              <a:rPr lang="pt-BR" b="1" dirty="0"/>
              <a:t>Média Aritmética = </a:t>
            </a:r>
            <a:r>
              <a:rPr lang="pt-BR" b="1" i="1" dirty="0"/>
              <a:t>∑(XA * XM)</a:t>
            </a:r>
            <a:r>
              <a:rPr lang="pt-BR" b="1" dirty="0"/>
              <a:t> / </a:t>
            </a:r>
            <a:r>
              <a:rPr lang="pt-BR" b="1" i="1" dirty="0"/>
              <a:t>∑XA</a:t>
            </a:r>
            <a:br>
              <a:rPr lang="pt-BR" b="1" i="1" dirty="0"/>
            </a:br>
            <a:r>
              <a:rPr lang="pt-BR" b="1" dirty="0"/>
              <a:t>Média Aritmética = 6040 / 88</a:t>
            </a:r>
            <a:br>
              <a:rPr lang="pt-BR" b="1" dirty="0"/>
            </a:br>
            <a:r>
              <a:rPr lang="pt-BR" b="1" dirty="0"/>
              <a:t>Média Aritmética = 68,63 (aproximadamente)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EFCBAD-E123-4337-A98A-B82A21AAE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262" y="2542427"/>
            <a:ext cx="5585292" cy="35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237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7F7D6-7CD4-4DE7-8897-2D3E6202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/>
              <a:t>Representações 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035F0F-CC71-4CA1-806F-57FFA1D9E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dirty="0"/>
              <a:t>Gráficos de barras (verticais ou </a:t>
            </a:r>
            <a:r>
              <a:rPr lang="pt-BR" sz="3000" dirty="0" err="1"/>
              <a:t>horinzontais</a:t>
            </a:r>
            <a:r>
              <a:rPr lang="pt-BR" sz="3000" dirty="0"/>
              <a:t>):</a:t>
            </a:r>
          </a:p>
        </p:txBody>
      </p:sp>
      <p:pic>
        <p:nvPicPr>
          <p:cNvPr id="1026" name="Picture 2" descr="Representação gráfica - Alfaconnection">
            <a:extLst>
              <a:ext uri="{FF2B5EF4-FFF2-40B4-BE49-F238E27FC236}">
                <a16:creationId xmlns:a16="http://schemas.microsoft.com/office/drawing/2014/main" id="{13A81DE2-21A7-4193-B67B-09B59C481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438" y="2892492"/>
            <a:ext cx="34956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Os 3 Principais Tipos de Gráficos - Cola da Web">
            <a:extLst>
              <a:ext uri="{FF2B5EF4-FFF2-40B4-BE49-F238E27FC236}">
                <a16:creationId xmlns:a16="http://schemas.microsoft.com/office/drawing/2014/main" id="{E1B2FA88-6C2A-4FF8-9CF1-EF9E20C64C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Os 3 Principais Tipos de Gráficos - Cola da Web">
            <a:extLst>
              <a:ext uri="{FF2B5EF4-FFF2-40B4-BE49-F238E27FC236}">
                <a16:creationId xmlns:a16="http://schemas.microsoft.com/office/drawing/2014/main" id="{FE7DF9E7-E06F-45D8-BBB4-B2F03D398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663" y="2501967"/>
            <a:ext cx="33909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315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7F7D6-7CD4-4DE7-8897-2D3E6202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/>
              <a:t>Representações 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035F0F-CC71-4CA1-806F-57FFA1D9E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dirty="0"/>
              <a:t>Gráficos de segmentos ou linhas:</a:t>
            </a:r>
          </a:p>
        </p:txBody>
      </p:sp>
      <p:pic>
        <p:nvPicPr>
          <p:cNvPr id="2050" name="Picture 2" descr="Análise de Gráficos | Mais Bolsas">
            <a:extLst>
              <a:ext uri="{FF2B5EF4-FFF2-40B4-BE49-F238E27FC236}">
                <a16:creationId xmlns:a16="http://schemas.microsoft.com/office/drawing/2014/main" id="{BFA851F2-27D2-4CB6-AB18-310939C5B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24" y="2675112"/>
            <a:ext cx="4615561" cy="264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o Interpretar Gráficos e Tabelas da prova do Enem - PROF. REGIS CORTÊS  MATEMÁTICA-FÍSICA-QUÍMICA">
            <a:extLst>
              <a:ext uri="{FF2B5EF4-FFF2-40B4-BE49-F238E27FC236}">
                <a16:creationId xmlns:a16="http://schemas.microsoft.com/office/drawing/2014/main" id="{033D7A83-6688-41EE-9D7B-973512B99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409" y="2462113"/>
            <a:ext cx="4776567" cy="307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059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7F7D6-7CD4-4DE7-8897-2D3E6202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/>
              <a:t>Representações 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035F0F-CC71-4CA1-806F-57FFA1D9E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dirty="0"/>
              <a:t>Gráficos de setores:</a:t>
            </a:r>
          </a:p>
        </p:txBody>
      </p:sp>
      <p:pic>
        <p:nvPicPr>
          <p:cNvPr id="3074" name="Picture 2" descr="GRÁFICOS E TABELAS – ProEnem">
            <a:extLst>
              <a:ext uri="{FF2B5EF4-FFF2-40B4-BE49-F238E27FC236}">
                <a16:creationId xmlns:a16="http://schemas.microsoft.com/office/drawing/2014/main" id="{A2BE4498-06C4-4596-90F8-952D3F54F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028" y="2477315"/>
            <a:ext cx="4351972" cy="267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xemplo de gráfico de setores | Download Scientific Diagram">
            <a:extLst>
              <a:ext uri="{FF2B5EF4-FFF2-40B4-BE49-F238E27FC236}">
                <a16:creationId xmlns:a16="http://schemas.microsoft.com/office/drawing/2014/main" id="{86B40337-AF21-4FE3-BE7C-C01AA2027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948" y="1988333"/>
            <a:ext cx="3278504" cy="36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83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11528-B0C7-458F-924F-DAC67E2C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1864843"/>
            <a:ext cx="11360800" cy="1140487"/>
          </a:xfrm>
        </p:spPr>
        <p:txBody>
          <a:bodyPr/>
          <a:lstStyle/>
          <a:p>
            <a:pPr algn="ctr"/>
            <a:r>
              <a:rPr lang="pt-BR" sz="7200" dirty="0"/>
              <a:t>O que é estatística?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45677B-E004-4335-A590-7F9887E1F0D1}"/>
              </a:ext>
            </a:extLst>
          </p:cNvPr>
          <p:cNvSpPr txBox="1"/>
          <p:nvPr/>
        </p:nvSpPr>
        <p:spPr>
          <a:xfrm>
            <a:off x="1000836" y="3429000"/>
            <a:ext cx="101903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Mukta"/>
              </a:rPr>
              <a:t>Método científico utilizado para coletar, organizar, resumir, interpretar e apresentar dados</a:t>
            </a:r>
          </a:p>
        </p:txBody>
      </p:sp>
    </p:spTree>
    <p:extLst>
      <p:ext uri="{BB962C8B-B14F-4D97-AF65-F5344CB8AC3E}">
        <p14:creationId xmlns:p14="http://schemas.microsoft.com/office/powerpoint/2010/main" val="3678247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7F7D6-7CD4-4DE7-8897-2D3E6202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/>
              <a:t>Representações 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035F0F-CC71-4CA1-806F-57FFA1D9E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dirty="0"/>
              <a:t>Gráficos múltiplos:</a:t>
            </a:r>
          </a:p>
        </p:txBody>
      </p:sp>
      <p:pic>
        <p:nvPicPr>
          <p:cNvPr id="4098" name="Picture 2" descr="Utilizando o Google Charts – Parte 2: Múltiplas séries e gráficos  combinados – (emilioParme){}">
            <a:extLst>
              <a:ext uri="{FF2B5EF4-FFF2-40B4-BE49-F238E27FC236}">
                <a16:creationId xmlns:a16="http://schemas.microsoft.com/office/drawing/2014/main" id="{CD44A9B2-D87C-436D-9B83-04D5D2CDE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2" y="2578052"/>
            <a:ext cx="57816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Gráfico de Eixo Duplo, Linha e Coluna">
            <a:extLst>
              <a:ext uri="{FF2B5EF4-FFF2-40B4-BE49-F238E27FC236}">
                <a16:creationId xmlns:a16="http://schemas.microsoft.com/office/drawing/2014/main" id="{75969C18-C884-4F5E-9BBC-647D257490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68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87BCC-B7C2-46AF-BEF5-E8844E48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35558"/>
            <a:ext cx="11360800" cy="763600"/>
          </a:xfrm>
        </p:spPr>
        <p:txBody>
          <a:bodyPr/>
          <a:lstStyle/>
          <a:p>
            <a:pPr algn="ctr"/>
            <a:r>
              <a:rPr lang="pt-BR" sz="4000" dirty="0"/>
              <a:t>Gastos ($) de energia elétrica em 50 apartamentos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DE381A-50D1-4157-8C04-902D2008A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pt-BR" sz="3000" dirty="0"/>
          </a:p>
          <a:p>
            <a:pPr marL="114300" indent="0">
              <a:buNone/>
            </a:pPr>
            <a:endParaRPr lang="pt-BR" sz="3000" dirty="0"/>
          </a:p>
          <a:p>
            <a:pPr marL="114300" indent="0">
              <a:buNone/>
            </a:pPr>
            <a:endParaRPr lang="pt-BR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885B5F2C-68B6-4FD0-9E75-118143863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283892"/>
              </p:ext>
            </p:extLst>
          </p:nvPr>
        </p:nvGraphicFramePr>
        <p:xfrm>
          <a:off x="1154330" y="2012835"/>
          <a:ext cx="9883340" cy="36027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88334">
                  <a:extLst>
                    <a:ext uri="{9D8B030D-6E8A-4147-A177-3AD203B41FA5}">
                      <a16:colId xmlns:a16="http://schemas.microsoft.com/office/drawing/2014/main" val="1817191188"/>
                    </a:ext>
                  </a:extLst>
                </a:gridCol>
                <a:gridCol w="988334">
                  <a:extLst>
                    <a:ext uri="{9D8B030D-6E8A-4147-A177-3AD203B41FA5}">
                      <a16:colId xmlns:a16="http://schemas.microsoft.com/office/drawing/2014/main" val="2317088975"/>
                    </a:ext>
                  </a:extLst>
                </a:gridCol>
                <a:gridCol w="988334">
                  <a:extLst>
                    <a:ext uri="{9D8B030D-6E8A-4147-A177-3AD203B41FA5}">
                      <a16:colId xmlns:a16="http://schemas.microsoft.com/office/drawing/2014/main" val="2949446018"/>
                    </a:ext>
                  </a:extLst>
                </a:gridCol>
                <a:gridCol w="988334">
                  <a:extLst>
                    <a:ext uri="{9D8B030D-6E8A-4147-A177-3AD203B41FA5}">
                      <a16:colId xmlns:a16="http://schemas.microsoft.com/office/drawing/2014/main" val="2233487980"/>
                    </a:ext>
                  </a:extLst>
                </a:gridCol>
                <a:gridCol w="988334">
                  <a:extLst>
                    <a:ext uri="{9D8B030D-6E8A-4147-A177-3AD203B41FA5}">
                      <a16:colId xmlns:a16="http://schemas.microsoft.com/office/drawing/2014/main" val="968873867"/>
                    </a:ext>
                  </a:extLst>
                </a:gridCol>
                <a:gridCol w="988334">
                  <a:extLst>
                    <a:ext uri="{9D8B030D-6E8A-4147-A177-3AD203B41FA5}">
                      <a16:colId xmlns:a16="http://schemas.microsoft.com/office/drawing/2014/main" val="1812844130"/>
                    </a:ext>
                  </a:extLst>
                </a:gridCol>
                <a:gridCol w="988334">
                  <a:extLst>
                    <a:ext uri="{9D8B030D-6E8A-4147-A177-3AD203B41FA5}">
                      <a16:colId xmlns:a16="http://schemas.microsoft.com/office/drawing/2014/main" val="2497253802"/>
                    </a:ext>
                  </a:extLst>
                </a:gridCol>
                <a:gridCol w="988334">
                  <a:extLst>
                    <a:ext uri="{9D8B030D-6E8A-4147-A177-3AD203B41FA5}">
                      <a16:colId xmlns:a16="http://schemas.microsoft.com/office/drawing/2014/main" val="257452238"/>
                    </a:ext>
                  </a:extLst>
                </a:gridCol>
                <a:gridCol w="988334">
                  <a:extLst>
                    <a:ext uri="{9D8B030D-6E8A-4147-A177-3AD203B41FA5}">
                      <a16:colId xmlns:a16="http://schemas.microsoft.com/office/drawing/2014/main" val="3912465704"/>
                    </a:ext>
                  </a:extLst>
                </a:gridCol>
                <a:gridCol w="988334">
                  <a:extLst>
                    <a:ext uri="{9D8B030D-6E8A-4147-A177-3AD203B41FA5}">
                      <a16:colId xmlns:a16="http://schemas.microsoft.com/office/drawing/2014/main" val="2909342829"/>
                    </a:ext>
                  </a:extLst>
                </a:gridCol>
              </a:tblGrid>
              <a:tr h="720559">
                <a:tc>
                  <a:txBody>
                    <a:bodyPr/>
                    <a:lstStyle/>
                    <a:p>
                      <a:r>
                        <a:rPr lang="pt-BR" b="1" dirty="0"/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626353"/>
                  </a:ext>
                </a:extLst>
              </a:tr>
              <a:tr h="720559">
                <a:tc>
                  <a:txBody>
                    <a:bodyPr/>
                    <a:lstStyle/>
                    <a:p>
                      <a:r>
                        <a:rPr lang="pt-BR" b="1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58130"/>
                  </a:ext>
                </a:extLst>
              </a:tr>
              <a:tr h="720559">
                <a:tc>
                  <a:txBody>
                    <a:bodyPr/>
                    <a:lstStyle/>
                    <a:p>
                      <a:r>
                        <a:rPr lang="pt-BR" b="1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2557"/>
                  </a:ext>
                </a:extLst>
              </a:tr>
              <a:tr h="720559">
                <a:tc>
                  <a:txBody>
                    <a:bodyPr/>
                    <a:lstStyle/>
                    <a:p>
                      <a:r>
                        <a:rPr lang="pt-BR" b="1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946681"/>
                  </a:ext>
                </a:extLst>
              </a:tr>
              <a:tr h="720559">
                <a:tc>
                  <a:txBody>
                    <a:bodyPr/>
                    <a:lstStyle/>
                    <a:p>
                      <a:r>
                        <a:rPr lang="pt-BR" b="1" dirty="0"/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099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893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D43EB-15F5-4023-8FC3-F939E77F3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Medidas de dispersão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739452A-703E-48C0-B3D9-E952C5D11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5088" y="4186238"/>
            <a:ext cx="4165600" cy="1057275"/>
          </a:xfrm>
        </p:spPr>
        <p:txBody>
          <a:bodyPr/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Disciplina: Matemática </a:t>
            </a:r>
            <a:b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Profa. Me. Micaeli Theodoro</a:t>
            </a:r>
          </a:p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Turma: 1º ano </a:t>
            </a:r>
          </a:p>
        </p:txBody>
      </p:sp>
    </p:spTree>
    <p:extLst>
      <p:ext uri="{BB962C8B-B14F-4D97-AF65-F5344CB8AC3E}">
        <p14:creationId xmlns:p14="http://schemas.microsoft.com/office/powerpoint/2010/main" val="274054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4E25C-6B77-4459-A78A-3ED952A7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Desvio Médio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Texto 5">
                <a:extLst>
                  <a:ext uri="{FF2B5EF4-FFF2-40B4-BE49-F238E27FC236}">
                    <a16:creationId xmlns:a16="http://schemas.microsoft.com/office/drawing/2014/main" id="{95E5FC90-D38A-4B14-8794-C68F2FA34D8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86262" indent="0">
                  <a:buNone/>
                </a:pPr>
                <a:r>
                  <a:rPr lang="pt-BR" sz="2000" b="1" dirty="0"/>
                  <a:t>Considerando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pt-BR" sz="2000" b="1" dirty="0"/>
                  <a:t> a média de um conjunto de dados o desvio médio é dado por:</a:t>
                </a:r>
              </a:p>
              <a:p>
                <a:pPr marL="186262" indent="0">
                  <a:buNone/>
                </a:pPr>
                <a:endParaRPr lang="pt-BR" sz="2000" b="1" dirty="0"/>
              </a:p>
              <a:p>
                <a:pPr marL="1862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𝑫𝑴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br>
                  <a:rPr lang="pt-BR" sz="2000" b="1" dirty="0"/>
                </a:br>
                <a:endParaRPr lang="pt-BR" sz="2000" b="1" dirty="0"/>
              </a:p>
              <a:p>
                <a:pPr marL="186262" indent="0">
                  <a:buNone/>
                </a:pPr>
                <a:r>
                  <a:rPr lang="pt-BR" sz="2000" b="1" dirty="0"/>
                  <a:t>Exemplo: Um tenista participou de cinco jogos nesta temporada, e as pontuações para cada um desses cinco jogos são:</a:t>
                </a:r>
              </a:p>
              <a:p>
                <a:pPr marL="186262" indent="0">
                  <a:buNone/>
                </a:pPr>
                <a:endParaRPr lang="pt-BR" sz="2000" b="1" dirty="0"/>
              </a:p>
              <a:p>
                <a:pPr marL="186262" indent="0">
                  <a:buNone/>
                </a:pPr>
                <a:r>
                  <a:rPr lang="pt-BR" sz="2000" b="1" dirty="0"/>
                  <a:t>23;30;31;15;46</a:t>
                </a:r>
                <a:br>
                  <a:rPr lang="pt-BR" sz="2000" b="1" dirty="0"/>
                </a:br>
                <a:r>
                  <a:rPr lang="pt-BR" sz="2000" b="1" dirty="0"/>
                  <a:t>Qual é o desvio médio?</a:t>
                </a:r>
                <a:br>
                  <a:rPr lang="pt-BR" sz="2000" b="1" dirty="0"/>
                </a:br>
                <a:endParaRPr lang="pt-BR" sz="2000" b="1" dirty="0"/>
              </a:p>
            </p:txBody>
          </p:sp>
        </mc:Choice>
        <mc:Fallback xmlns="">
          <p:sp>
            <p:nvSpPr>
              <p:cNvPr id="6" name="Espaço Reservado para Texto 5">
                <a:extLst>
                  <a:ext uri="{FF2B5EF4-FFF2-40B4-BE49-F238E27FC236}">
                    <a16:creationId xmlns:a16="http://schemas.microsoft.com/office/drawing/2014/main" id="{95E5FC90-D38A-4B14-8794-C68F2FA34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145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4E25C-6B77-4459-A78A-3ED952A7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Variância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Texto 5">
                <a:extLst>
                  <a:ext uri="{FF2B5EF4-FFF2-40B4-BE49-F238E27FC236}">
                    <a16:creationId xmlns:a16="http://schemas.microsoft.com/office/drawing/2014/main" id="{95E5FC90-D38A-4B14-8794-C68F2FA34D8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60000" y="1306167"/>
                <a:ext cx="10272000" cy="5766986"/>
              </a:xfrm>
            </p:spPr>
            <p:txBody>
              <a:bodyPr/>
              <a:lstStyle/>
              <a:p>
                <a:pPr marL="186262" indent="0">
                  <a:buNone/>
                </a:pPr>
                <a:r>
                  <a:rPr lang="pt-BR" sz="2000" b="1" dirty="0"/>
                  <a:t>A variância é uma das medidas de dispersão, que mostra o comportamento dos dados de uma amostra em relação a uma medida central.</a:t>
                </a:r>
                <a:br>
                  <a:rPr lang="pt-BR" sz="2000" b="1" dirty="0"/>
                </a:br>
                <a:endParaRPr lang="pt-BR" sz="2000" b="1" dirty="0"/>
              </a:p>
              <a:p>
                <a:pPr marL="186262" indent="0">
                  <a:buNone/>
                </a:pPr>
                <a:r>
                  <a:rPr lang="pt-BR" sz="2000" b="1" dirty="0"/>
                  <a:t>Através da variância, podemos verificar o quão próximo estão os valores de um valor central, que neste caso, é a média desses valores.</a:t>
                </a:r>
                <a:br>
                  <a:rPr lang="pt-BR" sz="2000" b="1" dirty="0"/>
                </a:br>
                <a:endParaRPr lang="pt-BR" sz="2000" b="1" dirty="0"/>
              </a:p>
              <a:p>
                <a:pPr marL="186262" indent="0">
                  <a:buNone/>
                </a:pPr>
                <a:r>
                  <a:rPr lang="pt-BR" sz="2000" b="1" dirty="0"/>
                  <a:t>Ou seja, quanto maior a variância, mais distantes da média estão os valores da amostra e, evidentemente, caso contrário, isto é, quanto menor o valor da variância, mais próximos os dados da amostra estão da medida central.</a:t>
                </a:r>
                <a:br>
                  <a:rPr lang="pt-BR" sz="2000" b="1" dirty="0"/>
                </a:br>
                <a:br>
                  <a:rPr lang="pt-BR" sz="2000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br>
                  <a:rPr lang="pt-BR" sz="2000" b="1" dirty="0"/>
                </a:br>
                <a:r>
                  <a:rPr lang="pt-BR" sz="2000" b="1" dirty="0"/>
                  <a:t>Exemplo: Os dados a seguir são as quantidades de empregados de cinco pequenas empresas: 6, 5, 8, 5, 6. A variância da quantidade de empregados dessas cinco empresas é igual a quanto?</a:t>
                </a:r>
              </a:p>
              <a:p>
                <a:pPr marL="186262" indent="0">
                  <a:buNone/>
                </a:pPr>
                <a:endParaRPr lang="pt-BR" sz="2000" dirty="0"/>
              </a:p>
            </p:txBody>
          </p:sp>
        </mc:Choice>
        <mc:Fallback xmlns="">
          <p:sp>
            <p:nvSpPr>
              <p:cNvPr id="6" name="Espaço Reservado para Texto 5">
                <a:extLst>
                  <a:ext uri="{FF2B5EF4-FFF2-40B4-BE49-F238E27FC236}">
                    <a16:creationId xmlns:a16="http://schemas.microsoft.com/office/drawing/2014/main" id="{95E5FC90-D38A-4B14-8794-C68F2FA34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60000" y="1306167"/>
                <a:ext cx="10272000" cy="5766986"/>
              </a:xfrm>
              <a:blipFill>
                <a:blip r:embed="rId2"/>
                <a:stretch>
                  <a:fillRect r="-4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275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4E25C-6B77-4459-A78A-3ED952A7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Desvio padrão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Texto 5">
                <a:extLst>
                  <a:ext uri="{FF2B5EF4-FFF2-40B4-BE49-F238E27FC236}">
                    <a16:creationId xmlns:a16="http://schemas.microsoft.com/office/drawing/2014/main" id="{95E5FC90-D38A-4B14-8794-C68F2FA34D8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86262" indent="0">
                  <a:buNone/>
                </a:pPr>
                <a:r>
                  <a:rPr lang="pt-BR" sz="2000" b="1" dirty="0"/>
                  <a:t>O desvio padrão (DP) é calculado a partir da variância, pois é a raiz quadrada desse parâmetro.</a:t>
                </a:r>
                <a:br>
                  <a:rPr lang="pt-BR" sz="2000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pt-BR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2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pt-BR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2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pt-BR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2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br>
                  <a:rPr lang="pt-BR" sz="2000" b="1" dirty="0"/>
                </a:br>
                <a:endParaRPr lang="pt-BR" sz="2000" b="1" dirty="0"/>
              </a:p>
              <a:p>
                <a:pPr marL="186262" indent="0">
                  <a:buNone/>
                </a:pPr>
                <a:endParaRPr lang="pt-BR" sz="2000" b="1" dirty="0"/>
              </a:p>
              <a:p>
                <a:pPr marL="186262" indent="0">
                  <a:buNone/>
                </a:pPr>
                <a:r>
                  <a:rPr lang="pt-BR" sz="2000" b="1" dirty="0"/>
                  <a:t>Utilize o exemplo anterior para calcular o desvio padrão.</a:t>
                </a:r>
              </a:p>
            </p:txBody>
          </p:sp>
        </mc:Choice>
        <mc:Fallback xmlns="">
          <p:sp>
            <p:nvSpPr>
              <p:cNvPr id="6" name="Espaço Reservado para Texto 5">
                <a:extLst>
                  <a:ext uri="{FF2B5EF4-FFF2-40B4-BE49-F238E27FC236}">
                    <a16:creationId xmlns:a16="http://schemas.microsoft.com/office/drawing/2014/main" id="{95E5FC90-D38A-4B14-8794-C68F2FA34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28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2BE4D-5B28-465D-93BB-D4E01CC6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/>
              <a:t>População X Amostra</a:t>
            </a:r>
          </a:p>
        </p:txBody>
      </p:sp>
      <p:pic>
        <p:nvPicPr>
          <p:cNvPr id="1026" name="Picture 2" descr="Calculadora de amostragem: quantas respostas precisa ter na pesquisa?">
            <a:extLst>
              <a:ext uri="{FF2B5EF4-FFF2-40B4-BE49-F238E27FC236}">
                <a16:creationId xmlns:a16="http://schemas.microsoft.com/office/drawing/2014/main" id="{732793A5-D611-419C-88D0-A00B45060D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736" y="1710095"/>
            <a:ext cx="8380528" cy="455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41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00721-F73B-42A4-823B-3566B6D2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/>
              <a:t>População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7F1131-82D9-4CF1-8A15-FA4E2B37A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dirty="0"/>
              <a:t>Conjunto de todos elementos que dividem uma característica em comum, por exemplo:</a:t>
            </a:r>
          </a:p>
          <a:p>
            <a:pPr marL="628650" indent="-514350">
              <a:buFont typeface="+mj-lt"/>
              <a:buAutoNum type="arabicPeriod"/>
            </a:pPr>
            <a:r>
              <a:rPr lang="pt-BR" sz="3000" dirty="0"/>
              <a:t>Conjunto de todas a pessoas que compõe a população brasileira;</a:t>
            </a:r>
          </a:p>
          <a:p>
            <a:pPr marL="628650" indent="-514350">
              <a:buFont typeface="+mj-lt"/>
              <a:buAutoNum type="arabicPeriod"/>
            </a:pPr>
            <a:r>
              <a:rPr lang="pt-BR" sz="3000" dirty="0"/>
              <a:t>Conjunto de todos os torcedores do Corinthians;</a:t>
            </a:r>
          </a:p>
          <a:p>
            <a:pPr marL="628650" indent="-514350">
              <a:buFont typeface="+mj-lt"/>
              <a:buAutoNum type="arabicPeriod"/>
            </a:pPr>
            <a:r>
              <a:rPr lang="pt-BR" sz="3000" dirty="0"/>
              <a:t>Conjunto de todos os alunos da turma de Multimídia do Senac Bauru.</a:t>
            </a:r>
          </a:p>
          <a:p>
            <a:pPr marL="114300" indent="0">
              <a:buNone/>
            </a:pP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6118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6C0A5-6FC5-4AFB-97DD-EE081623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/>
              <a:t>Amostra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3922F3-FA4E-4B4E-98FA-ED92BA6F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dirty="0"/>
              <a:t>Parte da população que será analisada, por exemplo:</a:t>
            </a:r>
          </a:p>
          <a:p>
            <a:pPr marL="628650" indent="-514350">
              <a:buFont typeface="+mj-lt"/>
              <a:buAutoNum type="arabicPeriod"/>
            </a:pPr>
            <a:r>
              <a:rPr lang="pt-BR" sz="3000" dirty="0"/>
              <a:t>Pesquisas eleitorais analisamos uma amostra da população de um país;</a:t>
            </a:r>
          </a:p>
          <a:p>
            <a:pPr marL="628650" indent="-514350">
              <a:buFont typeface="+mj-lt"/>
              <a:buAutoNum type="arabicPeriod"/>
            </a:pPr>
            <a:r>
              <a:rPr lang="pt-BR" sz="3000" dirty="0"/>
              <a:t>Análise de uma amostra de um conjunto de vírus para determinar uma característica;</a:t>
            </a:r>
          </a:p>
          <a:p>
            <a:pPr marL="628650" indent="-514350">
              <a:buFont typeface="+mj-lt"/>
              <a:buAutoNum type="arabicPeriod"/>
            </a:pPr>
            <a:r>
              <a:rPr lang="pt-BR" sz="3000" dirty="0"/>
              <a:t>Testes das vacinas.</a:t>
            </a:r>
          </a:p>
          <a:p>
            <a:pPr marL="628650" indent="-514350">
              <a:buFont typeface="+mj-lt"/>
              <a:buAutoNum type="arabicPeriod"/>
            </a:pPr>
            <a:endParaRPr lang="pt-BR" sz="3000" dirty="0"/>
          </a:p>
          <a:p>
            <a:pPr marL="628650" indent="-514350">
              <a:buFont typeface="+mj-lt"/>
              <a:buAutoNum type="arabicPeriod"/>
            </a:pP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56232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2BE4D-5B28-465D-93BB-D4E01CC6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606620"/>
            <a:ext cx="11360800" cy="763600"/>
          </a:xfrm>
        </p:spPr>
        <p:txBody>
          <a:bodyPr/>
          <a:lstStyle/>
          <a:p>
            <a:pPr algn="ctr"/>
            <a:r>
              <a:rPr lang="pt-BR" sz="4000" dirty="0"/>
              <a:t>População X Amostra</a:t>
            </a:r>
          </a:p>
        </p:txBody>
      </p:sp>
      <p:pic>
        <p:nvPicPr>
          <p:cNvPr id="2050" name="Picture 2" descr="Como interpretar o intervalo de confiança? - Fernanda Peres">
            <a:extLst>
              <a:ext uri="{FF2B5EF4-FFF2-40B4-BE49-F238E27FC236}">
                <a16:creationId xmlns:a16="http://schemas.microsoft.com/office/drawing/2014/main" id="{286A21A6-13D2-4227-8B59-5A21A49522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11" y="2011465"/>
            <a:ext cx="11107378" cy="381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15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2519B61-2E79-428E-A84C-62C0D2176D6A}"/>
              </a:ext>
            </a:extLst>
          </p:cNvPr>
          <p:cNvSpPr/>
          <p:nvPr/>
        </p:nvSpPr>
        <p:spPr>
          <a:xfrm>
            <a:off x="4101548" y="371061"/>
            <a:ext cx="3988904" cy="12987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Variável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5BDC02D-E5A3-4CED-A22D-7F45433A6ABC}"/>
              </a:ext>
            </a:extLst>
          </p:cNvPr>
          <p:cNvSpPr/>
          <p:nvPr/>
        </p:nvSpPr>
        <p:spPr>
          <a:xfrm>
            <a:off x="682487" y="1835425"/>
            <a:ext cx="3988904" cy="1298713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Qualitativa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C981691-7DB7-4AF8-8E44-D487CA082529}"/>
              </a:ext>
            </a:extLst>
          </p:cNvPr>
          <p:cNvSpPr/>
          <p:nvPr/>
        </p:nvSpPr>
        <p:spPr>
          <a:xfrm>
            <a:off x="7686261" y="1835426"/>
            <a:ext cx="3988904" cy="1298713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Quantitativa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DFD47AE-B89C-4167-AB64-7CD18AAB857E}"/>
              </a:ext>
            </a:extLst>
          </p:cNvPr>
          <p:cNvSpPr/>
          <p:nvPr/>
        </p:nvSpPr>
        <p:spPr>
          <a:xfrm>
            <a:off x="66262" y="3429000"/>
            <a:ext cx="2610677" cy="1298713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Ordinal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31338A2-E98B-4289-9A53-835E94F7DAC3}"/>
              </a:ext>
            </a:extLst>
          </p:cNvPr>
          <p:cNvSpPr/>
          <p:nvPr/>
        </p:nvSpPr>
        <p:spPr>
          <a:xfrm>
            <a:off x="2796209" y="3429000"/>
            <a:ext cx="2610677" cy="1298713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Nominal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F1F3943-59F0-4466-831D-7ACD66E20939}"/>
              </a:ext>
            </a:extLst>
          </p:cNvPr>
          <p:cNvSpPr/>
          <p:nvPr/>
        </p:nvSpPr>
        <p:spPr>
          <a:xfrm>
            <a:off x="6785113" y="3428997"/>
            <a:ext cx="2610677" cy="1298713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Discreta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55C556F-BBFA-450B-BA2A-88BAB1D4DBB7}"/>
              </a:ext>
            </a:extLst>
          </p:cNvPr>
          <p:cNvSpPr/>
          <p:nvPr/>
        </p:nvSpPr>
        <p:spPr>
          <a:xfrm>
            <a:off x="9515061" y="3428998"/>
            <a:ext cx="2610677" cy="1298713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Contínua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74E2725-DAA4-49DF-AE54-50F3F8DDEC06}"/>
              </a:ext>
            </a:extLst>
          </p:cNvPr>
          <p:cNvSpPr/>
          <p:nvPr/>
        </p:nvSpPr>
        <p:spPr>
          <a:xfrm>
            <a:off x="66262" y="5188226"/>
            <a:ext cx="2610677" cy="1298713"/>
          </a:xfrm>
          <a:prstGeom prst="ellipse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Valores que podem ser ordenados, </a:t>
            </a:r>
          </a:p>
          <a:p>
            <a:pPr algn="ctr"/>
            <a:r>
              <a:rPr lang="pt-BR" sz="1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r>
              <a:rPr lang="pt-BR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pódio das olimpíadas: ouro, prata e bronze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7E034FE-AED3-4DE3-AE33-2A3B2581FFE2}"/>
              </a:ext>
            </a:extLst>
          </p:cNvPr>
          <p:cNvSpPr/>
          <p:nvPr/>
        </p:nvSpPr>
        <p:spPr>
          <a:xfrm>
            <a:off x="2796208" y="5188226"/>
            <a:ext cx="2610677" cy="1298713"/>
          </a:xfrm>
          <a:prstGeom prst="ellipse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Valores que não podem ser ordenados,</a:t>
            </a:r>
          </a:p>
          <a:p>
            <a:pPr algn="ctr"/>
            <a:r>
              <a:rPr lang="pt-BR" sz="1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r>
              <a:rPr lang="pt-BR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sexo feminino e masculino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A42606E-EFCD-4034-A64C-6BAC08E4B2CC}"/>
              </a:ext>
            </a:extLst>
          </p:cNvPr>
          <p:cNvSpPr/>
          <p:nvPr/>
        </p:nvSpPr>
        <p:spPr>
          <a:xfrm>
            <a:off x="6785112" y="5188225"/>
            <a:ext cx="2610677" cy="1298713"/>
          </a:xfrm>
          <a:prstGeom prst="ellipse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inteiro: 0,1,2,3,4,5,...</a:t>
            </a:r>
          </a:p>
          <a:p>
            <a:pPr algn="ctr"/>
            <a:r>
              <a:rPr lang="pt-BR" sz="1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r>
              <a:rPr lang="pt-BR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número de irmãos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C96F78A-8B47-4C88-A208-47A61441986B}"/>
              </a:ext>
            </a:extLst>
          </p:cNvPr>
          <p:cNvSpPr/>
          <p:nvPr/>
        </p:nvSpPr>
        <p:spPr>
          <a:xfrm>
            <a:off x="9515058" y="5188225"/>
            <a:ext cx="2610677" cy="1298713"/>
          </a:xfrm>
          <a:prstGeom prst="ellipse">
            <a:avLst/>
          </a:prstGeom>
          <a:noFill/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real,</a:t>
            </a:r>
          </a:p>
          <a:p>
            <a:pPr algn="ctr"/>
            <a:r>
              <a:rPr lang="pt-BR" sz="1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r>
              <a:rPr lang="pt-BR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na natação o tempo de cada nadador numa determinada prova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D859CF5-ECCE-4F11-BE57-EC187CF19872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2676939" y="1479582"/>
            <a:ext cx="2008770" cy="355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4F19CF7-329D-4776-A4A4-47ECF77E6AA9}"/>
              </a:ext>
            </a:extLst>
          </p:cNvPr>
          <p:cNvCxnSpPr>
            <a:stCxn id="4" idx="5"/>
            <a:endCxn id="6" idx="0"/>
          </p:cNvCxnSpPr>
          <p:nvPr/>
        </p:nvCxnSpPr>
        <p:spPr>
          <a:xfrm>
            <a:off x="7506291" y="1479582"/>
            <a:ext cx="2174422" cy="355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3ADE2B7-F822-4A2E-A2BA-0C5F5A84E2BD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1371601" y="3134138"/>
            <a:ext cx="1305338" cy="294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3E28793E-AF45-47BE-9936-14E164D4F621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2676939" y="3134138"/>
            <a:ext cx="1424609" cy="294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A5E83C3B-C480-44BA-AF6D-2AFE56C6E844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9680713" y="3134139"/>
            <a:ext cx="1139687" cy="294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419B5FA-8A09-4EE7-93F3-6B037C86ADD1}"/>
              </a:ext>
            </a:extLst>
          </p:cNvPr>
          <p:cNvCxnSpPr>
            <a:stCxn id="6" idx="4"/>
            <a:endCxn id="9" idx="0"/>
          </p:cNvCxnSpPr>
          <p:nvPr/>
        </p:nvCxnSpPr>
        <p:spPr>
          <a:xfrm flipH="1">
            <a:off x="8090452" y="3134139"/>
            <a:ext cx="1590261" cy="2948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5EB68BD3-C7BC-4BD7-9329-2E33478DDA93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1371601" y="4727713"/>
            <a:ext cx="0" cy="4605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815EE1B9-4E9A-4F6F-94FB-DF79ADBC44BC}"/>
              </a:ext>
            </a:extLst>
          </p:cNvPr>
          <p:cNvCxnSpPr>
            <a:stCxn id="8" idx="4"/>
            <a:endCxn id="13" idx="0"/>
          </p:cNvCxnSpPr>
          <p:nvPr/>
        </p:nvCxnSpPr>
        <p:spPr>
          <a:xfrm flipH="1">
            <a:off x="4101547" y="4727713"/>
            <a:ext cx="1" cy="4605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6A338427-ABD3-43CF-8C48-DD769C47D081}"/>
              </a:ext>
            </a:extLst>
          </p:cNvPr>
          <p:cNvCxnSpPr>
            <a:stCxn id="9" idx="4"/>
            <a:endCxn id="14" idx="0"/>
          </p:cNvCxnSpPr>
          <p:nvPr/>
        </p:nvCxnSpPr>
        <p:spPr>
          <a:xfrm flipH="1">
            <a:off x="8090451" y="4727710"/>
            <a:ext cx="1" cy="4605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8D60846-268B-4C0E-8112-DF335B3E7AFC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 flipH="1">
            <a:off x="10820397" y="4727711"/>
            <a:ext cx="3" cy="460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0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17B36-E9F4-4253-AC20-C90C24BB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/>
              <a:t>Representação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1DB9CD-99F3-45F5-A0AB-34762834F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</a:t>
            </a:r>
            <a:r>
              <a:rPr 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sz="3000" dirty="0"/>
              <a:t>Lista dos dados numéricos da amostra ou da população</a:t>
            </a:r>
          </a:p>
          <a:p>
            <a:pPr marL="114300" indent="0">
              <a:buNone/>
            </a:pPr>
            <a:r>
              <a:rPr lang="pt-BR" sz="3000" dirty="0"/>
              <a:t>Exemplo: Rol das idades dos primos na família Silva:</a:t>
            </a:r>
          </a:p>
          <a:p>
            <a:pPr marL="114300" indent="0">
              <a:buNone/>
            </a:pPr>
            <a:endParaRPr lang="pt-BR" sz="3000" dirty="0"/>
          </a:p>
          <a:p>
            <a:pPr marL="114300" indent="0" algn="ctr">
              <a:buNone/>
            </a:pPr>
            <a:r>
              <a:rPr lang="pt-BR" sz="3000" dirty="0"/>
              <a:t>18 18 18 19 19 19 19 19 19 19 20 20 20 20 20 20 20 20 20 20 20 20 22 22 22 22 22 22 22 23 23 23 23 23</a:t>
            </a:r>
          </a:p>
        </p:txBody>
      </p:sp>
    </p:spTree>
    <p:extLst>
      <p:ext uri="{BB962C8B-B14F-4D97-AF65-F5344CB8AC3E}">
        <p14:creationId xmlns:p14="http://schemas.microsoft.com/office/powerpoint/2010/main" val="934355425"/>
      </p:ext>
    </p:extLst>
  </p:cSld>
  <p:clrMapOvr>
    <a:masterClrMapping/>
  </p:clrMapOvr>
</p:sld>
</file>

<file path=ppt/theme/theme1.xml><?xml version="1.0" encoding="utf-8"?>
<a:theme xmlns:a="http://schemas.openxmlformats.org/drawingml/2006/main" name="Math Workshop for Kids by Slidesgo">
  <a:themeElements>
    <a:clrScheme name="Simple Light">
      <a:dk1>
        <a:srgbClr val="27485A"/>
      </a:dk1>
      <a:lt1>
        <a:srgbClr val="FFFFFF"/>
      </a:lt1>
      <a:dk2>
        <a:srgbClr val="3F798D"/>
      </a:dk2>
      <a:lt2>
        <a:srgbClr val="FFEC9D"/>
      </a:lt2>
      <a:accent1>
        <a:srgbClr val="EDD56E"/>
      </a:accent1>
      <a:accent2>
        <a:srgbClr val="74E2ED"/>
      </a:accent2>
      <a:accent3>
        <a:srgbClr val="8D7DFF"/>
      </a:accent3>
      <a:accent4>
        <a:srgbClr val="BDB8FF"/>
      </a:accent4>
      <a:accent5>
        <a:srgbClr val="FA518F"/>
      </a:accent5>
      <a:accent6>
        <a:srgbClr val="D4145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Workshop for Kids by Slidesgo</Template>
  <TotalTime>1191</TotalTime>
  <Words>1911</Words>
  <Application>Microsoft Office PowerPoint</Application>
  <PresentationFormat>Widescreen</PresentationFormat>
  <Paragraphs>372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35</vt:i4>
      </vt:variant>
    </vt:vector>
  </HeadingPairs>
  <TitlesOfParts>
    <vt:vector size="46" baseType="lpstr">
      <vt:lpstr>Arial</vt:lpstr>
      <vt:lpstr>Cambria Math</vt:lpstr>
      <vt:lpstr>Chelsea Market</vt:lpstr>
      <vt:lpstr>Life Savers</vt:lpstr>
      <vt:lpstr>Mukta</vt:lpstr>
      <vt:lpstr>Mukta Light</vt:lpstr>
      <vt:lpstr>Proxima Nova</vt:lpstr>
      <vt:lpstr>Proxima Nova Semibold</vt:lpstr>
      <vt:lpstr>Special Elite</vt:lpstr>
      <vt:lpstr>Math Workshop for Kids by Slidesgo</vt:lpstr>
      <vt:lpstr>Slidesgo Final Pages</vt:lpstr>
      <vt:lpstr>Estatística e análise de dados</vt:lpstr>
      <vt:lpstr>O que é estatística?</vt:lpstr>
      <vt:lpstr>O que é estatística?</vt:lpstr>
      <vt:lpstr>População X Amostra</vt:lpstr>
      <vt:lpstr>População</vt:lpstr>
      <vt:lpstr>Amostra</vt:lpstr>
      <vt:lpstr>População X Amostra</vt:lpstr>
      <vt:lpstr>Apresentação do PowerPoint</vt:lpstr>
      <vt:lpstr>Representação dos dados</vt:lpstr>
      <vt:lpstr>Representação de dados</vt:lpstr>
      <vt:lpstr>Representação de dados</vt:lpstr>
      <vt:lpstr>Representação de dados</vt:lpstr>
      <vt:lpstr>Frequências acumuladas</vt:lpstr>
      <vt:lpstr>Representação de dados</vt:lpstr>
      <vt:lpstr>Agora é com vocês!</vt:lpstr>
      <vt:lpstr>Medidas de tendência central</vt:lpstr>
      <vt:lpstr>Média aritmética simples</vt:lpstr>
      <vt:lpstr>Média aritmética ponderada</vt:lpstr>
      <vt:lpstr>Mediana</vt:lpstr>
      <vt:lpstr>Mediana</vt:lpstr>
      <vt:lpstr>Moda</vt:lpstr>
      <vt:lpstr>Distribuição de frequências para dados agrupados em intervalos</vt:lpstr>
      <vt:lpstr>Distribuição de frequências para dados agrupados em intervalos</vt:lpstr>
      <vt:lpstr>Distribuição de frequências para dados agrupados em intervalos</vt:lpstr>
      <vt:lpstr>Distribuição de frequências para dados agrupados em intervalos</vt:lpstr>
      <vt:lpstr>Distribuição de frequências para dados agrupados em intervalos - Média</vt:lpstr>
      <vt:lpstr>Representações gráficas</vt:lpstr>
      <vt:lpstr>Representações gráficas</vt:lpstr>
      <vt:lpstr>Representações gráficas</vt:lpstr>
      <vt:lpstr>Representações gráficas</vt:lpstr>
      <vt:lpstr>Gastos ($) de energia elétrica em 50 apartamentos</vt:lpstr>
      <vt:lpstr>Medidas de dispersão</vt:lpstr>
      <vt:lpstr>Desvio Médio </vt:lpstr>
      <vt:lpstr>Variância</vt:lpstr>
      <vt:lpstr>Desvio padrão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 e análise de dados</dc:title>
  <dc:creator>Micaeli Theodoro</dc:creator>
  <cp:lastModifiedBy>Micaeli Mendola Theodoro</cp:lastModifiedBy>
  <cp:revision>9</cp:revision>
  <dcterms:created xsi:type="dcterms:W3CDTF">2022-02-16T11:06:36Z</dcterms:created>
  <dcterms:modified xsi:type="dcterms:W3CDTF">2023-02-10T17:16:03Z</dcterms:modified>
</cp:coreProperties>
</file>