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DD9AD-B5B5-4E05-BD77-98119DD578B3}" type="datetimeFigureOut">
              <a:rPr lang="pt-PT" smtClean="0"/>
              <a:t>29/05/2017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09160-AA2D-4BE5-97A9-B3DD450F38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679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7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6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5934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93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6791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40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54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4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4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99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7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66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52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3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luis@mail.com" TargetMode="External"/><Relationship Id="rId7" Type="http://schemas.openxmlformats.org/officeDocument/2006/relationships/image" Target="../media/image10.jpeg"/><Relationship Id="rId2" Type="http://schemas.openxmlformats.org/officeDocument/2006/relationships/hyperlink" Target="mailto:hugoroxastrades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pedrom97@outlook.com" TargetMode="External"/><Relationship Id="rId5" Type="http://schemas.openxmlformats.org/officeDocument/2006/relationships/hyperlink" Target="mailto:miguelbernardinoferreira@gmail.com" TargetMode="External"/><Relationship Id="rId4" Type="http://schemas.openxmlformats.org/officeDocument/2006/relationships/hyperlink" Target="mailto:micaelr95@outlook.p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28787" y="1291905"/>
            <a:ext cx="7766936" cy="1646302"/>
          </a:xfrm>
        </p:spPr>
        <p:txBody>
          <a:bodyPr/>
          <a:lstStyle/>
          <a:p>
            <a:r>
              <a:rPr lang="pt-PT" dirty="0"/>
              <a:t>Aplicação dinâmica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9169" y="3389153"/>
            <a:ext cx="8404500" cy="2933038"/>
          </a:xfrm>
        </p:spPr>
        <p:txBody>
          <a:bodyPr>
            <a:normAutofit/>
          </a:bodyPr>
          <a:lstStyle/>
          <a:p>
            <a:pPr algn="l"/>
            <a:r>
              <a:rPr lang="pt-PT" dirty="0"/>
              <a:t>Hugo Rodrigues</a:t>
            </a:r>
          </a:p>
          <a:p>
            <a:pPr algn="l"/>
            <a:r>
              <a:rPr lang="pt-PT" dirty="0"/>
              <a:t>Luís Francisco</a:t>
            </a:r>
          </a:p>
          <a:p>
            <a:pPr algn="l"/>
            <a:r>
              <a:rPr lang="pt-PT" dirty="0"/>
              <a:t>Micael Rodrigues</a:t>
            </a:r>
          </a:p>
          <a:p>
            <a:pPr algn="l"/>
            <a:r>
              <a:rPr lang="pt-PT" dirty="0"/>
              <a:t>Miguel Ferreira</a:t>
            </a:r>
          </a:p>
          <a:p>
            <a:pPr algn="l"/>
            <a:r>
              <a:rPr lang="pt-PT" dirty="0"/>
              <a:t>Pedro Marques</a:t>
            </a:r>
          </a:p>
        </p:txBody>
      </p:sp>
    </p:spTree>
    <p:extLst>
      <p:ext uri="{BB962C8B-B14F-4D97-AF65-F5344CB8AC3E}">
        <p14:creationId xmlns:p14="http://schemas.microsoft.com/office/powerpoint/2010/main" val="72995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por adicionar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No futuro pretendemos adicionar as seguintes funcionalidades:</a:t>
            </a:r>
          </a:p>
          <a:p>
            <a:pPr lvl="1"/>
            <a:r>
              <a:rPr lang="pt-PT" dirty="0" err="1"/>
              <a:t>List</a:t>
            </a:r>
            <a:r>
              <a:rPr lang="pt-PT" dirty="0"/>
              <a:t> </a:t>
            </a:r>
            <a:r>
              <a:rPr lang="pt-PT" dirty="0" err="1"/>
              <a:t>View</a:t>
            </a:r>
            <a:r>
              <a:rPr lang="pt-PT" dirty="0"/>
              <a:t> incorporada na </a:t>
            </a:r>
            <a:r>
              <a:rPr lang="pt-PT" dirty="0" err="1"/>
              <a:t>Form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pt-PT" dirty="0"/>
          </a:p>
          <a:p>
            <a:pPr lvl="1"/>
            <a:r>
              <a:rPr lang="pt-PT" dirty="0"/>
              <a:t>Mais definições no menu opções</a:t>
            </a:r>
          </a:p>
          <a:p>
            <a:pPr lvl="1"/>
            <a:r>
              <a:rPr lang="pt-PT" dirty="0"/>
              <a:t>Alterar o display do </a:t>
            </a:r>
            <a:r>
              <a:rPr lang="pt-PT" dirty="0" err="1"/>
              <a:t>main</a:t>
            </a:r>
            <a:r>
              <a:rPr lang="pt-PT" dirty="0"/>
              <a:t> menu, de </a:t>
            </a:r>
            <a:r>
              <a:rPr lang="pt-PT" dirty="0" err="1"/>
              <a:t>Gridview</a:t>
            </a:r>
            <a:r>
              <a:rPr lang="pt-PT" dirty="0"/>
              <a:t> para </a:t>
            </a:r>
            <a:r>
              <a:rPr lang="pt-PT" dirty="0" err="1"/>
              <a:t>Stacklayout</a:t>
            </a:r>
            <a:endParaRPr lang="pt-PT" dirty="0"/>
          </a:p>
          <a:p>
            <a:pPr lvl="1"/>
            <a:r>
              <a:rPr lang="pt-PT" dirty="0"/>
              <a:t>Adaptação da aplicação para </a:t>
            </a:r>
            <a:r>
              <a:rPr lang="pt-PT" dirty="0" err="1"/>
              <a:t>landscape</a:t>
            </a:r>
            <a:r>
              <a:rPr lang="pt-PT" dirty="0"/>
              <a:t> (rotação horizontal)</a:t>
            </a:r>
          </a:p>
        </p:txBody>
      </p:sp>
    </p:spTree>
    <p:extLst>
      <p:ext uri="{BB962C8B-B14F-4D97-AF65-F5344CB8AC3E}">
        <p14:creationId xmlns:p14="http://schemas.microsoft.com/office/powerpoint/2010/main" val="318731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9121" y="274041"/>
            <a:ext cx="8596668" cy="1320800"/>
          </a:xfrm>
        </p:spPr>
        <p:txBody>
          <a:bodyPr/>
          <a:lstStyle/>
          <a:p>
            <a:pPr algn="ctr"/>
            <a:r>
              <a:rPr lang="pt-PT" dirty="0"/>
              <a:t>Perguntas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25928" y="4485227"/>
            <a:ext cx="4666453" cy="2117796"/>
          </a:xfrm>
        </p:spPr>
        <p:txBody>
          <a:bodyPr/>
          <a:lstStyle/>
          <a:p>
            <a:r>
              <a:rPr lang="pt-PT" dirty="0">
                <a:hlinkClick r:id="rId2"/>
              </a:rPr>
              <a:t>hugoroxastrades@gmail.com</a:t>
            </a:r>
            <a:endParaRPr lang="pt-PT" dirty="0"/>
          </a:p>
          <a:p>
            <a:r>
              <a:rPr lang="en-GB" dirty="0">
                <a:hlinkClick r:id="rId3"/>
              </a:rPr>
              <a:t>luis@mail.com</a:t>
            </a:r>
            <a:endParaRPr lang="en-GB" dirty="0"/>
          </a:p>
          <a:p>
            <a:r>
              <a:rPr lang="pt-PT" dirty="0">
                <a:hlinkClick r:id="rId4"/>
              </a:rPr>
              <a:t>micaelr95@outlook.pt</a:t>
            </a:r>
            <a:endParaRPr lang="pt-PT" dirty="0"/>
          </a:p>
          <a:p>
            <a:r>
              <a:rPr lang="en-GB" dirty="0">
                <a:hlinkClick r:id="rId5"/>
              </a:rPr>
              <a:t>miguelbernardinoferreira@gmail.com</a:t>
            </a:r>
            <a:endParaRPr lang="en-GB" dirty="0"/>
          </a:p>
          <a:p>
            <a:r>
              <a:rPr lang="en-GB" dirty="0">
                <a:hlinkClick r:id="rId6"/>
              </a:rPr>
              <a:t>pedrom97@outlook.com</a:t>
            </a:r>
            <a:r>
              <a:rPr lang="en-GB" dirty="0"/>
              <a:t> </a:t>
            </a:r>
          </a:p>
        </p:txBody>
      </p:sp>
      <p:pic>
        <p:nvPicPr>
          <p:cNvPr id="2050" name="Picture 2" descr="Resultado de imagem para ?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417" y="1066463"/>
            <a:ext cx="3193869" cy="319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83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" y="246599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Diagrama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8" y="1439894"/>
            <a:ext cx="7896225" cy="4962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582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731034" y="240888"/>
            <a:ext cx="8596668" cy="1320800"/>
          </a:xfrm>
        </p:spPr>
        <p:txBody>
          <a:bodyPr/>
          <a:lstStyle/>
          <a:p>
            <a:pPr algn="ctr"/>
            <a:r>
              <a:rPr lang="pt-PT" dirty="0"/>
              <a:t>Pagina Inicial</a:t>
            </a:r>
            <a:endParaRPr lang="en-GB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947" y="240888"/>
            <a:ext cx="3596612" cy="6393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aixaDeTexto 4"/>
          <p:cNvSpPr txBox="1"/>
          <p:nvPr/>
        </p:nvSpPr>
        <p:spPr>
          <a:xfrm>
            <a:off x="527539" y="1377022"/>
            <a:ext cx="332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Definir o servidor;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QR </a:t>
            </a:r>
            <a:r>
              <a:rPr lang="pt-PT" dirty="0" err="1"/>
              <a:t>Code</a:t>
            </a:r>
            <a:r>
              <a:rPr lang="pt-PT" dirty="0"/>
              <a:t>, ou manualmente.</a:t>
            </a:r>
          </a:p>
        </p:txBody>
      </p:sp>
    </p:spTree>
    <p:extLst>
      <p:ext uri="{BB962C8B-B14F-4D97-AF65-F5344CB8AC3E}">
        <p14:creationId xmlns:p14="http://schemas.microsoft.com/office/powerpoint/2010/main" val="333915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141948" y="73835"/>
            <a:ext cx="8596668" cy="1320800"/>
          </a:xfrm>
        </p:spPr>
        <p:txBody>
          <a:bodyPr/>
          <a:lstStyle/>
          <a:p>
            <a:pPr algn="ctr"/>
            <a:r>
              <a:rPr lang="pt-PT" dirty="0"/>
              <a:t>Menu Inicial</a:t>
            </a:r>
            <a:endParaRPr lang="en-GB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383" y="219339"/>
            <a:ext cx="3588386" cy="6379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aixaDeTexto 4"/>
          <p:cNvSpPr txBox="1"/>
          <p:nvPr/>
        </p:nvSpPr>
        <p:spPr>
          <a:xfrm>
            <a:off x="923192" y="1394635"/>
            <a:ext cx="4615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Menu com layout definido pelo servidor.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6969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741332" y="232096"/>
            <a:ext cx="8596668" cy="1320800"/>
          </a:xfrm>
        </p:spPr>
        <p:txBody>
          <a:bodyPr/>
          <a:lstStyle/>
          <a:p>
            <a:pPr algn="ctr"/>
            <a:r>
              <a:rPr lang="pt-PT" dirty="0" err="1"/>
              <a:t>Form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en-GB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299" y="232096"/>
            <a:ext cx="3580578" cy="6365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aixaDeTexto 4"/>
          <p:cNvSpPr txBox="1"/>
          <p:nvPr/>
        </p:nvSpPr>
        <p:spPr>
          <a:xfrm>
            <a:off x="680526" y="1569600"/>
            <a:ext cx="504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Criação de um formulário criado consoante os dados no servidor.</a:t>
            </a:r>
          </a:p>
        </p:txBody>
      </p:sp>
    </p:spTree>
    <p:extLst>
      <p:ext uri="{BB962C8B-B14F-4D97-AF65-F5344CB8AC3E}">
        <p14:creationId xmlns:p14="http://schemas.microsoft.com/office/powerpoint/2010/main" val="345204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071610" y="232096"/>
            <a:ext cx="8596668" cy="1320800"/>
          </a:xfrm>
        </p:spPr>
        <p:txBody>
          <a:bodyPr/>
          <a:lstStyle/>
          <a:p>
            <a:pPr algn="ctr"/>
            <a:r>
              <a:rPr lang="pt-PT" dirty="0" err="1"/>
              <a:t>List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en-GB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957" y="232096"/>
            <a:ext cx="3575721" cy="6356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aixaDeTexto 4"/>
          <p:cNvSpPr txBox="1"/>
          <p:nvPr/>
        </p:nvSpPr>
        <p:spPr>
          <a:xfrm>
            <a:off x="756138" y="1552896"/>
            <a:ext cx="654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Visualização de dados numa lista, onde é possível inserir, editar, e eliminar registos.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708" y="3284354"/>
            <a:ext cx="4212336" cy="2080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aixaDeTexto 6"/>
          <p:cNvSpPr txBox="1"/>
          <p:nvPr/>
        </p:nvSpPr>
        <p:spPr>
          <a:xfrm>
            <a:off x="1920708" y="5513832"/>
            <a:ext cx="2797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Pop </a:t>
            </a:r>
            <a:r>
              <a:rPr lang="pt-PT" sz="1600" dirty="0" err="1"/>
              <a:t>up</a:t>
            </a:r>
            <a:r>
              <a:rPr lang="pt-PT" sz="1600" dirty="0"/>
              <a:t> ao premir um registo</a:t>
            </a:r>
          </a:p>
        </p:txBody>
      </p:sp>
    </p:spTree>
    <p:extLst>
      <p:ext uri="{BB962C8B-B14F-4D97-AF65-F5344CB8AC3E}">
        <p14:creationId xmlns:p14="http://schemas.microsoft.com/office/powerpoint/2010/main" val="54992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071610" y="232096"/>
            <a:ext cx="8596668" cy="1320800"/>
          </a:xfrm>
        </p:spPr>
        <p:txBody>
          <a:bodyPr/>
          <a:lstStyle/>
          <a:p>
            <a:pPr algn="ctr"/>
            <a:r>
              <a:rPr lang="pt-PT" dirty="0" err="1"/>
              <a:t>List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en-GB" dirty="0"/>
          </a:p>
        </p:txBody>
      </p:sp>
      <p:sp>
        <p:nvSpPr>
          <p:cNvPr id="5" name="CaixaDeTexto 4"/>
          <p:cNvSpPr txBox="1"/>
          <p:nvPr/>
        </p:nvSpPr>
        <p:spPr>
          <a:xfrm>
            <a:off x="756138" y="1552896"/>
            <a:ext cx="654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Form</a:t>
            </a:r>
            <a:r>
              <a:rPr lang="pt-PT" dirty="0"/>
              <a:t> para adição ou edição um registo.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745" y="232096"/>
            <a:ext cx="3575721" cy="6356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1051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133156" y="253177"/>
            <a:ext cx="8596668" cy="1320800"/>
          </a:xfrm>
        </p:spPr>
        <p:txBody>
          <a:bodyPr/>
          <a:lstStyle/>
          <a:p>
            <a:pPr algn="ctr"/>
            <a:r>
              <a:rPr lang="pt-PT" dirty="0"/>
              <a:t>Web </a:t>
            </a:r>
            <a:r>
              <a:rPr lang="pt-PT" dirty="0" err="1"/>
              <a:t>View</a:t>
            </a:r>
            <a:endParaRPr lang="en-GB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033" y="253177"/>
            <a:ext cx="3595505" cy="6392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aixaDeTexto 4"/>
          <p:cNvSpPr txBox="1"/>
          <p:nvPr/>
        </p:nvSpPr>
        <p:spPr>
          <a:xfrm>
            <a:off x="685800" y="1485900"/>
            <a:ext cx="6268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Browser na aplicação, que restringe o que o utilizador pode ver e aceder;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Neste caso, o utilizador só pode navegar pelo site da </a:t>
            </a:r>
            <a:r>
              <a:rPr lang="pt-PT" dirty="0" err="1"/>
              <a:t>alidata</a:t>
            </a:r>
            <a:r>
              <a:rPr lang="pt-PT" dirty="0"/>
              <a:t> e as suas </a:t>
            </a:r>
            <a:r>
              <a:rPr lang="pt-PT" dirty="0" err="1"/>
              <a:t>sub-páginas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523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871710" y="272715"/>
            <a:ext cx="8596668" cy="1320800"/>
          </a:xfrm>
        </p:spPr>
        <p:txBody>
          <a:bodyPr/>
          <a:lstStyle/>
          <a:p>
            <a:pPr algn="ctr"/>
            <a:r>
              <a:rPr lang="pt-PT" dirty="0"/>
              <a:t>Opções</a:t>
            </a:r>
            <a:endParaRPr lang="en-GB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127" y="272715"/>
            <a:ext cx="3541102" cy="6295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aixaDeTexto 4"/>
          <p:cNvSpPr txBox="1"/>
          <p:nvPr/>
        </p:nvSpPr>
        <p:spPr>
          <a:xfrm>
            <a:off x="720969" y="1380392"/>
            <a:ext cx="6173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Página para alterações locais da aplicação;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Neste caso, mudar o servidor escolhido anteriormente.</a:t>
            </a:r>
          </a:p>
        </p:txBody>
      </p:sp>
    </p:spTree>
    <p:extLst>
      <p:ext uri="{BB962C8B-B14F-4D97-AF65-F5344CB8AC3E}">
        <p14:creationId xmlns:p14="http://schemas.microsoft.com/office/powerpoint/2010/main" val="30600040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Vermelho Alaranja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636</TotalTime>
  <Words>201</Words>
  <Application>Microsoft Office PowerPoint</Application>
  <PresentationFormat>Ecrã Panorâmico</PresentationFormat>
  <Paragraphs>37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Faceta</vt:lpstr>
      <vt:lpstr>Aplicação dinâmica</vt:lpstr>
      <vt:lpstr>Apresentação do PowerPoint</vt:lpstr>
      <vt:lpstr>Pagina Inicial</vt:lpstr>
      <vt:lpstr>Menu Inicial</vt:lpstr>
      <vt:lpstr>Form View</vt:lpstr>
      <vt:lpstr>List View</vt:lpstr>
      <vt:lpstr>List View</vt:lpstr>
      <vt:lpstr>Web View</vt:lpstr>
      <vt:lpstr>Opções</vt:lpstr>
      <vt:lpstr>Funcionalidades por adicionar</vt:lpstr>
      <vt:lpstr>Perguntas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 Bernardino</dc:creator>
  <cp:lastModifiedBy>Miguel Bernardino</cp:lastModifiedBy>
  <cp:revision>36</cp:revision>
  <dcterms:created xsi:type="dcterms:W3CDTF">2017-05-25T08:14:48Z</dcterms:created>
  <dcterms:modified xsi:type="dcterms:W3CDTF">2017-05-29T09:15:02Z</dcterms:modified>
</cp:coreProperties>
</file>