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62" r:id="rId3"/>
    <p:sldId id="350" r:id="rId4"/>
    <p:sldId id="351" r:id="rId5"/>
    <p:sldId id="352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Overpass" panose="020B0604020202020204" charset="0"/>
      <p:regular r:id="rId13"/>
      <p:bold r:id="rId14"/>
      <p:italic r:id="rId15"/>
      <p:boldItalic r:id="rId16"/>
    </p:embeddedFont>
    <p:embeddedFont>
      <p:font typeface="Overpass Light" panose="020B0604020202020204" charset="0"/>
      <p:regular r:id="rId17"/>
      <p:bold r:id="rId18"/>
      <p:italic r:id="rId19"/>
      <p:boldItalic r:id="rId20"/>
    </p:embeddedFont>
    <p:embeddedFont>
      <p:font typeface="Roboto Slab Regula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Barroquillo" initials="MB" lastIdx="2" clrIdx="0">
    <p:extLst>
      <p:ext uri="{19B8F6BF-5375-455C-9EA6-DF929625EA0E}">
        <p15:presenceInfo xmlns:p15="http://schemas.microsoft.com/office/powerpoint/2012/main" userId="819b5f6d79f2e0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64"/>
    <a:srgbClr val="9CD49D"/>
    <a:srgbClr val="000000"/>
    <a:srgbClr val="515C6F"/>
    <a:srgbClr val="0080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F5904F-E8E0-4729-AC8D-B2BEE183D2AD}">
  <a:tblStyle styleId="{79F5904F-E8E0-4729-AC8D-B2BEE183D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commentAuthors" Target="commentAuthor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83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4339e580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4339e580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38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F74939-A7AF-4D05-8983-BBD0FCE379CC}"/>
              </a:ext>
            </a:extLst>
          </p:cNvPr>
          <p:cNvSpPr/>
          <p:nvPr/>
        </p:nvSpPr>
        <p:spPr>
          <a:xfrm>
            <a:off x="1" y="1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35"/>
          <p:cNvSpPr txBox="1">
            <a:spLocks noGrp="1"/>
          </p:cNvSpPr>
          <p:nvPr>
            <p:ph type="ctrTitle"/>
          </p:nvPr>
        </p:nvSpPr>
        <p:spPr>
          <a:xfrm>
            <a:off x="1" y="4645574"/>
            <a:ext cx="9143999" cy="497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62BC64"/>
                </a:solidFill>
              </a:rPr>
              <a:t>mgm</a:t>
            </a:r>
            <a:endParaRPr sz="2800" dirty="0">
              <a:solidFill>
                <a:srgbClr val="62BC6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947CA-BBC8-4486-B81D-A46CAE60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73" y="668897"/>
            <a:ext cx="3382574" cy="3307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BD2381-DEF2-4B06-ADE1-F35D753FA187}"/>
              </a:ext>
            </a:extLst>
          </p:cNvPr>
          <p:cNvSpPr/>
          <p:nvPr/>
        </p:nvSpPr>
        <p:spPr>
          <a:xfrm>
            <a:off x="1" y="1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238940" y="928975"/>
            <a:ext cx="5777546" cy="932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62BC64"/>
                </a:solidFill>
              </a:rPr>
              <a:t>Local Industries</a:t>
            </a:r>
            <a:endParaRPr sz="7200" dirty="0">
              <a:solidFill>
                <a:srgbClr val="62BC64"/>
              </a:solidFill>
            </a:endParaRPr>
          </a:p>
        </p:txBody>
      </p:sp>
      <p:sp>
        <p:nvSpPr>
          <p:cNvPr id="17" name="Google Shape;308;p41">
            <a:extLst>
              <a:ext uri="{FF2B5EF4-FFF2-40B4-BE49-F238E27FC236}">
                <a16:creationId xmlns:a16="http://schemas.microsoft.com/office/drawing/2014/main" id="{02BEE1FD-F127-47F2-A969-0623492B6ADE}"/>
              </a:ext>
            </a:extLst>
          </p:cNvPr>
          <p:cNvSpPr txBox="1">
            <a:spLocks/>
          </p:cNvSpPr>
          <p:nvPr/>
        </p:nvSpPr>
        <p:spPr>
          <a:xfrm>
            <a:off x="238940" y="1739129"/>
            <a:ext cx="6426902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solidFill>
                  <a:srgbClr val="62BC64"/>
                </a:solidFill>
              </a:rPr>
              <a:t>Zamboanga city</a:t>
            </a:r>
          </a:p>
        </p:txBody>
      </p:sp>
      <p:sp>
        <p:nvSpPr>
          <p:cNvPr id="18" name="Google Shape;308;p41">
            <a:extLst>
              <a:ext uri="{FF2B5EF4-FFF2-40B4-BE49-F238E27FC236}">
                <a16:creationId xmlns:a16="http://schemas.microsoft.com/office/drawing/2014/main" id="{8BB535E1-515C-461C-BFBE-0A6B2CF72C0A}"/>
              </a:ext>
            </a:extLst>
          </p:cNvPr>
          <p:cNvSpPr txBox="1">
            <a:spLocks/>
          </p:cNvSpPr>
          <p:nvPr/>
        </p:nvSpPr>
        <p:spPr>
          <a:xfrm>
            <a:off x="238940" y="2519116"/>
            <a:ext cx="9567668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solidFill>
                  <a:srgbClr val="62BC64"/>
                </a:solidFill>
              </a:rPr>
              <a:t>Difficulties in marketing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8" grpId="1"/>
      <p:bldP spid="17" grpId="0"/>
      <p:bldP spid="17" grpId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F74939-A7AF-4D05-8983-BBD0FCE379CC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F4FFE-CFF3-4ADD-B532-071DF2A8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3" y="1403962"/>
            <a:ext cx="2388386" cy="233557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1C4CD02-370A-4C5A-846E-26E9F22388F2}"/>
              </a:ext>
            </a:extLst>
          </p:cNvPr>
          <p:cNvGrpSpPr/>
          <p:nvPr/>
        </p:nvGrpSpPr>
        <p:grpSpPr>
          <a:xfrm>
            <a:off x="3276093" y="190563"/>
            <a:ext cx="2388385" cy="4684065"/>
            <a:chOff x="573476" y="139147"/>
            <a:chExt cx="2388385" cy="468406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028E223-600C-4E5D-A873-3DA86F8C9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484" y="258127"/>
              <a:ext cx="2126367" cy="43204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3477CE-4FA0-4B4B-93DE-B4E043D2B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76" y="139147"/>
              <a:ext cx="2388385" cy="468406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BD721-058C-4240-97AB-20A2AA1ECB06}"/>
              </a:ext>
            </a:extLst>
          </p:cNvPr>
          <p:cNvGrpSpPr/>
          <p:nvPr/>
        </p:nvGrpSpPr>
        <p:grpSpPr>
          <a:xfrm>
            <a:off x="4724402" y="459434"/>
            <a:ext cx="2388385" cy="4684065"/>
            <a:chOff x="3371702" y="139147"/>
            <a:chExt cx="2388385" cy="468406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1B18559-00B4-41D1-994B-A18268C52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8813" y="229716"/>
              <a:ext cx="2154161" cy="43687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D85AD5F-5B68-4541-ACB0-B566BAA7A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1702" y="139147"/>
              <a:ext cx="2388385" cy="468406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0AC772-65F8-4E75-BD99-3253A182B428}"/>
              </a:ext>
            </a:extLst>
          </p:cNvPr>
          <p:cNvGrpSpPr/>
          <p:nvPr/>
        </p:nvGrpSpPr>
        <p:grpSpPr>
          <a:xfrm>
            <a:off x="6552186" y="127759"/>
            <a:ext cx="2388385" cy="4684065"/>
            <a:chOff x="6169928" y="139147"/>
            <a:chExt cx="2388385" cy="468406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A4BCE03-952D-4B1E-8B4B-B9928855A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0783" y="229716"/>
              <a:ext cx="2137403" cy="436878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96A270B-E3F4-4775-BC34-D9850E6D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9928" y="139147"/>
              <a:ext cx="2388385" cy="4684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3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775EA3-C6E9-47AF-BF5F-E13BB86EDEC1}"/>
              </a:ext>
            </a:extLst>
          </p:cNvPr>
          <p:cNvSpPr/>
          <p:nvPr/>
        </p:nvSpPr>
        <p:spPr>
          <a:xfrm>
            <a:off x="1" y="1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238939" y="928975"/>
            <a:ext cx="7612973" cy="932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515C6F"/>
                </a:solidFill>
              </a:rPr>
              <a:t>How </a:t>
            </a:r>
            <a:r>
              <a:rPr lang="en-US" sz="7200" dirty="0" err="1">
                <a:solidFill>
                  <a:srgbClr val="515C6F"/>
                </a:solidFill>
              </a:rPr>
              <a:t>tiangge</a:t>
            </a:r>
            <a:r>
              <a:rPr lang="en-US" sz="7200" dirty="0">
                <a:solidFill>
                  <a:srgbClr val="515C6F"/>
                </a:solidFill>
              </a:rPr>
              <a:t> earns?</a:t>
            </a:r>
            <a:endParaRPr sz="7200" dirty="0">
              <a:solidFill>
                <a:srgbClr val="515C6F"/>
              </a:solidFill>
            </a:endParaRPr>
          </a:p>
        </p:txBody>
      </p:sp>
      <p:sp>
        <p:nvSpPr>
          <p:cNvPr id="17" name="Google Shape;308;p41">
            <a:extLst>
              <a:ext uri="{FF2B5EF4-FFF2-40B4-BE49-F238E27FC236}">
                <a16:creationId xmlns:a16="http://schemas.microsoft.com/office/drawing/2014/main" id="{02BEE1FD-F127-47F2-A969-0623492B6ADE}"/>
              </a:ext>
            </a:extLst>
          </p:cNvPr>
          <p:cNvSpPr txBox="1">
            <a:spLocks/>
          </p:cNvSpPr>
          <p:nvPr/>
        </p:nvSpPr>
        <p:spPr>
          <a:xfrm>
            <a:off x="238940" y="1739129"/>
            <a:ext cx="6426902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solidFill>
                  <a:srgbClr val="62BC64"/>
                </a:solidFill>
              </a:rPr>
              <a:t>advertisements</a:t>
            </a:r>
          </a:p>
        </p:txBody>
      </p:sp>
      <p:sp>
        <p:nvSpPr>
          <p:cNvPr id="18" name="Google Shape;308;p41">
            <a:extLst>
              <a:ext uri="{FF2B5EF4-FFF2-40B4-BE49-F238E27FC236}">
                <a16:creationId xmlns:a16="http://schemas.microsoft.com/office/drawing/2014/main" id="{8BB535E1-515C-461C-BFBE-0A6B2CF72C0A}"/>
              </a:ext>
            </a:extLst>
          </p:cNvPr>
          <p:cNvSpPr txBox="1">
            <a:spLocks/>
          </p:cNvSpPr>
          <p:nvPr/>
        </p:nvSpPr>
        <p:spPr>
          <a:xfrm>
            <a:off x="238940" y="2519116"/>
            <a:ext cx="9567668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solidFill>
                  <a:srgbClr val="62BC64"/>
                </a:solidFill>
              </a:rPr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3776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308" grpId="1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F74939-A7AF-4D05-8983-BBD0FCE379CC}"/>
              </a:ext>
            </a:extLst>
          </p:cNvPr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F4FFE-CFF3-4ADD-B532-071DF2A8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5" y="482341"/>
            <a:ext cx="4273305" cy="4178817"/>
          </a:xfrm>
          <a:prstGeom prst="rect">
            <a:avLst/>
          </a:prstGeom>
        </p:spPr>
      </p:pic>
      <p:sp>
        <p:nvSpPr>
          <p:cNvPr id="4" name="Google Shape;308;p41">
            <a:extLst>
              <a:ext uri="{FF2B5EF4-FFF2-40B4-BE49-F238E27FC236}">
                <a16:creationId xmlns:a16="http://schemas.microsoft.com/office/drawing/2014/main" id="{541A1A37-4749-4480-A993-93E100AB8709}"/>
              </a:ext>
            </a:extLst>
          </p:cNvPr>
          <p:cNvSpPr txBox="1">
            <a:spLocks/>
          </p:cNvSpPr>
          <p:nvPr/>
        </p:nvSpPr>
        <p:spPr>
          <a:xfrm>
            <a:off x="4724402" y="1866303"/>
            <a:ext cx="4367448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rgbClr val="62BC64"/>
                </a:solidFill>
              </a:rPr>
              <a:t>Para </a:t>
            </a:r>
            <a:r>
              <a:rPr lang="en-US" sz="4000" dirty="0" err="1">
                <a:solidFill>
                  <a:srgbClr val="62BC64"/>
                </a:solidFill>
              </a:rPr>
              <a:t>na</a:t>
            </a:r>
            <a:r>
              <a:rPr lang="en-US" sz="4000" dirty="0">
                <a:solidFill>
                  <a:srgbClr val="62BC64"/>
                </a:solidFill>
              </a:rPr>
              <a:t> </a:t>
            </a:r>
            <a:r>
              <a:rPr lang="en-US" sz="4000" dirty="0" err="1">
                <a:solidFill>
                  <a:srgbClr val="62BC64"/>
                </a:solidFill>
              </a:rPr>
              <a:t>zamboanga</a:t>
            </a:r>
            <a:endParaRPr lang="en-US" sz="4000" dirty="0">
              <a:solidFill>
                <a:srgbClr val="62BC64"/>
              </a:solidFill>
            </a:endParaRPr>
          </a:p>
        </p:txBody>
      </p:sp>
      <p:sp>
        <p:nvSpPr>
          <p:cNvPr id="6" name="Google Shape;308;p41">
            <a:extLst>
              <a:ext uri="{FF2B5EF4-FFF2-40B4-BE49-F238E27FC236}">
                <a16:creationId xmlns:a16="http://schemas.microsoft.com/office/drawing/2014/main" id="{594BC6F6-1C7E-4078-81FE-AA2A1638B2E5}"/>
              </a:ext>
            </a:extLst>
          </p:cNvPr>
          <p:cNvSpPr txBox="1">
            <a:spLocks/>
          </p:cNvSpPr>
          <p:nvPr/>
        </p:nvSpPr>
        <p:spPr>
          <a:xfrm>
            <a:off x="4724402" y="2381250"/>
            <a:ext cx="4367448" cy="93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rgbClr val="62BC64"/>
                </a:solidFill>
              </a:rPr>
              <a:t>PARA NA ZAMBOANGUEÑO</a:t>
            </a:r>
          </a:p>
        </p:txBody>
      </p:sp>
    </p:spTree>
    <p:extLst>
      <p:ext uri="{BB962C8B-B14F-4D97-AF65-F5344CB8AC3E}">
        <p14:creationId xmlns:p14="http://schemas.microsoft.com/office/powerpoint/2010/main" val="33666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Minimal Marketing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</Words>
  <Application>Microsoft Office PowerPoint</Application>
  <PresentationFormat>On-screen Show (16:9)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Overpass Light</vt:lpstr>
      <vt:lpstr>Roboto Slab Regular</vt:lpstr>
      <vt:lpstr>Bebas Neue</vt:lpstr>
      <vt:lpstr>Fira Sans Extra Condensed Medium</vt:lpstr>
      <vt:lpstr>Overpass</vt:lpstr>
      <vt:lpstr>Minimal Marketing by Slidesgo</vt:lpstr>
      <vt:lpstr>mgm</vt:lpstr>
      <vt:lpstr>Local Industries</vt:lpstr>
      <vt:lpstr>PowerPoint Presentation</vt:lpstr>
      <vt:lpstr>How tiangge earns?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Tiangg-e  mgm</dc:title>
  <dc:creator>Matataaa</dc:creator>
  <cp:lastModifiedBy>Gio Dimaculangan</cp:lastModifiedBy>
  <cp:revision>20</cp:revision>
  <dcterms:modified xsi:type="dcterms:W3CDTF">2021-03-23T03:49:29Z</dcterms:modified>
</cp:coreProperties>
</file>