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1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3135A-DC6A-40DE-88BD-8797CD195475}" type="datetimeFigureOut">
              <a:rPr lang="en-CA" smtClean="0"/>
              <a:t>2025-08-24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78C8C-3081-44CC-831B-B290CBE5B6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054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8C8C-3081-44CC-831B-B290CBE5B68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828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06BED-78B5-7EB1-8C2B-21415E0B8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07A77A-82ED-3B7B-A4C4-A6E41C11E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BBF7EE-4C86-3E0F-F53F-8F0FF3233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58343-6FFF-36D7-CC35-7E2F229249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8C8C-3081-44CC-831B-B290CBE5B68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770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558F0-D3D2-8D47-F1D0-77F49712A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92781C-5BE4-3A6E-2140-B82C3E55C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B892FF-21C0-79D2-938B-0C12D6D46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4E1B5-1278-86B5-AD67-3E6374B424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8C8C-3081-44CC-831B-B290CBE5B68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55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642AD-E648-5000-E87F-25790FCC2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8EF49D-9A41-5ED2-BC19-58357417F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6C9CAA-4CE5-7C9A-37AC-F6C05ACF6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11B95-7D7E-4556-9FA8-7AB395FC5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8C8C-3081-44CC-831B-B290CBE5B68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89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ECED9-14F5-D979-E58C-0483708BD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80D071-B669-092B-8430-A7B85DA141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3B42DE-035E-6D68-5A62-FC9C1FBD1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416B9-2C2C-B4F0-7121-E31897A87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78C8C-3081-44CC-831B-B290CBE5B68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27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0B2E-9FF3-BE11-6C17-B9D8EB3E2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ABF52-0152-7ABB-0E54-8EB31C499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1373A-A517-E267-9A27-0D35D7BA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BE1-0DE3-4CC8-BCBF-409FCD522739}" type="datetimeFigureOut">
              <a:rPr lang="en-CA" smtClean="0"/>
              <a:t>2025-08-24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6F50-D9E7-532D-48A7-E00F6A89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7207C-DCFB-B270-C73E-F2DC2CB7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E69B-A614-406E-A2E3-51D1E0B40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14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24E6-A6A4-29DC-471C-A2A5F39E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4D120-B7A9-847A-9143-64C8A5A8E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0800D-B0CB-0B34-1FE9-545F454D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BE1-0DE3-4CC8-BCBF-409FCD522739}" type="datetimeFigureOut">
              <a:rPr lang="en-CA" smtClean="0"/>
              <a:t>2025-08-24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C5E4-0198-483B-AC36-69905B8B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B3F54-45B5-2C44-ADE8-130A2C23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E69B-A614-406E-A2E3-51D1E0B40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97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DD679-F17E-D18D-4C24-9DD5F0049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5E97F-2460-A75D-23D8-CF85C10F3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CD6E4-05A1-337C-2BA0-8DC9423C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BE1-0DE3-4CC8-BCBF-409FCD522739}" type="datetimeFigureOut">
              <a:rPr lang="en-CA" smtClean="0"/>
              <a:t>2025-08-24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BC9C-CF6B-1B54-F006-C9731826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A5277-CD3D-51E4-C560-D4F76490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E69B-A614-406E-A2E3-51D1E0B40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90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AF27-EBC4-FB63-AD5F-B6060305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7E3A-B44A-75FF-6C7F-1911A36E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2440F-8870-7FB7-5190-C149ED02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BE1-0DE3-4CC8-BCBF-409FCD522739}" type="datetimeFigureOut">
              <a:rPr lang="en-CA" smtClean="0"/>
              <a:t>2025-08-24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F30A6-27F2-B00F-A028-44EA2D32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A26-F5FD-910B-1831-CE7264D3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E69B-A614-406E-A2E3-51D1E0B40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598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4BE0-0F29-B020-C0B5-B41CA8DD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48B35-FCE3-0946-073C-E1C7B8207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16AA-D568-A62A-0A79-800C66AE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BE1-0DE3-4CC8-BCBF-409FCD522739}" type="datetimeFigureOut">
              <a:rPr lang="en-CA" smtClean="0"/>
              <a:t>2025-08-24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5D7B-FF87-2E89-5DD0-F480E32A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44EA-2A1D-4397-D1E5-2F79B6C0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E69B-A614-406E-A2E3-51D1E0B40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11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73D4-097B-4827-6F5C-4CB02822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53812-ED47-6B32-E1F3-C2AF224D4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D0CF4-15D5-46D6-C059-ED071CFB5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4986-CF56-9B29-A3B3-D19913BF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BE1-0DE3-4CC8-BCBF-409FCD522739}" type="datetimeFigureOut">
              <a:rPr lang="en-CA" smtClean="0"/>
              <a:t>2025-08-24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84B0C-BACB-8BB3-4381-CCEC7E53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77A89-6B10-F94A-B523-54ED3C8D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E69B-A614-406E-A2E3-51D1E0B40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65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AF30-01A0-38F5-0C17-1B66511C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6FEF0-9842-98F6-A7B9-CCF71148B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FBE6B-E8F3-2844-3D99-17D9C47C6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1BE1D-746E-4C24-5C2D-655735DEE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F501F-68E1-6AE3-F290-4525C0C141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05211-AA57-2802-E076-39918A86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BE1-0DE3-4CC8-BCBF-409FCD522739}" type="datetimeFigureOut">
              <a:rPr lang="en-CA" smtClean="0"/>
              <a:t>2025-08-24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3355D-0F08-CC53-9B3B-48316615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878E4-71E0-1981-8A47-AEC4424D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E69B-A614-406E-A2E3-51D1E0B40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22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7C7F-C0AF-78A7-7A5D-C24D5647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7CA09-FE30-60D3-7616-B5E0D680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BE1-0DE3-4CC8-BCBF-409FCD522739}" type="datetimeFigureOut">
              <a:rPr lang="en-CA" smtClean="0"/>
              <a:t>2025-08-24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239A8-5D11-757F-AF19-97B6052E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B362A-831D-6A8B-476A-DECF5384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E69B-A614-406E-A2E3-51D1E0B40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31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CB0DC-EBE4-010D-E23F-E758BB83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BE1-0DE3-4CC8-BCBF-409FCD522739}" type="datetimeFigureOut">
              <a:rPr lang="en-CA" smtClean="0"/>
              <a:t>2025-08-24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AB76A-4747-3061-E8ED-02137306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B7859-4162-5C08-B038-2DBF3CA1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E69B-A614-406E-A2E3-51D1E0B40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71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DABF-7581-0817-42DE-6ABC6B50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B8AE-A6E6-092E-CBB1-0EA64E1FC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637A-4E44-0EC0-CDE4-C93BDEE26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3DF0-8EF9-1EFF-CDFC-3331F731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BE1-0DE3-4CC8-BCBF-409FCD522739}" type="datetimeFigureOut">
              <a:rPr lang="en-CA" smtClean="0"/>
              <a:t>2025-08-24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6A9D9-D869-A3B5-4351-EA85A622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9DEDD-ED4A-1E69-83F6-95D0A3E9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E69B-A614-406E-A2E3-51D1E0B40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59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FCE3-89D5-93EB-81D5-AB88FE81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C2AB1-8CA8-E7C8-CAC7-D2449BEA8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63A46-AF53-3810-1E10-97F982267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63FD2-EBE8-6BD5-FBB1-4C45E633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EBE1-0DE3-4CC8-BCBF-409FCD522739}" type="datetimeFigureOut">
              <a:rPr lang="en-CA" smtClean="0"/>
              <a:t>2025-08-24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FD251-D035-7DDB-508D-1F21DEA9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63DC6-107C-DDCC-6A03-007C8464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BE69B-A614-406E-A2E3-51D1E0B40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8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7B73F-15EE-935B-5269-C99570D7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AC57E-1102-0262-E808-50C05D819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2DF9-F9E5-4952-8CF3-E84ACC0B6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25EBE1-0DE3-4CC8-BCBF-409FCD522739}" type="datetimeFigureOut">
              <a:rPr lang="en-CA" smtClean="0"/>
              <a:t>2025-08-24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F5FA-E667-B363-35CD-4589014AB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FB406-7B3C-657B-4026-66B4F04B6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BE69B-A614-406E-A2E3-51D1E0B407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83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35180B-BB18-BA8F-51A8-81A1B14B87AA}"/>
              </a:ext>
            </a:extLst>
          </p:cNvPr>
          <p:cNvSpPr/>
          <p:nvPr/>
        </p:nvSpPr>
        <p:spPr>
          <a:xfrm>
            <a:off x="566057" y="2229394"/>
            <a:ext cx="10998926" cy="239485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D9C1CA-586E-53EA-9DB0-3EFD0B27359E}"/>
              </a:ext>
            </a:extLst>
          </p:cNvPr>
          <p:cNvSpPr/>
          <p:nvPr/>
        </p:nvSpPr>
        <p:spPr>
          <a:xfrm>
            <a:off x="1097283" y="2453638"/>
            <a:ext cx="2029098" cy="18723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FF383A-3789-974C-9AB6-A8ED291E81F9}"/>
              </a:ext>
            </a:extLst>
          </p:cNvPr>
          <p:cNvSpPr/>
          <p:nvPr/>
        </p:nvSpPr>
        <p:spPr>
          <a:xfrm>
            <a:off x="3733803" y="2453638"/>
            <a:ext cx="2029098" cy="18723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553D8-501E-12AD-7A16-CC127C0EDB92}"/>
              </a:ext>
            </a:extLst>
          </p:cNvPr>
          <p:cNvSpPr/>
          <p:nvPr/>
        </p:nvSpPr>
        <p:spPr>
          <a:xfrm>
            <a:off x="6370323" y="2453638"/>
            <a:ext cx="2029098" cy="18723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34E8A9-17C1-B25B-F177-3CACACCF5F17}"/>
              </a:ext>
            </a:extLst>
          </p:cNvPr>
          <p:cNvSpPr/>
          <p:nvPr/>
        </p:nvSpPr>
        <p:spPr>
          <a:xfrm>
            <a:off x="9006842" y="2453638"/>
            <a:ext cx="2029098" cy="18723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08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0034E-929F-3B17-74A4-192F7DAA2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4A4548-C193-CB42-D85B-80BE24C6AB7F}"/>
              </a:ext>
            </a:extLst>
          </p:cNvPr>
          <p:cNvSpPr/>
          <p:nvPr/>
        </p:nvSpPr>
        <p:spPr>
          <a:xfrm>
            <a:off x="566057" y="2229394"/>
            <a:ext cx="10998926" cy="239485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D88C09-564A-7C32-D60D-00232DBA4A01}"/>
              </a:ext>
            </a:extLst>
          </p:cNvPr>
          <p:cNvSpPr/>
          <p:nvPr/>
        </p:nvSpPr>
        <p:spPr>
          <a:xfrm>
            <a:off x="1097283" y="2453638"/>
            <a:ext cx="2029098" cy="18723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724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E74A4-ECA3-CB83-440C-D816993FB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73F7F7-D6EA-3C19-F527-4884204525F4}"/>
              </a:ext>
            </a:extLst>
          </p:cNvPr>
          <p:cNvSpPr/>
          <p:nvPr/>
        </p:nvSpPr>
        <p:spPr>
          <a:xfrm>
            <a:off x="566057" y="2229394"/>
            <a:ext cx="10998926" cy="239485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EA6B0F-B25F-CD5F-B831-AA30F3C28921}"/>
              </a:ext>
            </a:extLst>
          </p:cNvPr>
          <p:cNvSpPr/>
          <p:nvPr/>
        </p:nvSpPr>
        <p:spPr>
          <a:xfrm>
            <a:off x="1097283" y="2453638"/>
            <a:ext cx="2029098" cy="18723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13D900-5458-0ED9-AAA2-9289B7615886}"/>
              </a:ext>
            </a:extLst>
          </p:cNvPr>
          <p:cNvSpPr/>
          <p:nvPr/>
        </p:nvSpPr>
        <p:spPr>
          <a:xfrm>
            <a:off x="3733803" y="2453638"/>
            <a:ext cx="2029098" cy="18723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A3AC9B-8372-82B0-FB57-1843CBE5F6BC}"/>
              </a:ext>
            </a:extLst>
          </p:cNvPr>
          <p:cNvSpPr/>
          <p:nvPr/>
        </p:nvSpPr>
        <p:spPr>
          <a:xfrm>
            <a:off x="6370323" y="2453638"/>
            <a:ext cx="2029098" cy="18723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022024-2E8C-C1E5-28A4-076EE1DC38D1}"/>
              </a:ext>
            </a:extLst>
          </p:cNvPr>
          <p:cNvSpPr/>
          <p:nvPr/>
        </p:nvSpPr>
        <p:spPr>
          <a:xfrm>
            <a:off x="9006842" y="2453638"/>
            <a:ext cx="2029098" cy="18723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88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4A761-B924-00C4-6985-68B11E3A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520BD3-A166-C181-195D-65F7740E9B58}"/>
              </a:ext>
            </a:extLst>
          </p:cNvPr>
          <p:cNvSpPr/>
          <p:nvPr/>
        </p:nvSpPr>
        <p:spPr>
          <a:xfrm>
            <a:off x="566057" y="2229394"/>
            <a:ext cx="10998926" cy="239485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FEA523-BB03-C229-C19B-34CBFB23B53B}"/>
              </a:ext>
            </a:extLst>
          </p:cNvPr>
          <p:cNvSpPr/>
          <p:nvPr/>
        </p:nvSpPr>
        <p:spPr>
          <a:xfrm>
            <a:off x="1097283" y="2453638"/>
            <a:ext cx="2029098" cy="18723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F2740-85BB-3B0C-6BC5-D7212421B6DA}"/>
              </a:ext>
            </a:extLst>
          </p:cNvPr>
          <p:cNvSpPr/>
          <p:nvPr/>
        </p:nvSpPr>
        <p:spPr>
          <a:xfrm>
            <a:off x="3733803" y="2453638"/>
            <a:ext cx="2029098" cy="18723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E755B2-AF77-EAE5-EBA0-9B26F91A25E3}"/>
              </a:ext>
            </a:extLst>
          </p:cNvPr>
          <p:cNvSpPr/>
          <p:nvPr/>
        </p:nvSpPr>
        <p:spPr>
          <a:xfrm>
            <a:off x="6370323" y="2453638"/>
            <a:ext cx="2029098" cy="18723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301E4A-8636-0689-730E-4ADDD26EE8A6}"/>
              </a:ext>
            </a:extLst>
          </p:cNvPr>
          <p:cNvSpPr/>
          <p:nvPr/>
        </p:nvSpPr>
        <p:spPr>
          <a:xfrm>
            <a:off x="9006842" y="2453638"/>
            <a:ext cx="2029098" cy="18723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90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1CC31-8766-FECD-34A9-EF57B6034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F9F9F6-35DF-58C2-1D7C-018075323101}"/>
              </a:ext>
            </a:extLst>
          </p:cNvPr>
          <p:cNvSpPr/>
          <p:nvPr/>
        </p:nvSpPr>
        <p:spPr>
          <a:xfrm>
            <a:off x="566057" y="2229394"/>
            <a:ext cx="10998926" cy="239485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273280-5A17-4205-A7A5-2C25ABC1902A}"/>
              </a:ext>
            </a:extLst>
          </p:cNvPr>
          <p:cNvSpPr/>
          <p:nvPr/>
        </p:nvSpPr>
        <p:spPr>
          <a:xfrm>
            <a:off x="1097283" y="2453638"/>
            <a:ext cx="2029098" cy="18723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B3D1D5-4220-731B-8494-EC3F2FB66BEA}"/>
              </a:ext>
            </a:extLst>
          </p:cNvPr>
          <p:cNvSpPr/>
          <p:nvPr/>
        </p:nvSpPr>
        <p:spPr>
          <a:xfrm>
            <a:off x="3733803" y="2453638"/>
            <a:ext cx="2029098" cy="18723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C72649-6F38-D3A3-EECA-F800CCF46A54}"/>
              </a:ext>
            </a:extLst>
          </p:cNvPr>
          <p:cNvSpPr/>
          <p:nvPr/>
        </p:nvSpPr>
        <p:spPr>
          <a:xfrm>
            <a:off x="6370323" y="2453638"/>
            <a:ext cx="2029098" cy="18723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2BD4CC-1B8A-E9BF-2E0F-19A0CA8AA2E8}"/>
              </a:ext>
            </a:extLst>
          </p:cNvPr>
          <p:cNvSpPr/>
          <p:nvPr/>
        </p:nvSpPr>
        <p:spPr>
          <a:xfrm>
            <a:off x="9006842" y="2453638"/>
            <a:ext cx="2029098" cy="187234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53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Micah Amd</dc:creator>
  <cp:lastModifiedBy>Micah Amd</cp:lastModifiedBy>
  <cp:revision>3</cp:revision>
  <dcterms:created xsi:type="dcterms:W3CDTF">2025-08-23T22:48:00Z</dcterms:created>
  <dcterms:modified xsi:type="dcterms:W3CDTF">2025-08-23T22:53:13Z</dcterms:modified>
</cp:coreProperties>
</file>