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761-A5F7-4FD0-AEAE-8F74553D4AC8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D26D-75D6-4934-9C80-8B5383C7D6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761-A5F7-4FD0-AEAE-8F74553D4AC8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D26D-75D6-4934-9C80-8B5383C7D6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761-A5F7-4FD0-AEAE-8F74553D4AC8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D26D-75D6-4934-9C80-8B5383C7D6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761-A5F7-4FD0-AEAE-8F74553D4AC8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D26D-75D6-4934-9C80-8B5383C7D6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761-A5F7-4FD0-AEAE-8F74553D4AC8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D26D-75D6-4934-9C80-8B5383C7D6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761-A5F7-4FD0-AEAE-8F74553D4AC8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D26D-75D6-4934-9C80-8B5383C7D6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761-A5F7-4FD0-AEAE-8F74553D4AC8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D26D-75D6-4934-9C80-8B5383C7D6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761-A5F7-4FD0-AEAE-8F74553D4AC8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D26D-75D6-4934-9C80-8B5383C7D6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761-A5F7-4FD0-AEAE-8F74553D4AC8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D26D-75D6-4934-9C80-8B5383C7D6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761-A5F7-4FD0-AEAE-8F74553D4AC8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D26D-75D6-4934-9C80-8B5383C7D6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761-A5F7-4FD0-AEAE-8F74553D4AC8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27D26D-75D6-4934-9C80-8B5383C7D6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52F7761-A5F7-4FD0-AEAE-8F74553D4AC8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27D26D-75D6-4934-9C80-8B5383C7D65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Witricity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Team A</a:t>
            </a:r>
          </a:p>
          <a:p>
            <a:r>
              <a:rPr lang="en-US" dirty="0" smtClean="0"/>
              <a:t>Caleb, Christy, Jerry, Keith &amp; Micah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Witricity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Resonant magnetic coupling</a:t>
            </a:r>
          </a:p>
          <a:p>
            <a:r>
              <a:rPr lang="en-US" dirty="0" smtClean="0"/>
              <a:t>Magnetic Resonators</a:t>
            </a:r>
          </a:p>
          <a:p>
            <a:r>
              <a:rPr lang="en-US" dirty="0" smtClean="0"/>
              <a:t>Magnetic near field</a:t>
            </a:r>
          </a:p>
          <a:p>
            <a:r>
              <a:rPr lang="en-US" dirty="0" smtClean="0"/>
              <a:t>Efficient energy transfer over impressively long distances.</a:t>
            </a:r>
          </a:p>
          <a:p>
            <a:endParaRPr lang="en-US" dirty="0"/>
          </a:p>
        </p:txBody>
      </p:sp>
      <p:pic>
        <p:nvPicPr>
          <p:cNvPr id="4" name="Picture 3" descr="2.0_img_witricity_obstac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3962400"/>
            <a:ext cx="274320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It’s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Light Fixtures</a:t>
            </a:r>
          </a:p>
          <a:p>
            <a:r>
              <a:rPr lang="en-US" dirty="0" smtClean="0"/>
              <a:t>Powering Small Appliances</a:t>
            </a:r>
          </a:p>
          <a:p>
            <a:r>
              <a:rPr lang="en-US" dirty="0" smtClean="0"/>
              <a:t>Powering Mobile Phone</a:t>
            </a:r>
          </a:p>
          <a:p>
            <a:r>
              <a:rPr lang="en-US" smtClean="0"/>
              <a:t>Charging batteries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smtClean="0"/>
              <a:t>Safe Is It?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 devices interaction</a:t>
            </a:r>
          </a:p>
          <a:p>
            <a:r>
              <a:rPr lang="en-US" dirty="0" smtClean="0"/>
              <a:t>Biological effects</a:t>
            </a:r>
          </a:p>
          <a:p>
            <a:r>
              <a:rPr lang="en-US" dirty="0" smtClean="0"/>
              <a:t>Other hazards</a:t>
            </a:r>
          </a:p>
          <a:p>
            <a:endParaRPr lang="en-US" dirty="0"/>
          </a:p>
        </p:txBody>
      </p:sp>
      <p:pic>
        <p:nvPicPr>
          <p:cNvPr id="4" name="Picture 3" descr="3504164264_7cd89ccab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581400"/>
            <a:ext cx="3556000" cy="2667000"/>
          </a:xfrm>
          <a:prstGeom prst="rect">
            <a:avLst/>
          </a:prstGeom>
        </p:spPr>
      </p:pic>
      <p:pic>
        <p:nvPicPr>
          <p:cNvPr id="1026" name="Picture 2" descr="http://www.rantoca.com/images/wireless-offi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514600"/>
            <a:ext cx="4530734" cy="315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</TotalTime>
  <Words>67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Witricity</vt:lpstr>
      <vt:lpstr>What Is Witricity</vt:lpstr>
      <vt:lpstr>How Does It Work</vt:lpstr>
      <vt:lpstr>How It’s Used</vt:lpstr>
      <vt:lpstr>Why Use It?</vt:lpstr>
      <vt:lpstr>How Safe Is It?</vt:lpstr>
    </vt:vector>
  </TitlesOfParts>
  <Company>Casino Aztar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Witricity</dc:title>
  <dc:creator>Jerry Morgan</dc:creator>
  <cp:lastModifiedBy>Micah</cp:lastModifiedBy>
  <cp:revision>7</cp:revision>
  <dcterms:created xsi:type="dcterms:W3CDTF">2010-11-02T21:07:29Z</dcterms:created>
  <dcterms:modified xsi:type="dcterms:W3CDTF">2010-11-09T19:27:13Z</dcterms:modified>
</cp:coreProperties>
</file>