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eg"/>
          <p:cNvSpPr/>
          <p:nvPr>
            <p:ph type="pic" idx="21"/>
          </p:nvPr>
        </p:nvSpPr>
        <p:spPr>
          <a:xfrm>
            <a:off x="-1308100" y="-50800"/>
            <a:ext cx="14782800" cy="985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eg"/>
          <p:cNvSpPr/>
          <p:nvPr>
            <p:ph type="pic" idx="21"/>
          </p:nvPr>
        </p:nvSpPr>
        <p:spPr>
          <a:xfrm>
            <a:off x="1625600" y="374650"/>
            <a:ext cx="9753600" cy="650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eg"/>
          <p:cNvSpPr/>
          <p:nvPr>
            <p:ph type="pic" idx="21"/>
          </p:nvPr>
        </p:nvSpPr>
        <p:spPr>
          <a:xfrm>
            <a:off x="6375400" y="635000"/>
            <a:ext cx="82169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eg"/>
          <p:cNvSpPr/>
          <p:nvPr>
            <p:ph type="pic" idx="21"/>
          </p:nvPr>
        </p:nvSpPr>
        <p:spPr>
          <a:xfrm>
            <a:off x="3810000" y="25908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eg"/>
          <p:cNvSpPr/>
          <p:nvPr>
            <p:ph type="pic" sz="quarter" idx="21"/>
          </p:nvPr>
        </p:nvSpPr>
        <p:spPr>
          <a:xfrm>
            <a:off x="6556375" y="5092700"/>
            <a:ext cx="565785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eg"/>
          <p:cNvSpPr/>
          <p:nvPr>
            <p:ph type="pic" sz="half" idx="22"/>
          </p:nvPr>
        </p:nvSpPr>
        <p:spPr>
          <a:xfrm>
            <a:off x="6718300" y="749300"/>
            <a:ext cx="5334000" cy="533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eg"/>
          <p:cNvSpPr/>
          <p:nvPr>
            <p:ph type="pic" idx="23"/>
          </p:nvPr>
        </p:nvSpPr>
        <p:spPr>
          <a:xfrm>
            <a:off x="-2832100" y="889000"/>
            <a:ext cx="119634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(A)"/>
          <p:cNvSpPr txBox="1"/>
          <p:nvPr/>
        </p:nvSpPr>
        <p:spPr>
          <a:xfrm>
            <a:off x="412610" y="165268"/>
            <a:ext cx="5035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(A)</a:t>
            </a:r>
          </a:p>
        </p:txBody>
      </p:sp>
      <p:sp>
        <p:nvSpPr>
          <p:cNvPr id="120" name="(B)"/>
          <p:cNvSpPr txBox="1"/>
          <p:nvPr/>
        </p:nvSpPr>
        <p:spPr>
          <a:xfrm>
            <a:off x="7109793" y="165268"/>
            <a:ext cx="5093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(B)</a:t>
            </a:r>
          </a:p>
        </p:txBody>
      </p:sp>
      <p:graphicFrame>
        <p:nvGraphicFramePr>
          <p:cNvPr id="121" name="Table 1"/>
          <p:cNvGraphicFramePr/>
          <p:nvPr/>
        </p:nvGraphicFramePr>
        <p:xfrm>
          <a:off x="7907241" y="620217"/>
          <a:ext cx="4794880" cy="87721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736123"/>
                <a:gridCol w="1537686"/>
                <a:gridCol w="773111"/>
                <a:gridCol w="735257"/>
              </a:tblGrid>
              <a:tr h="3417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Species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Site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Ceanothus megacarpus insularis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Catalina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433FF">
                        <a:alpha val="10273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Cruz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Rosa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(3, 0)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Ceanothus megacarpus megacarpus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Gaviota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2600">
                        <a:alpha val="9902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Stunt Ranch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Monica Mtns.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(3, 1)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b="1" i="1" sz="1200">
                          <a:sym typeface="Helvetica Neue"/>
                        </a:defRPr>
                      </a:pPr>
                      <a:r>
                        <a:t>Cercocarpus betuloides traskiae</a:t>
                      </a:r>
                      <a:r>
                        <a:rPr baseline="31999"/>
                        <a:t>1</a:t>
                      </a:r>
                      <a:r>
                        <a:t> / C. betuloides blancheae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Helvetica Neue"/>
                        </a:defRPr>
                      </a:pPr>
                      <a:r>
                        <a:t>Catalina</a:t>
                      </a:r>
                      <a:r>
                        <a:rPr baseline="31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433FF">
                        <a:alpha val="10273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Helvetica Neue"/>
                        </a:defRPr>
                      </a:pPr>
                      <a:r>
                        <a:t>Santa Cruz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Helvetica Neue"/>
                        </a:defRPr>
                      </a:pPr>
                      <a:r>
                        <a:t>Santa Rosa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(4, 0)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Cercocarpus betuloides betuloides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Gaviota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2600">
                        <a:alpha val="9902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Stunt Ranch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Monica Mtns.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(4, 0)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Dendromecon harfordii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Catalina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433FF">
                        <a:alpha val="10273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Cruz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Rosa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(2, 0)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Dendromecon rigida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Gaviota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2600">
                        <a:alpha val="9902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Stunt Ranch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Monica Mtns.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(3, 1)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Heteromeles arbutifolia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Catalina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433FF">
                        <a:alpha val="10273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Cruz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Rosa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(4, 0)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Heteromeles arbutifolia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Gaviota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2600">
                        <a:alpha val="9902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Stunt Ranch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Monica Mtns.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(2, 3)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Prunus ilicifolia lyonii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Catalina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433FF">
                        <a:alpha val="10273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Cruz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Rosa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433FF">
                        <a:alpha val="10273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(4, 1)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  <a:tr h="210443">
                <a:tc row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200">
                          <a:sym typeface="Helvetica Neue"/>
                        </a:rPr>
                        <a:t>Prunus ilicifolia ilicifolia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Gaviota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2600">
                        <a:alpha val="9902"/>
                      </a:srgbClr>
                    </a:solidFill>
                  </a:tcPr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Stunt Ranch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Santa Monica Mtns.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2600">
                        <a:alpha val="9902"/>
                      </a:srgbClr>
                    </a:solidFill>
                  </a:tcPr>
                </a:tc>
                <a:tc vMerge="1">
                  <a:tcPr/>
                </a:tc>
              </a:tr>
              <a:tr h="21044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Botanic Garden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(5, 0)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99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9954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2" name="(C)"/>
          <p:cNvSpPr txBox="1"/>
          <p:nvPr/>
        </p:nvSpPr>
        <p:spPr>
          <a:xfrm>
            <a:off x="404076" y="5821965"/>
            <a:ext cx="52059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(C)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438979" y="5965936"/>
            <a:ext cx="6750482" cy="3437186"/>
            <a:chOff x="0" y="0"/>
            <a:chExt cx="6750480" cy="3437185"/>
          </a:xfrm>
        </p:grpSpPr>
        <p:sp>
          <p:nvSpPr>
            <p:cNvPr id="123" name="Rectangle"/>
            <p:cNvSpPr/>
            <p:nvPr/>
          </p:nvSpPr>
          <p:spPr>
            <a:xfrm>
              <a:off x="600461" y="1788480"/>
              <a:ext cx="6150020" cy="1648706"/>
            </a:xfrm>
            <a:prstGeom prst="rect">
              <a:avLst/>
            </a:prstGeom>
            <a:solidFill>
              <a:srgbClr val="0433FF">
                <a:alpha val="1034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" name="Rectangle"/>
            <p:cNvSpPr/>
            <p:nvPr/>
          </p:nvSpPr>
          <p:spPr>
            <a:xfrm>
              <a:off x="600461" y="459508"/>
              <a:ext cx="6150020" cy="1331025"/>
            </a:xfrm>
            <a:prstGeom prst="rect">
              <a:avLst/>
            </a:prstGeom>
            <a:solidFill>
              <a:srgbClr val="FF2600">
                <a:alpha val="103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33" name="Group"/>
            <p:cNvGrpSpPr/>
            <p:nvPr/>
          </p:nvGrpSpPr>
          <p:grpSpPr>
            <a:xfrm>
              <a:off x="-1" y="0"/>
              <a:ext cx="6584593" cy="3357781"/>
              <a:chOff x="-37388" y="-192880"/>
              <a:chExt cx="6584591" cy="3357780"/>
            </a:xfrm>
          </p:grpSpPr>
          <p:pic>
            <p:nvPicPr>
              <p:cNvPr id="12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2370" t="2899" r="10255" b="1461"/>
              <a:stretch>
                <a:fillRect/>
              </a:stretch>
            </p:blipFill>
            <p:spPr>
              <a:xfrm flipH="1" rot="16200000">
                <a:off x="1698192" y="-501626"/>
                <a:ext cx="1190416" cy="2976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2" h="21598" fill="norm" stroke="1" extrusionOk="0">
                    <a:moveTo>
                      <a:pt x="21553" y="0"/>
                    </a:moveTo>
                    <a:cubicBezTo>
                      <a:pt x="21535" y="0"/>
                      <a:pt x="21308" y="88"/>
                      <a:pt x="21042" y="196"/>
                    </a:cubicBezTo>
                    <a:lnTo>
                      <a:pt x="20553" y="392"/>
                    </a:lnTo>
                    <a:lnTo>
                      <a:pt x="20970" y="392"/>
                    </a:lnTo>
                    <a:cubicBezTo>
                      <a:pt x="21248" y="392"/>
                      <a:pt x="21402" y="378"/>
                      <a:pt x="21430" y="348"/>
                    </a:cubicBezTo>
                    <a:cubicBezTo>
                      <a:pt x="21492" y="284"/>
                      <a:pt x="21591" y="0"/>
                      <a:pt x="21553" y="0"/>
                    </a:cubicBezTo>
                    <a:close/>
                    <a:moveTo>
                      <a:pt x="13552" y="63"/>
                    </a:moveTo>
                    <a:cubicBezTo>
                      <a:pt x="13456" y="53"/>
                      <a:pt x="13350" y="72"/>
                      <a:pt x="13070" y="144"/>
                    </a:cubicBezTo>
                    <a:cubicBezTo>
                      <a:pt x="12840" y="203"/>
                      <a:pt x="12515" y="269"/>
                      <a:pt x="12351" y="291"/>
                    </a:cubicBezTo>
                    <a:cubicBezTo>
                      <a:pt x="12148" y="318"/>
                      <a:pt x="12014" y="363"/>
                      <a:pt x="11927" y="435"/>
                    </a:cubicBezTo>
                    <a:cubicBezTo>
                      <a:pt x="11780" y="557"/>
                      <a:pt x="11268" y="786"/>
                      <a:pt x="11144" y="786"/>
                    </a:cubicBezTo>
                    <a:cubicBezTo>
                      <a:pt x="11097" y="786"/>
                      <a:pt x="11065" y="798"/>
                      <a:pt x="11065" y="815"/>
                    </a:cubicBezTo>
                    <a:cubicBezTo>
                      <a:pt x="11065" y="864"/>
                      <a:pt x="11411" y="871"/>
                      <a:pt x="11632" y="826"/>
                    </a:cubicBezTo>
                    <a:cubicBezTo>
                      <a:pt x="12189" y="714"/>
                      <a:pt x="12318" y="796"/>
                      <a:pt x="12244" y="1204"/>
                    </a:cubicBezTo>
                    <a:cubicBezTo>
                      <a:pt x="12212" y="1379"/>
                      <a:pt x="12174" y="1640"/>
                      <a:pt x="12157" y="1785"/>
                    </a:cubicBezTo>
                    <a:cubicBezTo>
                      <a:pt x="12140" y="1931"/>
                      <a:pt x="12105" y="2074"/>
                      <a:pt x="12078" y="2102"/>
                    </a:cubicBezTo>
                    <a:cubicBezTo>
                      <a:pt x="12051" y="2130"/>
                      <a:pt x="12066" y="2162"/>
                      <a:pt x="12114" y="2174"/>
                    </a:cubicBezTo>
                    <a:cubicBezTo>
                      <a:pt x="12175" y="2189"/>
                      <a:pt x="12170" y="2219"/>
                      <a:pt x="12100" y="2269"/>
                    </a:cubicBezTo>
                    <a:cubicBezTo>
                      <a:pt x="12044" y="2308"/>
                      <a:pt x="11996" y="2385"/>
                      <a:pt x="11992" y="2439"/>
                    </a:cubicBezTo>
                    <a:cubicBezTo>
                      <a:pt x="11988" y="2493"/>
                      <a:pt x="11955" y="2646"/>
                      <a:pt x="11920" y="2781"/>
                    </a:cubicBezTo>
                    <a:cubicBezTo>
                      <a:pt x="11885" y="2916"/>
                      <a:pt x="11849" y="3087"/>
                      <a:pt x="11834" y="3159"/>
                    </a:cubicBezTo>
                    <a:cubicBezTo>
                      <a:pt x="11795" y="3349"/>
                      <a:pt x="11501" y="3856"/>
                      <a:pt x="11345" y="4008"/>
                    </a:cubicBezTo>
                    <a:cubicBezTo>
                      <a:pt x="10987" y="4356"/>
                      <a:pt x="10562" y="4687"/>
                      <a:pt x="10375" y="4762"/>
                    </a:cubicBezTo>
                    <a:cubicBezTo>
                      <a:pt x="10260" y="4808"/>
                      <a:pt x="10166" y="4858"/>
                      <a:pt x="10166" y="4875"/>
                    </a:cubicBezTo>
                    <a:cubicBezTo>
                      <a:pt x="10166" y="4891"/>
                      <a:pt x="10091" y="4927"/>
                      <a:pt x="10001" y="4952"/>
                    </a:cubicBezTo>
                    <a:cubicBezTo>
                      <a:pt x="9910" y="4978"/>
                      <a:pt x="9854" y="5019"/>
                      <a:pt x="9878" y="5044"/>
                    </a:cubicBezTo>
                    <a:cubicBezTo>
                      <a:pt x="9942" y="5111"/>
                      <a:pt x="9044" y="5587"/>
                      <a:pt x="8247" y="5911"/>
                    </a:cubicBezTo>
                    <a:cubicBezTo>
                      <a:pt x="7822" y="6084"/>
                      <a:pt x="7586" y="6207"/>
                      <a:pt x="7614" y="6237"/>
                    </a:cubicBezTo>
                    <a:cubicBezTo>
                      <a:pt x="7720" y="6348"/>
                      <a:pt x="6718" y="6788"/>
                      <a:pt x="6270" y="6827"/>
                    </a:cubicBezTo>
                    <a:cubicBezTo>
                      <a:pt x="5823" y="6866"/>
                      <a:pt x="5793" y="6877"/>
                      <a:pt x="5990" y="6930"/>
                    </a:cubicBezTo>
                    <a:cubicBezTo>
                      <a:pt x="6090" y="6958"/>
                      <a:pt x="6176" y="7009"/>
                      <a:pt x="6176" y="7046"/>
                    </a:cubicBezTo>
                    <a:cubicBezTo>
                      <a:pt x="6176" y="7217"/>
                      <a:pt x="5250" y="7682"/>
                      <a:pt x="4796" y="7739"/>
                    </a:cubicBezTo>
                    <a:cubicBezTo>
                      <a:pt x="4699" y="7752"/>
                      <a:pt x="4648" y="7774"/>
                      <a:pt x="4674" y="7791"/>
                    </a:cubicBezTo>
                    <a:cubicBezTo>
                      <a:pt x="4700" y="7808"/>
                      <a:pt x="4659" y="7832"/>
                      <a:pt x="4588" y="7843"/>
                    </a:cubicBezTo>
                    <a:cubicBezTo>
                      <a:pt x="4471" y="7861"/>
                      <a:pt x="4471" y="7867"/>
                      <a:pt x="4595" y="7904"/>
                    </a:cubicBezTo>
                    <a:cubicBezTo>
                      <a:pt x="4723" y="7941"/>
                      <a:pt x="4719" y="7955"/>
                      <a:pt x="4552" y="8094"/>
                    </a:cubicBezTo>
                    <a:cubicBezTo>
                      <a:pt x="4309" y="8296"/>
                      <a:pt x="3746" y="8531"/>
                      <a:pt x="3445" y="8557"/>
                    </a:cubicBezTo>
                    <a:cubicBezTo>
                      <a:pt x="2966" y="8600"/>
                      <a:pt x="2955" y="8608"/>
                      <a:pt x="3229" y="8675"/>
                    </a:cubicBezTo>
                    <a:cubicBezTo>
                      <a:pt x="3374" y="8711"/>
                      <a:pt x="3512" y="8763"/>
                      <a:pt x="3538" y="8790"/>
                    </a:cubicBezTo>
                    <a:cubicBezTo>
                      <a:pt x="3609" y="8865"/>
                      <a:pt x="3334" y="9090"/>
                      <a:pt x="2920" y="9294"/>
                    </a:cubicBezTo>
                    <a:cubicBezTo>
                      <a:pt x="2653" y="9426"/>
                      <a:pt x="2562" y="9498"/>
                      <a:pt x="2575" y="9568"/>
                    </a:cubicBezTo>
                    <a:cubicBezTo>
                      <a:pt x="2609" y="9746"/>
                      <a:pt x="1893" y="10010"/>
                      <a:pt x="1353" y="10017"/>
                    </a:cubicBezTo>
                    <a:cubicBezTo>
                      <a:pt x="1191" y="10019"/>
                      <a:pt x="1198" y="10025"/>
                      <a:pt x="1410" y="10054"/>
                    </a:cubicBezTo>
                    <a:cubicBezTo>
                      <a:pt x="1754" y="10103"/>
                      <a:pt x="2021" y="10210"/>
                      <a:pt x="2021" y="10299"/>
                    </a:cubicBezTo>
                    <a:cubicBezTo>
                      <a:pt x="2021" y="10405"/>
                      <a:pt x="1800" y="10619"/>
                      <a:pt x="1446" y="10855"/>
                    </a:cubicBezTo>
                    <a:cubicBezTo>
                      <a:pt x="1238" y="10994"/>
                      <a:pt x="1153" y="11080"/>
                      <a:pt x="1180" y="11137"/>
                    </a:cubicBezTo>
                    <a:cubicBezTo>
                      <a:pt x="1261" y="11306"/>
                      <a:pt x="654" y="11815"/>
                      <a:pt x="368" y="11817"/>
                    </a:cubicBezTo>
                    <a:cubicBezTo>
                      <a:pt x="312" y="11817"/>
                      <a:pt x="212" y="11830"/>
                      <a:pt x="145" y="11848"/>
                    </a:cubicBezTo>
                    <a:cubicBezTo>
                      <a:pt x="37" y="11877"/>
                      <a:pt x="37" y="11883"/>
                      <a:pt x="145" y="11912"/>
                    </a:cubicBezTo>
                    <a:cubicBezTo>
                      <a:pt x="212" y="11929"/>
                      <a:pt x="348" y="11946"/>
                      <a:pt x="447" y="11946"/>
                    </a:cubicBezTo>
                    <a:cubicBezTo>
                      <a:pt x="706" y="11947"/>
                      <a:pt x="817" y="12054"/>
                      <a:pt x="764" y="12251"/>
                    </a:cubicBezTo>
                    <a:cubicBezTo>
                      <a:pt x="738" y="12344"/>
                      <a:pt x="720" y="12462"/>
                      <a:pt x="720" y="12513"/>
                    </a:cubicBezTo>
                    <a:cubicBezTo>
                      <a:pt x="720" y="12652"/>
                      <a:pt x="467" y="12968"/>
                      <a:pt x="289" y="13049"/>
                    </a:cubicBezTo>
                    <a:cubicBezTo>
                      <a:pt x="203" y="13088"/>
                      <a:pt x="153" y="13134"/>
                      <a:pt x="181" y="13153"/>
                    </a:cubicBezTo>
                    <a:cubicBezTo>
                      <a:pt x="209" y="13171"/>
                      <a:pt x="167" y="13201"/>
                      <a:pt x="88" y="13219"/>
                    </a:cubicBezTo>
                    <a:cubicBezTo>
                      <a:pt x="23" y="13233"/>
                      <a:pt x="-9" y="13241"/>
                      <a:pt x="2" y="13250"/>
                    </a:cubicBezTo>
                    <a:cubicBezTo>
                      <a:pt x="12" y="13259"/>
                      <a:pt x="69" y="13267"/>
                      <a:pt x="167" y="13282"/>
                    </a:cubicBezTo>
                    <a:cubicBezTo>
                      <a:pt x="287" y="13301"/>
                      <a:pt x="423" y="13349"/>
                      <a:pt x="476" y="13389"/>
                    </a:cubicBezTo>
                    <a:cubicBezTo>
                      <a:pt x="622" y="13498"/>
                      <a:pt x="525" y="13851"/>
                      <a:pt x="296" y="14036"/>
                    </a:cubicBezTo>
                    <a:lnTo>
                      <a:pt x="102" y="14195"/>
                    </a:lnTo>
                    <a:lnTo>
                      <a:pt x="339" y="14224"/>
                    </a:lnTo>
                    <a:cubicBezTo>
                      <a:pt x="782" y="14278"/>
                      <a:pt x="932" y="14695"/>
                      <a:pt x="605" y="14958"/>
                    </a:cubicBezTo>
                    <a:cubicBezTo>
                      <a:pt x="499" y="15044"/>
                      <a:pt x="506" y="15056"/>
                      <a:pt x="656" y="15110"/>
                    </a:cubicBezTo>
                    <a:cubicBezTo>
                      <a:pt x="797" y="15162"/>
                      <a:pt x="807" y="15196"/>
                      <a:pt x="764" y="15364"/>
                    </a:cubicBezTo>
                    <a:cubicBezTo>
                      <a:pt x="711" y="15566"/>
                      <a:pt x="577" y="15685"/>
                      <a:pt x="282" y="15781"/>
                    </a:cubicBezTo>
                    <a:cubicBezTo>
                      <a:pt x="110" y="15838"/>
                      <a:pt x="107" y="15838"/>
                      <a:pt x="368" y="15839"/>
                    </a:cubicBezTo>
                    <a:cubicBezTo>
                      <a:pt x="788" y="15840"/>
                      <a:pt x="895" y="15940"/>
                      <a:pt x="943" y="16383"/>
                    </a:cubicBezTo>
                    <a:cubicBezTo>
                      <a:pt x="981" y="16729"/>
                      <a:pt x="969" y="16768"/>
                      <a:pt x="814" y="16852"/>
                    </a:cubicBezTo>
                    <a:lnTo>
                      <a:pt x="648" y="16945"/>
                    </a:lnTo>
                    <a:lnTo>
                      <a:pt x="965" y="16965"/>
                    </a:lnTo>
                    <a:cubicBezTo>
                      <a:pt x="1408" y="16993"/>
                      <a:pt x="1571" y="17119"/>
                      <a:pt x="1569" y="17434"/>
                    </a:cubicBezTo>
                    <a:cubicBezTo>
                      <a:pt x="1567" y="17649"/>
                      <a:pt x="1547" y="17680"/>
                      <a:pt x="1339" y="17768"/>
                    </a:cubicBezTo>
                    <a:lnTo>
                      <a:pt x="1109" y="17866"/>
                    </a:lnTo>
                    <a:lnTo>
                      <a:pt x="1382" y="17875"/>
                    </a:lnTo>
                    <a:cubicBezTo>
                      <a:pt x="1623" y="17884"/>
                      <a:pt x="1681" y="17908"/>
                      <a:pt x="1878" y="18065"/>
                    </a:cubicBezTo>
                    <a:cubicBezTo>
                      <a:pt x="2152" y="18282"/>
                      <a:pt x="2172" y="18493"/>
                      <a:pt x="1935" y="18649"/>
                    </a:cubicBezTo>
                    <a:lnTo>
                      <a:pt x="1777" y="18756"/>
                    </a:lnTo>
                    <a:lnTo>
                      <a:pt x="2057" y="18735"/>
                    </a:lnTo>
                    <a:cubicBezTo>
                      <a:pt x="2299" y="18717"/>
                      <a:pt x="2376" y="18727"/>
                      <a:pt x="2575" y="18807"/>
                    </a:cubicBezTo>
                    <a:cubicBezTo>
                      <a:pt x="3014" y="18984"/>
                      <a:pt x="3316" y="19462"/>
                      <a:pt x="3057" y="19568"/>
                    </a:cubicBezTo>
                    <a:cubicBezTo>
                      <a:pt x="2975" y="19601"/>
                      <a:pt x="3000" y="19604"/>
                      <a:pt x="3164" y="19588"/>
                    </a:cubicBezTo>
                    <a:cubicBezTo>
                      <a:pt x="3608" y="19544"/>
                      <a:pt x="4250" y="19982"/>
                      <a:pt x="4063" y="20198"/>
                    </a:cubicBezTo>
                    <a:cubicBezTo>
                      <a:pt x="3963" y="20314"/>
                      <a:pt x="4007" y="20359"/>
                      <a:pt x="4156" y="20299"/>
                    </a:cubicBezTo>
                    <a:cubicBezTo>
                      <a:pt x="4297" y="20242"/>
                      <a:pt x="4584" y="20250"/>
                      <a:pt x="4732" y="20316"/>
                    </a:cubicBezTo>
                    <a:cubicBezTo>
                      <a:pt x="4982" y="20428"/>
                      <a:pt x="5364" y="20756"/>
                      <a:pt x="5364" y="20863"/>
                    </a:cubicBezTo>
                    <a:cubicBezTo>
                      <a:pt x="5364" y="20970"/>
                      <a:pt x="5361" y="20972"/>
                      <a:pt x="5601" y="20935"/>
                    </a:cubicBezTo>
                    <a:cubicBezTo>
                      <a:pt x="5834" y="20900"/>
                      <a:pt x="5871" y="20907"/>
                      <a:pt x="6299" y="21076"/>
                    </a:cubicBezTo>
                    <a:cubicBezTo>
                      <a:pt x="6545" y="21174"/>
                      <a:pt x="6744" y="21282"/>
                      <a:pt x="6744" y="21315"/>
                    </a:cubicBezTo>
                    <a:cubicBezTo>
                      <a:pt x="6744" y="21373"/>
                      <a:pt x="6759" y="21373"/>
                      <a:pt x="6960" y="21310"/>
                    </a:cubicBezTo>
                    <a:cubicBezTo>
                      <a:pt x="7169" y="21243"/>
                      <a:pt x="7171" y="21242"/>
                      <a:pt x="7470" y="21304"/>
                    </a:cubicBezTo>
                    <a:cubicBezTo>
                      <a:pt x="7637" y="21338"/>
                      <a:pt x="7822" y="21391"/>
                      <a:pt x="7880" y="21419"/>
                    </a:cubicBezTo>
                    <a:cubicBezTo>
                      <a:pt x="7939" y="21447"/>
                      <a:pt x="8056" y="21471"/>
                      <a:pt x="8139" y="21471"/>
                    </a:cubicBezTo>
                    <a:cubicBezTo>
                      <a:pt x="8221" y="21471"/>
                      <a:pt x="8328" y="21498"/>
                      <a:pt x="8376" y="21534"/>
                    </a:cubicBezTo>
                    <a:cubicBezTo>
                      <a:pt x="8428" y="21573"/>
                      <a:pt x="8475" y="21595"/>
                      <a:pt x="8527" y="21597"/>
                    </a:cubicBezTo>
                    <a:cubicBezTo>
                      <a:pt x="8579" y="21600"/>
                      <a:pt x="8631" y="21584"/>
                      <a:pt x="8700" y="21551"/>
                    </a:cubicBezTo>
                    <a:cubicBezTo>
                      <a:pt x="8755" y="21524"/>
                      <a:pt x="8841" y="21502"/>
                      <a:pt x="8894" y="21502"/>
                    </a:cubicBezTo>
                    <a:cubicBezTo>
                      <a:pt x="8946" y="21502"/>
                      <a:pt x="9135" y="21472"/>
                      <a:pt x="9311" y="21436"/>
                    </a:cubicBezTo>
                    <a:cubicBezTo>
                      <a:pt x="9486" y="21400"/>
                      <a:pt x="9707" y="21370"/>
                      <a:pt x="9799" y="21370"/>
                    </a:cubicBezTo>
                    <a:cubicBezTo>
                      <a:pt x="10027" y="21370"/>
                      <a:pt x="10328" y="21460"/>
                      <a:pt x="10331" y="21528"/>
                    </a:cubicBezTo>
                    <a:cubicBezTo>
                      <a:pt x="10334" y="21579"/>
                      <a:pt x="10341" y="21578"/>
                      <a:pt x="10418" y="21525"/>
                    </a:cubicBezTo>
                    <a:cubicBezTo>
                      <a:pt x="10537" y="21443"/>
                      <a:pt x="11896" y="21013"/>
                      <a:pt x="12035" y="21013"/>
                    </a:cubicBezTo>
                    <a:cubicBezTo>
                      <a:pt x="12099" y="21013"/>
                      <a:pt x="12211" y="21034"/>
                      <a:pt x="12287" y="21062"/>
                    </a:cubicBezTo>
                    <a:cubicBezTo>
                      <a:pt x="12414" y="21108"/>
                      <a:pt x="12425" y="21101"/>
                      <a:pt x="12474" y="20987"/>
                    </a:cubicBezTo>
                    <a:cubicBezTo>
                      <a:pt x="12537" y="20838"/>
                      <a:pt x="13049" y="20533"/>
                      <a:pt x="13358" y="20460"/>
                    </a:cubicBezTo>
                    <a:cubicBezTo>
                      <a:pt x="13539" y="20417"/>
                      <a:pt x="13633" y="20416"/>
                      <a:pt x="13832" y="20446"/>
                    </a:cubicBezTo>
                    <a:cubicBezTo>
                      <a:pt x="14110" y="20488"/>
                      <a:pt x="14108" y="20487"/>
                      <a:pt x="13983" y="20377"/>
                    </a:cubicBezTo>
                    <a:cubicBezTo>
                      <a:pt x="13933" y="20332"/>
                      <a:pt x="13913" y="20262"/>
                      <a:pt x="13940" y="20218"/>
                    </a:cubicBezTo>
                    <a:cubicBezTo>
                      <a:pt x="14015" y="20099"/>
                      <a:pt x="14365" y="19965"/>
                      <a:pt x="14601" y="19965"/>
                    </a:cubicBezTo>
                    <a:cubicBezTo>
                      <a:pt x="14778" y="19965"/>
                      <a:pt x="14810" y="19949"/>
                      <a:pt x="14810" y="19864"/>
                    </a:cubicBezTo>
                    <a:cubicBezTo>
                      <a:pt x="14810" y="19788"/>
                      <a:pt x="14905" y="19725"/>
                      <a:pt x="15212" y="19602"/>
                    </a:cubicBezTo>
                    <a:cubicBezTo>
                      <a:pt x="15652" y="19426"/>
                      <a:pt x="15747" y="19414"/>
                      <a:pt x="16125" y="19493"/>
                    </a:cubicBezTo>
                    <a:cubicBezTo>
                      <a:pt x="16365" y="19543"/>
                      <a:pt x="16374" y="19542"/>
                      <a:pt x="16312" y="19484"/>
                    </a:cubicBezTo>
                    <a:cubicBezTo>
                      <a:pt x="16103" y="19289"/>
                      <a:pt x="16279" y="18904"/>
                      <a:pt x="16686" y="18666"/>
                    </a:cubicBezTo>
                    <a:cubicBezTo>
                      <a:pt x="16948" y="18513"/>
                      <a:pt x="17128" y="18479"/>
                      <a:pt x="17448" y="18511"/>
                    </a:cubicBezTo>
                    <a:cubicBezTo>
                      <a:pt x="17682" y="18534"/>
                      <a:pt x="17726" y="18491"/>
                      <a:pt x="17534" y="18427"/>
                    </a:cubicBezTo>
                    <a:cubicBezTo>
                      <a:pt x="17246" y="18331"/>
                      <a:pt x="17504" y="17739"/>
                      <a:pt x="17858" y="17685"/>
                    </a:cubicBezTo>
                    <a:cubicBezTo>
                      <a:pt x="17930" y="17673"/>
                      <a:pt x="17980" y="17626"/>
                      <a:pt x="17980" y="17569"/>
                    </a:cubicBezTo>
                    <a:cubicBezTo>
                      <a:pt x="17980" y="17455"/>
                      <a:pt x="18096" y="17361"/>
                      <a:pt x="18368" y="17244"/>
                    </a:cubicBezTo>
                    <a:cubicBezTo>
                      <a:pt x="18543" y="17169"/>
                      <a:pt x="18608" y="17160"/>
                      <a:pt x="18943" y="17175"/>
                    </a:cubicBezTo>
                    <a:lnTo>
                      <a:pt x="19324" y="17192"/>
                    </a:lnTo>
                    <a:lnTo>
                      <a:pt x="19065" y="17071"/>
                    </a:lnTo>
                    <a:cubicBezTo>
                      <a:pt x="18920" y="17005"/>
                      <a:pt x="18799" y="16918"/>
                      <a:pt x="18799" y="16878"/>
                    </a:cubicBezTo>
                    <a:cubicBezTo>
                      <a:pt x="18800" y="16728"/>
                      <a:pt x="18973" y="16558"/>
                      <a:pt x="19159" y="16524"/>
                    </a:cubicBezTo>
                    <a:cubicBezTo>
                      <a:pt x="19325" y="16494"/>
                      <a:pt x="19335" y="16476"/>
                      <a:pt x="19281" y="16357"/>
                    </a:cubicBezTo>
                    <a:cubicBezTo>
                      <a:pt x="19248" y="16284"/>
                      <a:pt x="19248" y="16144"/>
                      <a:pt x="19281" y="16046"/>
                    </a:cubicBezTo>
                    <a:cubicBezTo>
                      <a:pt x="19358" y="15819"/>
                      <a:pt x="19573" y="15727"/>
                      <a:pt x="20021" y="15727"/>
                    </a:cubicBezTo>
                    <a:cubicBezTo>
                      <a:pt x="20389" y="15727"/>
                      <a:pt x="20415" y="15712"/>
                      <a:pt x="20187" y="15629"/>
                    </a:cubicBezTo>
                    <a:cubicBezTo>
                      <a:pt x="19926" y="15534"/>
                      <a:pt x="19764" y="15318"/>
                      <a:pt x="19791" y="15102"/>
                    </a:cubicBezTo>
                    <a:cubicBezTo>
                      <a:pt x="19815" y="14918"/>
                      <a:pt x="19829" y="14904"/>
                      <a:pt x="20079" y="14857"/>
                    </a:cubicBezTo>
                    <a:cubicBezTo>
                      <a:pt x="20309" y="14813"/>
                      <a:pt x="20330" y="14801"/>
                      <a:pt x="20230" y="14759"/>
                    </a:cubicBezTo>
                    <a:cubicBezTo>
                      <a:pt x="19881" y="14613"/>
                      <a:pt x="19727" y="14010"/>
                      <a:pt x="19985" y="13809"/>
                    </a:cubicBezTo>
                    <a:cubicBezTo>
                      <a:pt x="20130" y="13697"/>
                      <a:pt x="20430" y="13639"/>
                      <a:pt x="20719" y="13668"/>
                    </a:cubicBezTo>
                    <a:cubicBezTo>
                      <a:pt x="20987" y="13695"/>
                      <a:pt x="20970" y="13638"/>
                      <a:pt x="20683" y="13544"/>
                    </a:cubicBezTo>
                    <a:cubicBezTo>
                      <a:pt x="20361" y="13439"/>
                      <a:pt x="20191" y="13325"/>
                      <a:pt x="20144" y="13176"/>
                    </a:cubicBezTo>
                    <a:cubicBezTo>
                      <a:pt x="20121" y="13106"/>
                      <a:pt x="20065" y="12998"/>
                      <a:pt x="20014" y="12937"/>
                    </a:cubicBezTo>
                    <a:cubicBezTo>
                      <a:pt x="19964" y="12875"/>
                      <a:pt x="19937" y="12780"/>
                      <a:pt x="19957" y="12726"/>
                    </a:cubicBezTo>
                    <a:cubicBezTo>
                      <a:pt x="19976" y="12673"/>
                      <a:pt x="19958" y="12623"/>
                      <a:pt x="19921" y="12614"/>
                    </a:cubicBezTo>
                    <a:cubicBezTo>
                      <a:pt x="19883" y="12605"/>
                      <a:pt x="19856" y="12519"/>
                      <a:pt x="19856" y="12424"/>
                    </a:cubicBezTo>
                    <a:cubicBezTo>
                      <a:pt x="19856" y="12227"/>
                      <a:pt x="19989" y="12157"/>
                      <a:pt x="20424" y="12122"/>
                    </a:cubicBezTo>
                    <a:lnTo>
                      <a:pt x="20697" y="12099"/>
                    </a:lnTo>
                    <a:lnTo>
                      <a:pt x="20460" y="12053"/>
                    </a:lnTo>
                    <a:cubicBezTo>
                      <a:pt x="20331" y="12026"/>
                      <a:pt x="20141" y="11973"/>
                      <a:pt x="20043" y="11937"/>
                    </a:cubicBezTo>
                    <a:cubicBezTo>
                      <a:pt x="19816" y="11854"/>
                      <a:pt x="19474" y="11512"/>
                      <a:pt x="19403" y="11298"/>
                    </a:cubicBezTo>
                    <a:cubicBezTo>
                      <a:pt x="19355" y="11153"/>
                      <a:pt x="19373" y="11129"/>
                      <a:pt x="19525" y="11091"/>
                    </a:cubicBezTo>
                    <a:cubicBezTo>
                      <a:pt x="19737" y="11038"/>
                      <a:pt x="19743" y="11008"/>
                      <a:pt x="19547" y="10987"/>
                    </a:cubicBezTo>
                    <a:cubicBezTo>
                      <a:pt x="19464" y="10979"/>
                      <a:pt x="19302" y="10900"/>
                      <a:pt x="19195" y="10812"/>
                    </a:cubicBezTo>
                    <a:cubicBezTo>
                      <a:pt x="19037" y="10683"/>
                      <a:pt x="19001" y="10602"/>
                      <a:pt x="19001" y="10388"/>
                    </a:cubicBezTo>
                    <a:cubicBezTo>
                      <a:pt x="19001" y="10081"/>
                      <a:pt x="19078" y="10024"/>
                      <a:pt x="19540" y="9994"/>
                    </a:cubicBezTo>
                    <a:lnTo>
                      <a:pt x="19856" y="9974"/>
                    </a:lnTo>
                    <a:lnTo>
                      <a:pt x="19590" y="9919"/>
                    </a:lnTo>
                    <a:cubicBezTo>
                      <a:pt x="19388" y="9879"/>
                      <a:pt x="19233" y="9798"/>
                      <a:pt x="18943" y="9574"/>
                    </a:cubicBezTo>
                    <a:cubicBezTo>
                      <a:pt x="18734" y="9412"/>
                      <a:pt x="18542" y="9213"/>
                      <a:pt x="18512" y="9133"/>
                    </a:cubicBezTo>
                    <a:cubicBezTo>
                      <a:pt x="18465" y="9008"/>
                      <a:pt x="18485" y="8982"/>
                      <a:pt x="18641" y="8934"/>
                    </a:cubicBezTo>
                    <a:cubicBezTo>
                      <a:pt x="18794" y="8888"/>
                      <a:pt x="18802" y="8877"/>
                      <a:pt x="18692" y="8860"/>
                    </a:cubicBezTo>
                    <a:cubicBezTo>
                      <a:pt x="18620" y="8849"/>
                      <a:pt x="18501" y="8792"/>
                      <a:pt x="18433" y="8733"/>
                    </a:cubicBezTo>
                    <a:cubicBezTo>
                      <a:pt x="18364" y="8674"/>
                      <a:pt x="18199" y="8549"/>
                      <a:pt x="18059" y="8459"/>
                    </a:cubicBezTo>
                    <a:cubicBezTo>
                      <a:pt x="17737" y="8252"/>
                      <a:pt x="17459" y="7970"/>
                      <a:pt x="17520" y="7906"/>
                    </a:cubicBezTo>
                    <a:cubicBezTo>
                      <a:pt x="17545" y="7880"/>
                      <a:pt x="17709" y="7827"/>
                      <a:pt x="17879" y="7791"/>
                    </a:cubicBezTo>
                    <a:lnTo>
                      <a:pt x="18188" y="7728"/>
                    </a:lnTo>
                    <a:lnTo>
                      <a:pt x="17908" y="7725"/>
                    </a:lnTo>
                    <a:cubicBezTo>
                      <a:pt x="17565" y="7723"/>
                      <a:pt x="17221" y="7585"/>
                      <a:pt x="16902" y="7322"/>
                    </a:cubicBezTo>
                    <a:cubicBezTo>
                      <a:pt x="16629" y="7098"/>
                      <a:pt x="16617" y="6993"/>
                      <a:pt x="16859" y="6925"/>
                    </a:cubicBezTo>
                    <a:lnTo>
                      <a:pt x="17045" y="6873"/>
                    </a:lnTo>
                    <a:lnTo>
                      <a:pt x="16866" y="6873"/>
                    </a:lnTo>
                    <a:cubicBezTo>
                      <a:pt x="16756" y="6873"/>
                      <a:pt x="16570" y="6818"/>
                      <a:pt x="16384" y="6729"/>
                    </a:cubicBezTo>
                    <a:cubicBezTo>
                      <a:pt x="15991" y="6540"/>
                      <a:pt x="15075" y="5909"/>
                      <a:pt x="14954" y="5747"/>
                    </a:cubicBezTo>
                    <a:cubicBezTo>
                      <a:pt x="14865" y="5629"/>
                      <a:pt x="14869" y="5615"/>
                      <a:pt x="15054" y="5554"/>
                    </a:cubicBezTo>
                    <a:cubicBezTo>
                      <a:pt x="15253" y="5489"/>
                      <a:pt x="15255" y="5490"/>
                      <a:pt x="15069" y="5514"/>
                    </a:cubicBezTo>
                    <a:cubicBezTo>
                      <a:pt x="14844" y="5542"/>
                      <a:pt x="14621" y="5480"/>
                      <a:pt x="14680" y="5404"/>
                    </a:cubicBezTo>
                    <a:cubicBezTo>
                      <a:pt x="14707" y="5371"/>
                      <a:pt x="14635" y="5328"/>
                      <a:pt x="14479" y="5286"/>
                    </a:cubicBezTo>
                    <a:cubicBezTo>
                      <a:pt x="13763" y="5095"/>
                      <a:pt x="12555" y="3998"/>
                      <a:pt x="12610" y="3590"/>
                    </a:cubicBezTo>
                    <a:cubicBezTo>
                      <a:pt x="12618" y="3532"/>
                      <a:pt x="12620" y="3470"/>
                      <a:pt x="12610" y="3452"/>
                    </a:cubicBezTo>
                    <a:cubicBezTo>
                      <a:pt x="12600" y="3434"/>
                      <a:pt x="12597" y="3410"/>
                      <a:pt x="12603" y="3395"/>
                    </a:cubicBezTo>
                    <a:cubicBezTo>
                      <a:pt x="12609" y="3380"/>
                      <a:pt x="12577" y="3375"/>
                      <a:pt x="12531" y="3386"/>
                    </a:cubicBezTo>
                    <a:cubicBezTo>
                      <a:pt x="12371" y="3426"/>
                      <a:pt x="12265" y="3369"/>
                      <a:pt x="12394" y="3311"/>
                    </a:cubicBezTo>
                    <a:cubicBezTo>
                      <a:pt x="12474" y="3276"/>
                      <a:pt x="12507" y="3209"/>
                      <a:pt x="12488" y="3127"/>
                    </a:cubicBezTo>
                    <a:cubicBezTo>
                      <a:pt x="12470" y="3050"/>
                      <a:pt x="12508" y="2971"/>
                      <a:pt x="12581" y="2925"/>
                    </a:cubicBezTo>
                    <a:cubicBezTo>
                      <a:pt x="12649" y="2884"/>
                      <a:pt x="12680" y="2832"/>
                      <a:pt x="12646" y="2810"/>
                    </a:cubicBezTo>
                    <a:cubicBezTo>
                      <a:pt x="12545" y="2744"/>
                      <a:pt x="12559" y="2574"/>
                      <a:pt x="12675" y="2479"/>
                    </a:cubicBezTo>
                    <a:cubicBezTo>
                      <a:pt x="12735" y="2430"/>
                      <a:pt x="12785" y="2356"/>
                      <a:pt x="12790" y="2315"/>
                    </a:cubicBezTo>
                    <a:cubicBezTo>
                      <a:pt x="12795" y="2274"/>
                      <a:pt x="12832" y="2225"/>
                      <a:pt x="12869" y="2206"/>
                    </a:cubicBezTo>
                    <a:cubicBezTo>
                      <a:pt x="12906" y="2186"/>
                      <a:pt x="12930" y="2112"/>
                      <a:pt x="12926" y="2041"/>
                    </a:cubicBezTo>
                    <a:cubicBezTo>
                      <a:pt x="12923" y="1971"/>
                      <a:pt x="12942" y="1884"/>
                      <a:pt x="12962" y="1848"/>
                    </a:cubicBezTo>
                    <a:cubicBezTo>
                      <a:pt x="12983" y="1812"/>
                      <a:pt x="13023" y="1716"/>
                      <a:pt x="13056" y="1635"/>
                    </a:cubicBezTo>
                    <a:cubicBezTo>
                      <a:pt x="13192" y="1299"/>
                      <a:pt x="13542" y="805"/>
                      <a:pt x="13760" y="642"/>
                    </a:cubicBezTo>
                    <a:cubicBezTo>
                      <a:pt x="13805" y="609"/>
                      <a:pt x="13854" y="556"/>
                      <a:pt x="13868" y="527"/>
                    </a:cubicBezTo>
                    <a:cubicBezTo>
                      <a:pt x="13883" y="497"/>
                      <a:pt x="13908" y="459"/>
                      <a:pt x="13918" y="441"/>
                    </a:cubicBezTo>
                    <a:cubicBezTo>
                      <a:pt x="13970" y="356"/>
                      <a:pt x="13790" y="124"/>
                      <a:pt x="13645" y="83"/>
                    </a:cubicBezTo>
                    <a:cubicBezTo>
                      <a:pt x="13609" y="73"/>
                      <a:pt x="13584" y="67"/>
                      <a:pt x="13552" y="63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6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8734" t="3521" r="12727" b="2606"/>
              <a:stretch>
                <a:fillRect/>
              </a:stretch>
            </p:blipFill>
            <p:spPr>
              <a:xfrm flipH="1" rot="16200000">
                <a:off x="1822887" y="1025004"/>
                <a:ext cx="941026" cy="2922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2" h="21590" fill="norm" stroke="1" extrusionOk="0">
                    <a:moveTo>
                      <a:pt x="8429" y="2"/>
                    </a:moveTo>
                    <a:lnTo>
                      <a:pt x="7983" y="10"/>
                    </a:lnTo>
                    <a:lnTo>
                      <a:pt x="7919" y="175"/>
                    </a:lnTo>
                    <a:cubicBezTo>
                      <a:pt x="7843" y="381"/>
                      <a:pt x="7888" y="507"/>
                      <a:pt x="8138" y="823"/>
                    </a:cubicBezTo>
                    <a:cubicBezTo>
                      <a:pt x="8440" y="1205"/>
                      <a:pt x="8632" y="1582"/>
                      <a:pt x="8857" y="2239"/>
                    </a:cubicBezTo>
                    <a:cubicBezTo>
                      <a:pt x="9107" y="2970"/>
                      <a:pt x="9138" y="3255"/>
                      <a:pt x="8975" y="3353"/>
                    </a:cubicBezTo>
                    <a:cubicBezTo>
                      <a:pt x="8906" y="3395"/>
                      <a:pt x="8479" y="3556"/>
                      <a:pt x="8028" y="3714"/>
                    </a:cubicBezTo>
                    <a:cubicBezTo>
                      <a:pt x="7577" y="3872"/>
                      <a:pt x="7209" y="4017"/>
                      <a:pt x="7209" y="4034"/>
                    </a:cubicBezTo>
                    <a:cubicBezTo>
                      <a:pt x="7209" y="4065"/>
                      <a:pt x="5686" y="4731"/>
                      <a:pt x="5015" y="4993"/>
                    </a:cubicBezTo>
                    <a:cubicBezTo>
                      <a:pt x="4801" y="5076"/>
                      <a:pt x="4625" y="5174"/>
                      <a:pt x="4624" y="5210"/>
                    </a:cubicBezTo>
                    <a:cubicBezTo>
                      <a:pt x="4623" y="5245"/>
                      <a:pt x="4501" y="5341"/>
                      <a:pt x="4351" y="5424"/>
                    </a:cubicBezTo>
                    <a:cubicBezTo>
                      <a:pt x="3649" y="5809"/>
                      <a:pt x="3401" y="5996"/>
                      <a:pt x="3514" y="6054"/>
                    </a:cubicBezTo>
                    <a:cubicBezTo>
                      <a:pt x="3599" y="6098"/>
                      <a:pt x="3557" y="6157"/>
                      <a:pt x="3350" y="6303"/>
                    </a:cubicBezTo>
                    <a:cubicBezTo>
                      <a:pt x="3202" y="6407"/>
                      <a:pt x="3110" y="6513"/>
                      <a:pt x="3140" y="6538"/>
                    </a:cubicBezTo>
                    <a:cubicBezTo>
                      <a:pt x="3170" y="6563"/>
                      <a:pt x="3077" y="6681"/>
                      <a:pt x="2931" y="6799"/>
                    </a:cubicBezTo>
                    <a:cubicBezTo>
                      <a:pt x="2785" y="6917"/>
                      <a:pt x="2658" y="7060"/>
                      <a:pt x="2658" y="7119"/>
                    </a:cubicBezTo>
                    <a:cubicBezTo>
                      <a:pt x="2658" y="7177"/>
                      <a:pt x="2586" y="7282"/>
                      <a:pt x="2494" y="7350"/>
                    </a:cubicBezTo>
                    <a:cubicBezTo>
                      <a:pt x="2403" y="7418"/>
                      <a:pt x="2311" y="7520"/>
                      <a:pt x="2294" y="7579"/>
                    </a:cubicBezTo>
                    <a:cubicBezTo>
                      <a:pt x="2262" y="7688"/>
                      <a:pt x="1858" y="8041"/>
                      <a:pt x="1511" y="8262"/>
                    </a:cubicBezTo>
                    <a:cubicBezTo>
                      <a:pt x="1392" y="8338"/>
                      <a:pt x="1357" y="8393"/>
                      <a:pt x="1420" y="8406"/>
                    </a:cubicBezTo>
                    <a:cubicBezTo>
                      <a:pt x="1590" y="8440"/>
                      <a:pt x="1539" y="8570"/>
                      <a:pt x="1202" y="8960"/>
                    </a:cubicBezTo>
                    <a:cubicBezTo>
                      <a:pt x="929" y="9276"/>
                      <a:pt x="901" y="9343"/>
                      <a:pt x="1011" y="9409"/>
                    </a:cubicBezTo>
                    <a:cubicBezTo>
                      <a:pt x="1115" y="9472"/>
                      <a:pt x="1109" y="9568"/>
                      <a:pt x="965" y="9919"/>
                    </a:cubicBezTo>
                    <a:cubicBezTo>
                      <a:pt x="844" y="10214"/>
                      <a:pt x="814" y="10370"/>
                      <a:pt x="883" y="10412"/>
                    </a:cubicBezTo>
                    <a:cubicBezTo>
                      <a:pt x="980" y="10470"/>
                      <a:pt x="633" y="10983"/>
                      <a:pt x="291" y="11280"/>
                    </a:cubicBezTo>
                    <a:cubicBezTo>
                      <a:pt x="192" y="11366"/>
                      <a:pt x="195" y="11402"/>
                      <a:pt x="328" y="11485"/>
                    </a:cubicBezTo>
                    <a:cubicBezTo>
                      <a:pt x="532" y="11612"/>
                      <a:pt x="533" y="11727"/>
                      <a:pt x="328" y="12013"/>
                    </a:cubicBezTo>
                    <a:cubicBezTo>
                      <a:pt x="194" y="12198"/>
                      <a:pt x="189" y="12261"/>
                      <a:pt x="291" y="12362"/>
                    </a:cubicBezTo>
                    <a:cubicBezTo>
                      <a:pt x="422" y="12489"/>
                      <a:pt x="418" y="12506"/>
                      <a:pt x="128" y="12854"/>
                    </a:cubicBezTo>
                    <a:cubicBezTo>
                      <a:pt x="43" y="12955"/>
                      <a:pt x="0" y="13008"/>
                      <a:pt x="0" y="13051"/>
                    </a:cubicBezTo>
                    <a:cubicBezTo>
                      <a:pt x="0" y="13093"/>
                      <a:pt x="44" y="13124"/>
                      <a:pt x="128" y="13174"/>
                    </a:cubicBezTo>
                    <a:cubicBezTo>
                      <a:pt x="236" y="13239"/>
                      <a:pt x="308" y="13356"/>
                      <a:pt x="310" y="13476"/>
                    </a:cubicBezTo>
                    <a:cubicBezTo>
                      <a:pt x="312" y="13584"/>
                      <a:pt x="370" y="13721"/>
                      <a:pt x="446" y="13781"/>
                    </a:cubicBezTo>
                    <a:cubicBezTo>
                      <a:pt x="533" y="13849"/>
                      <a:pt x="566" y="13950"/>
                      <a:pt x="528" y="14054"/>
                    </a:cubicBezTo>
                    <a:cubicBezTo>
                      <a:pt x="473" y="14205"/>
                      <a:pt x="491" y="14224"/>
                      <a:pt x="765" y="14300"/>
                    </a:cubicBezTo>
                    <a:cubicBezTo>
                      <a:pt x="1053" y="14380"/>
                      <a:pt x="1057" y="14393"/>
                      <a:pt x="1047" y="14678"/>
                    </a:cubicBezTo>
                    <a:cubicBezTo>
                      <a:pt x="1039" y="14908"/>
                      <a:pt x="1076" y="14980"/>
                      <a:pt x="1202" y="15010"/>
                    </a:cubicBezTo>
                    <a:cubicBezTo>
                      <a:pt x="1340" y="15042"/>
                      <a:pt x="1345" y="15072"/>
                      <a:pt x="1238" y="15221"/>
                    </a:cubicBezTo>
                    <a:cubicBezTo>
                      <a:pt x="1170" y="15316"/>
                      <a:pt x="1111" y="15513"/>
                      <a:pt x="1111" y="15658"/>
                    </a:cubicBezTo>
                    <a:cubicBezTo>
                      <a:pt x="1111" y="15893"/>
                      <a:pt x="1143" y="15929"/>
                      <a:pt x="1375" y="16004"/>
                    </a:cubicBezTo>
                    <a:cubicBezTo>
                      <a:pt x="1584" y="16071"/>
                      <a:pt x="1627" y="16119"/>
                      <a:pt x="1629" y="16262"/>
                    </a:cubicBezTo>
                    <a:cubicBezTo>
                      <a:pt x="1631" y="16359"/>
                      <a:pt x="1729" y="16522"/>
                      <a:pt x="1839" y="16622"/>
                    </a:cubicBezTo>
                    <a:cubicBezTo>
                      <a:pt x="1949" y="16723"/>
                      <a:pt x="2037" y="16833"/>
                      <a:pt x="2039" y="16866"/>
                    </a:cubicBezTo>
                    <a:cubicBezTo>
                      <a:pt x="2041" y="16899"/>
                      <a:pt x="2131" y="16982"/>
                      <a:pt x="2239" y="17050"/>
                    </a:cubicBezTo>
                    <a:cubicBezTo>
                      <a:pt x="2347" y="17119"/>
                      <a:pt x="2471" y="17261"/>
                      <a:pt x="2512" y="17367"/>
                    </a:cubicBezTo>
                    <a:cubicBezTo>
                      <a:pt x="2558" y="17485"/>
                      <a:pt x="2685" y="17607"/>
                      <a:pt x="2840" y="17681"/>
                    </a:cubicBezTo>
                    <a:cubicBezTo>
                      <a:pt x="2980" y="17747"/>
                      <a:pt x="3173" y="17906"/>
                      <a:pt x="3277" y="18036"/>
                    </a:cubicBezTo>
                    <a:cubicBezTo>
                      <a:pt x="3380" y="18166"/>
                      <a:pt x="3584" y="18349"/>
                      <a:pt x="3723" y="18440"/>
                    </a:cubicBezTo>
                    <a:cubicBezTo>
                      <a:pt x="3862" y="18532"/>
                      <a:pt x="4028" y="18689"/>
                      <a:pt x="4096" y="18789"/>
                    </a:cubicBezTo>
                    <a:cubicBezTo>
                      <a:pt x="4165" y="18890"/>
                      <a:pt x="4333" y="19033"/>
                      <a:pt x="4469" y="19106"/>
                    </a:cubicBezTo>
                    <a:cubicBezTo>
                      <a:pt x="4605" y="19179"/>
                      <a:pt x="4879" y="19332"/>
                      <a:pt x="5079" y="19443"/>
                    </a:cubicBezTo>
                    <a:cubicBezTo>
                      <a:pt x="5279" y="19555"/>
                      <a:pt x="5511" y="19666"/>
                      <a:pt x="5598" y="19690"/>
                    </a:cubicBezTo>
                    <a:cubicBezTo>
                      <a:pt x="5685" y="19713"/>
                      <a:pt x="5762" y="19755"/>
                      <a:pt x="5762" y="19783"/>
                    </a:cubicBezTo>
                    <a:cubicBezTo>
                      <a:pt x="5762" y="19843"/>
                      <a:pt x="6970" y="20529"/>
                      <a:pt x="7136" y="20563"/>
                    </a:cubicBezTo>
                    <a:cubicBezTo>
                      <a:pt x="7196" y="20576"/>
                      <a:pt x="7290" y="20576"/>
                      <a:pt x="7337" y="20566"/>
                    </a:cubicBezTo>
                    <a:cubicBezTo>
                      <a:pt x="7383" y="20557"/>
                      <a:pt x="7655" y="20603"/>
                      <a:pt x="7937" y="20669"/>
                    </a:cubicBezTo>
                    <a:cubicBezTo>
                      <a:pt x="8220" y="20735"/>
                      <a:pt x="8519" y="20789"/>
                      <a:pt x="8602" y="20789"/>
                    </a:cubicBezTo>
                    <a:cubicBezTo>
                      <a:pt x="8685" y="20789"/>
                      <a:pt x="8913" y="20842"/>
                      <a:pt x="9111" y="20907"/>
                    </a:cubicBezTo>
                    <a:cubicBezTo>
                      <a:pt x="9310" y="20971"/>
                      <a:pt x="9546" y="21024"/>
                      <a:pt x="9630" y="21024"/>
                    </a:cubicBezTo>
                    <a:cubicBezTo>
                      <a:pt x="9714" y="21024"/>
                      <a:pt x="9865" y="21068"/>
                      <a:pt x="9967" y="21124"/>
                    </a:cubicBezTo>
                    <a:cubicBezTo>
                      <a:pt x="10147" y="21222"/>
                      <a:pt x="10609" y="21323"/>
                      <a:pt x="10886" y="21323"/>
                    </a:cubicBezTo>
                    <a:cubicBezTo>
                      <a:pt x="10961" y="21323"/>
                      <a:pt x="11312" y="21382"/>
                      <a:pt x="11669" y="21455"/>
                    </a:cubicBezTo>
                    <a:cubicBezTo>
                      <a:pt x="12054" y="21534"/>
                      <a:pt x="12451" y="21590"/>
                      <a:pt x="12634" y="21590"/>
                    </a:cubicBezTo>
                    <a:cubicBezTo>
                      <a:pt x="13145" y="21590"/>
                      <a:pt x="13701" y="21525"/>
                      <a:pt x="14054" y="21426"/>
                    </a:cubicBezTo>
                    <a:cubicBezTo>
                      <a:pt x="14237" y="21374"/>
                      <a:pt x="14624" y="21293"/>
                      <a:pt x="14910" y="21247"/>
                    </a:cubicBezTo>
                    <a:cubicBezTo>
                      <a:pt x="15615" y="21132"/>
                      <a:pt x="16087" y="20940"/>
                      <a:pt x="16757" y="20499"/>
                    </a:cubicBezTo>
                    <a:cubicBezTo>
                      <a:pt x="17068" y="20294"/>
                      <a:pt x="17411" y="20110"/>
                      <a:pt x="17522" y="20091"/>
                    </a:cubicBezTo>
                    <a:cubicBezTo>
                      <a:pt x="17666" y="20066"/>
                      <a:pt x="17744" y="20006"/>
                      <a:pt x="17795" y="19874"/>
                    </a:cubicBezTo>
                    <a:cubicBezTo>
                      <a:pt x="17841" y="19756"/>
                      <a:pt x="17964" y="19642"/>
                      <a:pt x="18159" y="19549"/>
                    </a:cubicBezTo>
                    <a:cubicBezTo>
                      <a:pt x="18325" y="19470"/>
                      <a:pt x="18467" y="19384"/>
                      <a:pt x="18468" y="19355"/>
                    </a:cubicBezTo>
                    <a:cubicBezTo>
                      <a:pt x="18470" y="19327"/>
                      <a:pt x="18629" y="19252"/>
                      <a:pt x="18823" y="19191"/>
                    </a:cubicBezTo>
                    <a:cubicBezTo>
                      <a:pt x="19113" y="19101"/>
                      <a:pt x="19199" y="19041"/>
                      <a:pt x="19297" y="18860"/>
                    </a:cubicBezTo>
                    <a:cubicBezTo>
                      <a:pt x="19362" y="18738"/>
                      <a:pt x="19480" y="18616"/>
                      <a:pt x="19561" y="18587"/>
                    </a:cubicBezTo>
                    <a:cubicBezTo>
                      <a:pt x="19641" y="18558"/>
                      <a:pt x="19758" y="18452"/>
                      <a:pt x="19816" y="18352"/>
                    </a:cubicBezTo>
                    <a:cubicBezTo>
                      <a:pt x="19931" y="18155"/>
                      <a:pt x="20172" y="18025"/>
                      <a:pt x="20516" y="17974"/>
                    </a:cubicBezTo>
                    <a:cubicBezTo>
                      <a:pt x="20705" y="17947"/>
                      <a:pt x="20737" y="17914"/>
                      <a:pt x="20735" y="17757"/>
                    </a:cubicBezTo>
                    <a:cubicBezTo>
                      <a:pt x="20728" y="17290"/>
                      <a:pt x="21013" y="16957"/>
                      <a:pt x="21427" y="16957"/>
                    </a:cubicBezTo>
                    <a:cubicBezTo>
                      <a:pt x="21592" y="16957"/>
                      <a:pt x="21600" y="16923"/>
                      <a:pt x="21463" y="16807"/>
                    </a:cubicBezTo>
                    <a:cubicBezTo>
                      <a:pt x="21407" y="16759"/>
                      <a:pt x="21345" y="16369"/>
                      <a:pt x="21317" y="15939"/>
                    </a:cubicBezTo>
                    <a:cubicBezTo>
                      <a:pt x="21271" y="15206"/>
                      <a:pt x="21276" y="15154"/>
                      <a:pt x="21454" y="15118"/>
                    </a:cubicBezTo>
                    <a:cubicBezTo>
                      <a:pt x="21546" y="15100"/>
                      <a:pt x="21589" y="15086"/>
                      <a:pt x="21581" y="15048"/>
                    </a:cubicBezTo>
                    <a:cubicBezTo>
                      <a:pt x="21574" y="15009"/>
                      <a:pt x="21518" y="14944"/>
                      <a:pt x="21399" y="14819"/>
                    </a:cubicBezTo>
                    <a:cubicBezTo>
                      <a:pt x="21264" y="14677"/>
                      <a:pt x="21161" y="14496"/>
                      <a:pt x="21172" y="14417"/>
                    </a:cubicBezTo>
                    <a:cubicBezTo>
                      <a:pt x="21183" y="14338"/>
                      <a:pt x="21141" y="14210"/>
                      <a:pt x="21081" y="14133"/>
                    </a:cubicBezTo>
                    <a:cubicBezTo>
                      <a:pt x="20995" y="14024"/>
                      <a:pt x="21008" y="13972"/>
                      <a:pt x="21117" y="13904"/>
                    </a:cubicBezTo>
                    <a:cubicBezTo>
                      <a:pt x="21229" y="13834"/>
                      <a:pt x="21233" y="13754"/>
                      <a:pt x="21154" y="13511"/>
                    </a:cubicBezTo>
                    <a:cubicBezTo>
                      <a:pt x="21013" y="13081"/>
                      <a:pt x="21021" y="13032"/>
                      <a:pt x="21263" y="12954"/>
                    </a:cubicBezTo>
                    <a:lnTo>
                      <a:pt x="21481" y="12884"/>
                    </a:lnTo>
                    <a:lnTo>
                      <a:pt x="21263" y="12737"/>
                    </a:lnTo>
                    <a:cubicBezTo>
                      <a:pt x="20973" y="12538"/>
                      <a:pt x="20739" y="12233"/>
                      <a:pt x="20817" y="12162"/>
                    </a:cubicBezTo>
                    <a:cubicBezTo>
                      <a:pt x="20851" y="12131"/>
                      <a:pt x="20937" y="12081"/>
                      <a:pt x="21017" y="12051"/>
                    </a:cubicBezTo>
                    <a:cubicBezTo>
                      <a:pt x="21137" y="12005"/>
                      <a:pt x="21142" y="11960"/>
                      <a:pt x="21044" y="11787"/>
                    </a:cubicBezTo>
                    <a:cubicBezTo>
                      <a:pt x="20979" y="11671"/>
                      <a:pt x="20858" y="11509"/>
                      <a:pt x="20771" y="11426"/>
                    </a:cubicBezTo>
                    <a:cubicBezTo>
                      <a:pt x="20651" y="11312"/>
                      <a:pt x="20646" y="11261"/>
                      <a:pt x="20735" y="11215"/>
                    </a:cubicBezTo>
                    <a:cubicBezTo>
                      <a:pt x="20825" y="11168"/>
                      <a:pt x="20806" y="11110"/>
                      <a:pt x="20644" y="10951"/>
                    </a:cubicBezTo>
                    <a:cubicBezTo>
                      <a:pt x="20417" y="10728"/>
                      <a:pt x="20373" y="10555"/>
                      <a:pt x="20535" y="10502"/>
                    </a:cubicBezTo>
                    <a:cubicBezTo>
                      <a:pt x="20603" y="10481"/>
                      <a:pt x="20529" y="10383"/>
                      <a:pt x="20325" y="10212"/>
                    </a:cubicBezTo>
                    <a:cubicBezTo>
                      <a:pt x="20078" y="10005"/>
                      <a:pt x="20027" y="9921"/>
                      <a:pt x="20070" y="9781"/>
                    </a:cubicBezTo>
                    <a:cubicBezTo>
                      <a:pt x="20100" y="9686"/>
                      <a:pt x="20196" y="9585"/>
                      <a:pt x="20280" y="9555"/>
                    </a:cubicBezTo>
                    <a:cubicBezTo>
                      <a:pt x="20416" y="9507"/>
                      <a:pt x="20401" y="9474"/>
                      <a:pt x="20171" y="9277"/>
                    </a:cubicBezTo>
                    <a:cubicBezTo>
                      <a:pt x="20028" y="9154"/>
                      <a:pt x="19916" y="9021"/>
                      <a:pt x="19916" y="8978"/>
                    </a:cubicBezTo>
                    <a:cubicBezTo>
                      <a:pt x="19916" y="8934"/>
                      <a:pt x="19843" y="8840"/>
                      <a:pt x="19752" y="8769"/>
                    </a:cubicBezTo>
                    <a:cubicBezTo>
                      <a:pt x="19655" y="8694"/>
                      <a:pt x="19604" y="8591"/>
                      <a:pt x="19634" y="8520"/>
                    </a:cubicBezTo>
                    <a:cubicBezTo>
                      <a:pt x="19661" y="8454"/>
                      <a:pt x="19640" y="8377"/>
                      <a:pt x="19588" y="8347"/>
                    </a:cubicBezTo>
                    <a:cubicBezTo>
                      <a:pt x="19326" y="8196"/>
                      <a:pt x="18790" y="7639"/>
                      <a:pt x="18842" y="7573"/>
                    </a:cubicBezTo>
                    <a:cubicBezTo>
                      <a:pt x="18877" y="7528"/>
                      <a:pt x="18796" y="7434"/>
                      <a:pt x="18641" y="7336"/>
                    </a:cubicBezTo>
                    <a:cubicBezTo>
                      <a:pt x="17958" y="6901"/>
                      <a:pt x="17540" y="6599"/>
                      <a:pt x="17540" y="6538"/>
                    </a:cubicBezTo>
                    <a:cubicBezTo>
                      <a:pt x="17540" y="6501"/>
                      <a:pt x="17492" y="6456"/>
                      <a:pt x="17440" y="6438"/>
                    </a:cubicBezTo>
                    <a:cubicBezTo>
                      <a:pt x="17388" y="6421"/>
                      <a:pt x="17198" y="6289"/>
                      <a:pt x="17012" y="6145"/>
                    </a:cubicBezTo>
                    <a:cubicBezTo>
                      <a:pt x="16745" y="5938"/>
                      <a:pt x="16703" y="5872"/>
                      <a:pt x="16794" y="5825"/>
                    </a:cubicBezTo>
                    <a:cubicBezTo>
                      <a:pt x="16857" y="5793"/>
                      <a:pt x="16867" y="5751"/>
                      <a:pt x="16821" y="5734"/>
                    </a:cubicBezTo>
                    <a:cubicBezTo>
                      <a:pt x="16775" y="5718"/>
                      <a:pt x="16555" y="5593"/>
                      <a:pt x="16339" y="5456"/>
                    </a:cubicBezTo>
                    <a:cubicBezTo>
                      <a:pt x="16122" y="5318"/>
                      <a:pt x="15814" y="5149"/>
                      <a:pt x="15656" y="5078"/>
                    </a:cubicBezTo>
                    <a:cubicBezTo>
                      <a:pt x="15498" y="5007"/>
                      <a:pt x="15402" y="4932"/>
                      <a:pt x="15437" y="4913"/>
                    </a:cubicBezTo>
                    <a:cubicBezTo>
                      <a:pt x="15473" y="4895"/>
                      <a:pt x="15406" y="4858"/>
                      <a:pt x="15292" y="4828"/>
                    </a:cubicBezTo>
                    <a:cubicBezTo>
                      <a:pt x="14980" y="4747"/>
                      <a:pt x="14196" y="4393"/>
                      <a:pt x="14181" y="4327"/>
                    </a:cubicBezTo>
                    <a:cubicBezTo>
                      <a:pt x="14159" y="4228"/>
                      <a:pt x="13142" y="3866"/>
                      <a:pt x="11924" y="3523"/>
                    </a:cubicBezTo>
                    <a:cubicBezTo>
                      <a:pt x="11281" y="3343"/>
                      <a:pt x="10676" y="3157"/>
                      <a:pt x="10586" y="3113"/>
                    </a:cubicBezTo>
                    <a:cubicBezTo>
                      <a:pt x="10313" y="2979"/>
                      <a:pt x="10218" y="2800"/>
                      <a:pt x="10049" y="2139"/>
                    </a:cubicBezTo>
                    <a:cubicBezTo>
                      <a:pt x="9960" y="1791"/>
                      <a:pt x="9846" y="1380"/>
                      <a:pt x="9794" y="1224"/>
                    </a:cubicBezTo>
                    <a:cubicBezTo>
                      <a:pt x="9565" y="540"/>
                      <a:pt x="9557" y="500"/>
                      <a:pt x="9776" y="450"/>
                    </a:cubicBezTo>
                    <a:cubicBezTo>
                      <a:pt x="9973" y="406"/>
                      <a:pt x="9978" y="400"/>
                      <a:pt x="9658" y="248"/>
                    </a:cubicBezTo>
                    <a:cubicBezTo>
                      <a:pt x="9215" y="37"/>
                      <a:pt x="8972" y="-10"/>
                      <a:pt x="8429" y="2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7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702" t="5011" r="6400" b="14267"/>
              <a:stretch>
                <a:fillRect/>
              </a:stretch>
            </p:blipFill>
            <p:spPr>
              <a:xfrm rot="16200000">
                <a:off x="4781135" y="296239"/>
                <a:ext cx="1042768" cy="1381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8" h="21589" fill="norm" stroke="1" extrusionOk="0">
                    <a:moveTo>
                      <a:pt x="12214" y="2"/>
                    </a:moveTo>
                    <a:cubicBezTo>
                      <a:pt x="12148" y="12"/>
                      <a:pt x="12077" y="61"/>
                      <a:pt x="11960" y="157"/>
                    </a:cubicBezTo>
                    <a:lnTo>
                      <a:pt x="11755" y="324"/>
                    </a:lnTo>
                    <a:lnTo>
                      <a:pt x="11927" y="467"/>
                    </a:lnTo>
                    <a:lnTo>
                      <a:pt x="12099" y="603"/>
                    </a:lnTo>
                    <a:lnTo>
                      <a:pt x="11845" y="864"/>
                    </a:lnTo>
                    <a:cubicBezTo>
                      <a:pt x="11706" y="1007"/>
                      <a:pt x="11447" y="1180"/>
                      <a:pt x="11263" y="1249"/>
                    </a:cubicBezTo>
                    <a:cubicBezTo>
                      <a:pt x="11238" y="1258"/>
                      <a:pt x="11207" y="1259"/>
                      <a:pt x="11181" y="1267"/>
                    </a:cubicBezTo>
                    <a:cubicBezTo>
                      <a:pt x="11153" y="1278"/>
                      <a:pt x="11119" y="1285"/>
                      <a:pt x="11091" y="1292"/>
                    </a:cubicBezTo>
                    <a:cubicBezTo>
                      <a:pt x="11015" y="1310"/>
                      <a:pt x="10936" y="1318"/>
                      <a:pt x="10853" y="1323"/>
                    </a:cubicBezTo>
                    <a:cubicBezTo>
                      <a:pt x="10850" y="1323"/>
                      <a:pt x="10849" y="1329"/>
                      <a:pt x="10845" y="1329"/>
                    </a:cubicBezTo>
                    <a:cubicBezTo>
                      <a:pt x="10838" y="1329"/>
                      <a:pt x="10836" y="1323"/>
                      <a:pt x="10829" y="1323"/>
                    </a:cubicBezTo>
                    <a:cubicBezTo>
                      <a:pt x="10524" y="1336"/>
                      <a:pt x="10166" y="1274"/>
                      <a:pt x="9681" y="1106"/>
                    </a:cubicBezTo>
                    <a:cubicBezTo>
                      <a:pt x="9323" y="982"/>
                      <a:pt x="9086" y="945"/>
                      <a:pt x="8599" y="945"/>
                    </a:cubicBezTo>
                    <a:cubicBezTo>
                      <a:pt x="8196" y="945"/>
                      <a:pt x="7887" y="910"/>
                      <a:pt x="7722" y="845"/>
                    </a:cubicBezTo>
                    <a:cubicBezTo>
                      <a:pt x="7469" y="746"/>
                      <a:pt x="7462" y="750"/>
                      <a:pt x="7156" y="1000"/>
                    </a:cubicBezTo>
                    <a:cubicBezTo>
                      <a:pt x="6828" y="1269"/>
                      <a:pt x="6442" y="1384"/>
                      <a:pt x="5837" y="1385"/>
                    </a:cubicBezTo>
                    <a:cubicBezTo>
                      <a:pt x="5569" y="1386"/>
                      <a:pt x="5377" y="1440"/>
                      <a:pt x="5000" y="1639"/>
                    </a:cubicBezTo>
                    <a:cubicBezTo>
                      <a:pt x="4732" y="1781"/>
                      <a:pt x="4440" y="1900"/>
                      <a:pt x="4353" y="1900"/>
                    </a:cubicBezTo>
                    <a:cubicBezTo>
                      <a:pt x="4265" y="1900"/>
                      <a:pt x="4220" y="1923"/>
                      <a:pt x="4246" y="1956"/>
                    </a:cubicBezTo>
                    <a:cubicBezTo>
                      <a:pt x="4273" y="1988"/>
                      <a:pt x="4259" y="2034"/>
                      <a:pt x="4213" y="2055"/>
                    </a:cubicBezTo>
                    <a:cubicBezTo>
                      <a:pt x="4168" y="2076"/>
                      <a:pt x="4134" y="2186"/>
                      <a:pt x="4140" y="2303"/>
                    </a:cubicBezTo>
                    <a:cubicBezTo>
                      <a:pt x="4146" y="2424"/>
                      <a:pt x="4067" y="2618"/>
                      <a:pt x="3959" y="2750"/>
                    </a:cubicBezTo>
                    <a:cubicBezTo>
                      <a:pt x="3856" y="2876"/>
                      <a:pt x="3746" y="2979"/>
                      <a:pt x="3713" y="2979"/>
                    </a:cubicBezTo>
                    <a:cubicBezTo>
                      <a:pt x="3681" y="2979"/>
                      <a:pt x="3576" y="2918"/>
                      <a:pt x="3476" y="2843"/>
                    </a:cubicBezTo>
                    <a:cubicBezTo>
                      <a:pt x="3386" y="2775"/>
                      <a:pt x="3340" y="2734"/>
                      <a:pt x="3336" y="2688"/>
                    </a:cubicBezTo>
                    <a:cubicBezTo>
                      <a:pt x="3293" y="2644"/>
                      <a:pt x="3252" y="2605"/>
                      <a:pt x="3205" y="2551"/>
                    </a:cubicBezTo>
                    <a:cubicBezTo>
                      <a:pt x="2905" y="2205"/>
                      <a:pt x="2908" y="2205"/>
                      <a:pt x="3074" y="2619"/>
                    </a:cubicBezTo>
                    <a:cubicBezTo>
                      <a:pt x="3159" y="2830"/>
                      <a:pt x="3171" y="2962"/>
                      <a:pt x="3115" y="3041"/>
                    </a:cubicBezTo>
                    <a:cubicBezTo>
                      <a:pt x="3089" y="3078"/>
                      <a:pt x="3035" y="3119"/>
                      <a:pt x="2976" y="3159"/>
                    </a:cubicBezTo>
                    <a:cubicBezTo>
                      <a:pt x="3047" y="3147"/>
                      <a:pt x="3119" y="3141"/>
                      <a:pt x="3131" y="3147"/>
                    </a:cubicBezTo>
                    <a:cubicBezTo>
                      <a:pt x="3267" y="3210"/>
                      <a:pt x="3189" y="3304"/>
                      <a:pt x="2902" y="3432"/>
                    </a:cubicBezTo>
                    <a:cubicBezTo>
                      <a:pt x="2740" y="3504"/>
                      <a:pt x="2625" y="3584"/>
                      <a:pt x="2648" y="3612"/>
                    </a:cubicBezTo>
                    <a:cubicBezTo>
                      <a:pt x="2670" y="3639"/>
                      <a:pt x="2648" y="3690"/>
                      <a:pt x="2590" y="3724"/>
                    </a:cubicBezTo>
                    <a:cubicBezTo>
                      <a:pt x="2423" y="3821"/>
                      <a:pt x="2174" y="3840"/>
                      <a:pt x="2033" y="3798"/>
                    </a:cubicBezTo>
                    <a:cubicBezTo>
                      <a:pt x="2009" y="3854"/>
                      <a:pt x="1870" y="3872"/>
                      <a:pt x="1582" y="3835"/>
                    </a:cubicBezTo>
                    <a:lnTo>
                      <a:pt x="1238" y="3792"/>
                    </a:lnTo>
                    <a:lnTo>
                      <a:pt x="1459" y="3997"/>
                    </a:lnTo>
                    <a:cubicBezTo>
                      <a:pt x="1748" y="4256"/>
                      <a:pt x="1745" y="4446"/>
                      <a:pt x="1451" y="4642"/>
                    </a:cubicBezTo>
                    <a:cubicBezTo>
                      <a:pt x="1470" y="4691"/>
                      <a:pt x="1456" y="4764"/>
                      <a:pt x="1385" y="4871"/>
                    </a:cubicBezTo>
                    <a:cubicBezTo>
                      <a:pt x="1245" y="5083"/>
                      <a:pt x="1240" y="5096"/>
                      <a:pt x="1139" y="5020"/>
                    </a:cubicBezTo>
                    <a:cubicBezTo>
                      <a:pt x="1106" y="5075"/>
                      <a:pt x="1060" y="5133"/>
                      <a:pt x="1000" y="5181"/>
                    </a:cubicBezTo>
                    <a:lnTo>
                      <a:pt x="820" y="5324"/>
                    </a:lnTo>
                    <a:lnTo>
                      <a:pt x="1090" y="5436"/>
                    </a:lnTo>
                    <a:cubicBezTo>
                      <a:pt x="1365" y="5550"/>
                      <a:pt x="1543" y="5661"/>
                      <a:pt x="1672" y="5771"/>
                    </a:cubicBezTo>
                    <a:cubicBezTo>
                      <a:pt x="1677" y="5765"/>
                      <a:pt x="1675" y="5748"/>
                      <a:pt x="1680" y="5746"/>
                    </a:cubicBezTo>
                    <a:cubicBezTo>
                      <a:pt x="1800" y="5690"/>
                      <a:pt x="1936" y="5929"/>
                      <a:pt x="1935" y="6199"/>
                    </a:cubicBezTo>
                    <a:cubicBezTo>
                      <a:pt x="1934" y="6407"/>
                      <a:pt x="1870" y="6486"/>
                      <a:pt x="1492" y="6763"/>
                    </a:cubicBezTo>
                    <a:cubicBezTo>
                      <a:pt x="1250" y="6940"/>
                      <a:pt x="1022" y="7100"/>
                      <a:pt x="975" y="7117"/>
                    </a:cubicBezTo>
                    <a:cubicBezTo>
                      <a:pt x="927" y="7134"/>
                      <a:pt x="861" y="7134"/>
                      <a:pt x="795" y="7129"/>
                    </a:cubicBezTo>
                    <a:cubicBezTo>
                      <a:pt x="748" y="7153"/>
                      <a:pt x="675" y="7174"/>
                      <a:pt x="549" y="7197"/>
                    </a:cubicBezTo>
                    <a:cubicBezTo>
                      <a:pt x="364" y="7231"/>
                      <a:pt x="200" y="7267"/>
                      <a:pt x="180" y="7278"/>
                    </a:cubicBezTo>
                    <a:cubicBezTo>
                      <a:pt x="128" y="7308"/>
                      <a:pt x="848" y="7769"/>
                      <a:pt x="1033" y="7824"/>
                    </a:cubicBezTo>
                    <a:cubicBezTo>
                      <a:pt x="1184" y="7869"/>
                      <a:pt x="1183" y="7875"/>
                      <a:pt x="1008" y="8053"/>
                    </a:cubicBezTo>
                    <a:cubicBezTo>
                      <a:pt x="908" y="8155"/>
                      <a:pt x="637" y="8320"/>
                      <a:pt x="410" y="8413"/>
                    </a:cubicBezTo>
                    <a:lnTo>
                      <a:pt x="0" y="8581"/>
                    </a:lnTo>
                    <a:lnTo>
                      <a:pt x="320" y="8773"/>
                    </a:lnTo>
                    <a:cubicBezTo>
                      <a:pt x="696" y="8998"/>
                      <a:pt x="1098" y="9427"/>
                      <a:pt x="1098" y="9604"/>
                    </a:cubicBezTo>
                    <a:cubicBezTo>
                      <a:pt x="1098" y="9775"/>
                      <a:pt x="620" y="10392"/>
                      <a:pt x="451" y="10442"/>
                    </a:cubicBezTo>
                    <a:cubicBezTo>
                      <a:pt x="376" y="10463"/>
                      <a:pt x="339" y="10500"/>
                      <a:pt x="369" y="10522"/>
                    </a:cubicBezTo>
                    <a:cubicBezTo>
                      <a:pt x="399" y="10545"/>
                      <a:pt x="366" y="10627"/>
                      <a:pt x="295" y="10708"/>
                    </a:cubicBezTo>
                    <a:cubicBezTo>
                      <a:pt x="173" y="10849"/>
                      <a:pt x="182" y="10857"/>
                      <a:pt x="369" y="10857"/>
                    </a:cubicBezTo>
                    <a:cubicBezTo>
                      <a:pt x="477" y="10857"/>
                      <a:pt x="741" y="10900"/>
                      <a:pt x="959" y="10956"/>
                    </a:cubicBezTo>
                    <a:cubicBezTo>
                      <a:pt x="1277" y="11038"/>
                      <a:pt x="1387" y="11112"/>
                      <a:pt x="1525" y="11316"/>
                    </a:cubicBezTo>
                    <a:lnTo>
                      <a:pt x="1697" y="11571"/>
                    </a:lnTo>
                    <a:lnTo>
                      <a:pt x="1508" y="11992"/>
                    </a:lnTo>
                    <a:cubicBezTo>
                      <a:pt x="1404" y="12225"/>
                      <a:pt x="1217" y="12495"/>
                      <a:pt x="1098" y="12594"/>
                    </a:cubicBezTo>
                    <a:cubicBezTo>
                      <a:pt x="895" y="12764"/>
                      <a:pt x="898" y="12775"/>
                      <a:pt x="1041" y="12855"/>
                    </a:cubicBezTo>
                    <a:cubicBezTo>
                      <a:pt x="1124" y="12901"/>
                      <a:pt x="1265" y="12928"/>
                      <a:pt x="1353" y="12910"/>
                    </a:cubicBezTo>
                    <a:cubicBezTo>
                      <a:pt x="1567" y="12868"/>
                      <a:pt x="1959" y="13089"/>
                      <a:pt x="2369" y="13481"/>
                    </a:cubicBezTo>
                    <a:cubicBezTo>
                      <a:pt x="2690" y="13788"/>
                      <a:pt x="2702" y="13819"/>
                      <a:pt x="2648" y="14126"/>
                    </a:cubicBezTo>
                    <a:cubicBezTo>
                      <a:pt x="2610" y="14341"/>
                      <a:pt x="2518" y="14503"/>
                      <a:pt x="2377" y="14616"/>
                    </a:cubicBezTo>
                    <a:cubicBezTo>
                      <a:pt x="2146" y="14803"/>
                      <a:pt x="2183" y="14923"/>
                      <a:pt x="2467" y="14926"/>
                    </a:cubicBezTo>
                    <a:cubicBezTo>
                      <a:pt x="2965" y="14933"/>
                      <a:pt x="3342" y="15274"/>
                      <a:pt x="3443" y="15820"/>
                    </a:cubicBezTo>
                    <a:cubicBezTo>
                      <a:pt x="3499" y="16124"/>
                      <a:pt x="3490" y="16278"/>
                      <a:pt x="3402" y="16440"/>
                    </a:cubicBezTo>
                    <a:cubicBezTo>
                      <a:pt x="3243" y="16732"/>
                      <a:pt x="3247" y="16738"/>
                      <a:pt x="3558" y="16738"/>
                    </a:cubicBezTo>
                    <a:cubicBezTo>
                      <a:pt x="4145" y="16738"/>
                      <a:pt x="4647" y="16904"/>
                      <a:pt x="5107" y="17246"/>
                    </a:cubicBezTo>
                    <a:cubicBezTo>
                      <a:pt x="5480" y="17524"/>
                      <a:pt x="5550" y="17612"/>
                      <a:pt x="5550" y="17805"/>
                    </a:cubicBezTo>
                    <a:cubicBezTo>
                      <a:pt x="5550" y="17960"/>
                      <a:pt x="5592" y="18034"/>
                      <a:pt x="5673" y="18034"/>
                    </a:cubicBezTo>
                    <a:cubicBezTo>
                      <a:pt x="6012" y="18034"/>
                      <a:pt x="6304" y="18848"/>
                      <a:pt x="6099" y="19219"/>
                    </a:cubicBezTo>
                    <a:lnTo>
                      <a:pt x="5984" y="19424"/>
                    </a:lnTo>
                    <a:lnTo>
                      <a:pt x="6394" y="19393"/>
                    </a:lnTo>
                    <a:cubicBezTo>
                      <a:pt x="6767" y="19359"/>
                      <a:pt x="6821" y="19369"/>
                      <a:pt x="7050" y="19542"/>
                    </a:cubicBezTo>
                    <a:cubicBezTo>
                      <a:pt x="7193" y="19650"/>
                      <a:pt x="7327" y="19831"/>
                      <a:pt x="7361" y="19970"/>
                    </a:cubicBezTo>
                    <a:cubicBezTo>
                      <a:pt x="7394" y="20102"/>
                      <a:pt x="7621" y="20436"/>
                      <a:pt x="7861" y="20708"/>
                    </a:cubicBezTo>
                    <a:cubicBezTo>
                      <a:pt x="8102" y="20980"/>
                      <a:pt x="8343" y="21289"/>
                      <a:pt x="8402" y="21396"/>
                    </a:cubicBezTo>
                    <a:cubicBezTo>
                      <a:pt x="8461" y="21504"/>
                      <a:pt x="8555" y="21591"/>
                      <a:pt x="8607" y="21589"/>
                    </a:cubicBezTo>
                    <a:cubicBezTo>
                      <a:pt x="8659" y="21586"/>
                      <a:pt x="8946" y="21326"/>
                      <a:pt x="9247" y="21012"/>
                    </a:cubicBezTo>
                    <a:cubicBezTo>
                      <a:pt x="9826" y="20405"/>
                      <a:pt x="10348" y="20069"/>
                      <a:pt x="10714" y="20069"/>
                    </a:cubicBezTo>
                    <a:cubicBezTo>
                      <a:pt x="10927" y="20069"/>
                      <a:pt x="10939" y="20060"/>
                      <a:pt x="10886" y="19821"/>
                    </a:cubicBezTo>
                    <a:cubicBezTo>
                      <a:pt x="10847" y="19644"/>
                      <a:pt x="10874" y="19500"/>
                      <a:pt x="10976" y="19337"/>
                    </a:cubicBezTo>
                    <a:cubicBezTo>
                      <a:pt x="11233" y="18927"/>
                      <a:pt x="11963" y="18667"/>
                      <a:pt x="12263" y="18878"/>
                    </a:cubicBezTo>
                    <a:cubicBezTo>
                      <a:pt x="12356" y="18943"/>
                      <a:pt x="12366" y="18937"/>
                      <a:pt x="12321" y="18841"/>
                    </a:cubicBezTo>
                    <a:cubicBezTo>
                      <a:pt x="12225" y="18635"/>
                      <a:pt x="12439" y="18210"/>
                      <a:pt x="12747" y="17991"/>
                    </a:cubicBezTo>
                    <a:cubicBezTo>
                      <a:pt x="13003" y="17808"/>
                      <a:pt x="13095" y="17780"/>
                      <a:pt x="13501" y="17780"/>
                    </a:cubicBezTo>
                    <a:cubicBezTo>
                      <a:pt x="13755" y="17780"/>
                      <a:pt x="14034" y="17812"/>
                      <a:pt x="14124" y="17848"/>
                    </a:cubicBezTo>
                    <a:cubicBezTo>
                      <a:pt x="14419" y="17968"/>
                      <a:pt x="14453" y="17849"/>
                      <a:pt x="14214" y="17501"/>
                    </a:cubicBezTo>
                    <a:cubicBezTo>
                      <a:pt x="13982" y="17162"/>
                      <a:pt x="13922" y="16890"/>
                      <a:pt x="14083" y="16849"/>
                    </a:cubicBezTo>
                    <a:cubicBezTo>
                      <a:pt x="14129" y="16838"/>
                      <a:pt x="14325" y="16911"/>
                      <a:pt x="14518" y="17017"/>
                    </a:cubicBezTo>
                    <a:cubicBezTo>
                      <a:pt x="14710" y="17123"/>
                      <a:pt x="14891" y="17209"/>
                      <a:pt x="14911" y="17209"/>
                    </a:cubicBezTo>
                    <a:cubicBezTo>
                      <a:pt x="14931" y="17209"/>
                      <a:pt x="14984" y="17063"/>
                      <a:pt x="15034" y="16887"/>
                    </a:cubicBezTo>
                    <a:cubicBezTo>
                      <a:pt x="15140" y="16511"/>
                      <a:pt x="15296" y="16269"/>
                      <a:pt x="15526" y="16111"/>
                    </a:cubicBezTo>
                    <a:cubicBezTo>
                      <a:pt x="15745" y="15961"/>
                      <a:pt x="16443" y="15901"/>
                      <a:pt x="16837" y="16000"/>
                    </a:cubicBezTo>
                    <a:cubicBezTo>
                      <a:pt x="17009" y="16042"/>
                      <a:pt x="17170" y="16064"/>
                      <a:pt x="17190" y="16049"/>
                    </a:cubicBezTo>
                    <a:cubicBezTo>
                      <a:pt x="17209" y="16035"/>
                      <a:pt x="17170" y="15798"/>
                      <a:pt x="17100" y="15522"/>
                    </a:cubicBezTo>
                    <a:cubicBezTo>
                      <a:pt x="16970" y="15008"/>
                      <a:pt x="16974" y="14830"/>
                      <a:pt x="17132" y="14523"/>
                    </a:cubicBezTo>
                    <a:cubicBezTo>
                      <a:pt x="17240" y="14315"/>
                      <a:pt x="17299" y="14311"/>
                      <a:pt x="17583" y="14480"/>
                    </a:cubicBezTo>
                    <a:cubicBezTo>
                      <a:pt x="17845" y="14635"/>
                      <a:pt x="18404" y="14814"/>
                      <a:pt x="18469" y="14765"/>
                    </a:cubicBezTo>
                    <a:cubicBezTo>
                      <a:pt x="18494" y="14746"/>
                      <a:pt x="18455" y="14680"/>
                      <a:pt x="18378" y="14616"/>
                    </a:cubicBezTo>
                    <a:cubicBezTo>
                      <a:pt x="18222" y="14485"/>
                      <a:pt x="18038" y="13878"/>
                      <a:pt x="18108" y="13711"/>
                    </a:cubicBezTo>
                    <a:cubicBezTo>
                      <a:pt x="18185" y="13526"/>
                      <a:pt x="18508" y="13411"/>
                      <a:pt x="19100" y="13363"/>
                    </a:cubicBezTo>
                    <a:lnTo>
                      <a:pt x="19665" y="13320"/>
                    </a:lnTo>
                    <a:lnTo>
                      <a:pt x="19329" y="13084"/>
                    </a:lnTo>
                    <a:cubicBezTo>
                      <a:pt x="18961" y="12827"/>
                      <a:pt x="18895" y="12625"/>
                      <a:pt x="19124" y="12433"/>
                    </a:cubicBezTo>
                    <a:cubicBezTo>
                      <a:pt x="19282" y="12301"/>
                      <a:pt x="19593" y="12289"/>
                      <a:pt x="20247" y="12383"/>
                    </a:cubicBezTo>
                    <a:cubicBezTo>
                      <a:pt x="20492" y="12418"/>
                      <a:pt x="20714" y="12434"/>
                      <a:pt x="20731" y="12420"/>
                    </a:cubicBezTo>
                    <a:cubicBezTo>
                      <a:pt x="20749" y="12407"/>
                      <a:pt x="20687" y="12294"/>
                      <a:pt x="20592" y="12172"/>
                    </a:cubicBezTo>
                    <a:cubicBezTo>
                      <a:pt x="20497" y="12050"/>
                      <a:pt x="20359" y="11788"/>
                      <a:pt x="20288" y="11583"/>
                    </a:cubicBezTo>
                    <a:cubicBezTo>
                      <a:pt x="20173" y="11247"/>
                      <a:pt x="20169" y="11180"/>
                      <a:pt x="20288" y="10944"/>
                    </a:cubicBezTo>
                    <a:cubicBezTo>
                      <a:pt x="20409" y="10704"/>
                      <a:pt x="21018" y="10287"/>
                      <a:pt x="21239" y="10287"/>
                    </a:cubicBezTo>
                    <a:cubicBezTo>
                      <a:pt x="21281" y="10287"/>
                      <a:pt x="21377" y="10246"/>
                      <a:pt x="21461" y="10200"/>
                    </a:cubicBezTo>
                    <a:cubicBezTo>
                      <a:pt x="21600" y="10123"/>
                      <a:pt x="21576" y="10099"/>
                      <a:pt x="21182" y="9908"/>
                    </a:cubicBezTo>
                    <a:cubicBezTo>
                      <a:pt x="20699" y="9674"/>
                      <a:pt x="20698" y="9555"/>
                      <a:pt x="21182" y="9604"/>
                    </a:cubicBezTo>
                    <a:cubicBezTo>
                      <a:pt x="21361" y="9622"/>
                      <a:pt x="21510" y="9623"/>
                      <a:pt x="21510" y="9604"/>
                    </a:cubicBezTo>
                    <a:cubicBezTo>
                      <a:pt x="21510" y="9585"/>
                      <a:pt x="21338" y="9429"/>
                      <a:pt x="21133" y="9263"/>
                    </a:cubicBezTo>
                    <a:cubicBezTo>
                      <a:pt x="20762" y="8963"/>
                      <a:pt x="20453" y="8396"/>
                      <a:pt x="20518" y="8140"/>
                    </a:cubicBezTo>
                    <a:cubicBezTo>
                      <a:pt x="20533" y="8080"/>
                      <a:pt x="20779" y="7892"/>
                      <a:pt x="21067" y="7718"/>
                    </a:cubicBezTo>
                    <a:cubicBezTo>
                      <a:pt x="21417" y="7508"/>
                      <a:pt x="21566" y="7376"/>
                      <a:pt x="21510" y="7334"/>
                    </a:cubicBezTo>
                    <a:cubicBezTo>
                      <a:pt x="21492" y="7320"/>
                      <a:pt x="21474" y="7301"/>
                      <a:pt x="21461" y="7278"/>
                    </a:cubicBezTo>
                    <a:cubicBezTo>
                      <a:pt x="21342" y="7394"/>
                      <a:pt x="21192" y="7373"/>
                      <a:pt x="20903" y="7185"/>
                    </a:cubicBezTo>
                    <a:cubicBezTo>
                      <a:pt x="20752" y="7086"/>
                      <a:pt x="20563" y="6983"/>
                      <a:pt x="20485" y="6962"/>
                    </a:cubicBezTo>
                    <a:cubicBezTo>
                      <a:pt x="20236" y="6893"/>
                      <a:pt x="20042" y="6599"/>
                      <a:pt x="20059" y="6310"/>
                    </a:cubicBezTo>
                    <a:cubicBezTo>
                      <a:pt x="20070" y="6110"/>
                      <a:pt x="20039" y="6030"/>
                      <a:pt x="19936" y="6000"/>
                    </a:cubicBezTo>
                    <a:cubicBezTo>
                      <a:pt x="19824" y="5968"/>
                      <a:pt x="19875" y="5906"/>
                      <a:pt x="20190" y="5690"/>
                    </a:cubicBezTo>
                    <a:cubicBezTo>
                      <a:pt x="20405" y="5543"/>
                      <a:pt x="20596" y="5384"/>
                      <a:pt x="20608" y="5336"/>
                    </a:cubicBezTo>
                    <a:cubicBezTo>
                      <a:pt x="20622" y="5283"/>
                      <a:pt x="20448" y="5203"/>
                      <a:pt x="20157" y="5119"/>
                    </a:cubicBezTo>
                    <a:cubicBezTo>
                      <a:pt x="19796" y="5015"/>
                      <a:pt x="19617" y="4916"/>
                      <a:pt x="19690" y="4877"/>
                    </a:cubicBezTo>
                    <a:cubicBezTo>
                      <a:pt x="19449" y="4799"/>
                      <a:pt x="19261" y="4685"/>
                      <a:pt x="19157" y="4542"/>
                    </a:cubicBezTo>
                    <a:cubicBezTo>
                      <a:pt x="19033" y="4372"/>
                      <a:pt x="19041" y="4367"/>
                      <a:pt x="19428" y="4090"/>
                    </a:cubicBezTo>
                    <a:cubicBezTo>
                      <a:pt x="19704" y="3891"/>
                      <a:pt x="19777" y="3804"/>
                      <a:pt x="19674" y="3804"/>
                    </a:cubicBezTo>
                    <a:cubicBezTo>
                      <a:pt x="19533" y="3804"/>
                      <a:pt x="19424" y="3756"/>
                      <a:pt x="19346" y="3680"/>
                    </a:cubicBezTo>
                    <a:cubicBezTo>
                      <a:pt x="19340" y="3682"/>
                      <a:pt x="19327" y="3679"/>
                      <a:pt x="19321" y="3680"/>
                    </a:cubicBezTo>
                    <a:cubicBezTo>
                      <a:pt x="19269" y="3756"/>
                      <a:pt x="19024" y="3704"/>
                      <a:pt x="18731" y="3525"/>
                    </a:cubicBezTo>
                    <a:cubicBezTo>
                      <a:pt x="18528" y="3401"/>
                      <a:pt x="18196" y="3240"/>
                      <a:pt x="18001" y="3171"/>
                    </a:cubicBezTo>
                    <a:cubicBezTo>
                      <a:pt x="17742" y="3081"/>
                      <a:pt x="17614" y="2986"/>
                      <a:pt x="17518" y="2812"/>
                    </a:cubicBezTo>
                    <a:cubicBezTo>
                      <a:pt x="17453" y="2694"/>
                      <a:pt x="17427" y="2572"/>
                      <a:pt x="17436" y="2514"/>
                    </a:cubicBezTo>
                    <a:cubicBezTo>
                      <a:pt x="17403" y="2477"/>
                      <a:pt x="17366" y="2447"/>
                      <a:pt x="17337" y="2409"/>
                    </a:cubicBezTo>
                    <a:cubicBezTo>
                      <a:pt x="17124" y="2122"/>
                      <a:pt x="17072" y="2097"/>
                      <a:pt x="16764" y="2080"/>
                    </a:cubicBezTo>
                    <a:cubicBezTo>
                      <a:pt x="16548" y="2068"/>
                      <a:pt x="16439" y="2031"/>
                      <a:pt x="16452" y="1980"/>
                    </a:cubicBezTo>
                    <a:cubicBezTo>
                      <a:pt x="16465" y="1931"/>
                      <a:pt x="16377" y="1900"/>
                      <a:pt x="16223" y="1900"/>
                    </a:cubicBezTo>
                    <a:cubicBezTo>
                      <a:pt x="16074" y="1900"/>
                      <a:pt x="15863" y="1831"/>
                      <a:pt x="15698" y="1726"/>
                    </a:cubicBezTo>
                    <a:cubicBezTo>
                      <a:pt x="15012" y="1292"/>
                      <a:pt x="14939" y="1282"/>
                      <a:pt x="13140" y="1428"/>
                    </a:cubicBezTo>
                    <a:cubicBezTo>
                      <a:pt x="12642" y="1469"/>
                      <a:pt x="12626" y="1465"/>
                      <a:pt x="12452" y="1280"/>
                    </a:cubicBezTo>
                    <a:cubicBezTo>
                      <a:pt x="12275" y="1092"/>
                      <a:pt x="12275" y="1092"/>
                      <a:pt x="12435" y="982"/>
                    </a:cubicBezTo>
                    <a:cubicBezTo>
                      <a:pt x="12531" y="916"/>
                      <a:pt x="12639" y="891"/>
                      <a:pt x="12722" y="907"/>
                    </a:cubicBezTo>
                    <a:cubicBezTo>
                      <a:pt x="12757" y="836"/>
                      <a:pt x="12761" y="785"/>
                      <a:pt x="12698" y="727"/>
                    </a:cubicBezTo>
                    <a:cubicBezTo>
                      <a:pt x="12550" y="592"/>
                      <a:pt x="12647" y="516"/>
                      <a:pt x="12927" y="548"/>
                    </a:cubicBezTo>
                    <a:cubicBezTo>
                      <a:pt x="13114" y="568"/>
                      <a:pt x="13197" y="541"/>
                      <a:pt x="13304" y="417"/>
                    </a:cubicBezTo>
                    <a:cubicBezTo>
                      <a:pt x="13380" y="330"/>
                      <a:pt x="13527" y="238"/>
                      <a:pt x="13632" y="213"/>
                    </a:cubicBezTo>
                    <a:cubicBezTo>
                      <a:pt x="13640" y="211"/>
                      <a:pt x="13649" y="208"/>
                      <a:pt x="13657" y="206"/>
                    </a:cubicBezTo>
                    <a:cubicBezTo>
                      <a:pt x="13660" y="198"/>
                      <a:pt x="13648" y="192"/>
                      <a:pt x="13657" y="182"/>
                    </a:cubicBezTo>
                    <a:cubicBezTo>
                      <a:pt x="13686" y="146"/>
                      <a:pt x="13634" y="144"/>
                      <a:pt x="13517" y="175"/>
                    </a:cubicBezTo>
                    <a:cubicBezTo>
                      <a:pt x="13249" y="248"/>
                      <a:pt x="12587" y="191"/>
                      <a:pt x="12427" y="82"/>
                    </a:cubicBezTo>
                    <a:cubicBezTo>
                      <a:pt x="12336" y="21"/>
                      <a:pt x="12280" y="-9"/>
                      <a:pt x="12214" y="2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8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6034" t="2782" r="6242" b="8567"/>
              <a:stretch>
                <a:fillRect/>
              </a:stretch>
            </p:blipFill>
            <p:spPr>
              <a:xfrm rot="16200000">
                <a:off x="4544686" y="1162382"/>
                <a:ext cx="1515666" cy="2489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572" fill="norm" stroke="1" extrusionOk="0">
                    <a:moveTo>
                      <a:pt x="9009" y="2"/>
                    </a:moveTo>
                    <a:cubicBezTo>
                      <a:pt x="8823" y="9"/>
                      <a:pt x="8664" y="39"/>
                      <a:pt x="8585" y="88"/>
                    </a:cubicBezTo>
                    <a:cubicBezTo>
                      <a:pt x="8472" y="156"/>
                      <a:pt x="8473" y="157"/>
                      <a:pt x="8709" y="607"/>
                    </a:cubicBezTo>
                    <a:cubicBezTo>
                      <a:pt x="8765" y="714"/>
                      <a:pt x="8775" y="749"/>
                      <a:pt x="8805" y="813"/>
                    </a:cubicBezTo>
                    <a:cubicBezTo>
                      <a:pt x="8836" y="785"/>
                      <a:pt x="8903" y="813"/>
                      <a:pt x="9014" y="916"/>
                    </a:cubicBezTo>
                    <a:cubicBezTo>
                      <a:pt x="9156" y="1049"/>
                      <a:pt x="9186" y="1191"/>
                      <a:pt x="9059" y="1143"/>
                    </a:cubicBezTo>
                    <a:cubicBezTo>
                      <a:pt x="9031" y="1133"/>
                      <a:pt x="8974" y="1146"/>
                      <a:pt x="8935" y="1174"/>
                    </a:cubicBezTo>
                    <a:cubicBezTo>
                      <a:pt x="8879" y="1216"/>
                      <a:pt x="8712" y="1226"/>
                      <a:pt x="8161" y="1226"/>
                    </a:cubicBezTo>
                    <a:cubicBezTo>
                      <a:pt x="7354" y="1226"/>
                      <a:pt x="6744" y="1317"/>
                      <a:pt x="6104" y="1525"/>
                    </a:cubicBezTo>
                    <a:cubicBezTo>
                      <a:pt x="5995" y="1561"/>
                      <a:pt x="5641" y="1647"/>
                      <a:pt x="5318" y="1721"/>
                    </a:cubicBezTo>
                    <a:cubicBezTo>
                      <a:pt x="4712" y="1860"/>
                      <a:pt x="4353" y="1975"/>
                      <a:pt x="4177" y="2082"/>
                    </a:cubicBezTo>
                    <a:cubicBezTo>
                      <a:pt x="4087" y="2137"/>
                      <a:pt x="4018" y="2153"/>
                      <a:pt x="3967" y="2134"/>
                    </a:cubicBezTo>
                    <a:cubicBezTo>
                      <a:pt x="3947" y="2148"/>
                      <a:pt x="3927" y="2157"/>
                      <a:pt x="3905" y="2172"/>
                    </a:cubicBezTo>
                    <a:cubicBezTo>
                      <a:pt x="3197" y="2659"/>
                      <a:pt x="2647" y="3052"/>
                      <a:pt x="2436" y="3221"/>
                    </a:cubicBezTo>
                    <a:cubicBezTo>
                      <a:pt x="2316" y="3317"/>
                      <a:pt x="2058" y="3521"/>
                      <a:pt x="1859" y="3675"/>
                    </a:cubicBezTo>
                    <a:cubicBezTo>
                      <a:pt x="1661" y="3828"/>
                      <a:pt x="1397" y="4029"/>
                      <a:pt x="1277" y="4122"/>
                    </a:cubicBezTo>
                    <a:cubicBezTo>
                      <a:pt x="1158" y="4214"/>
                      <a:pt x="1063" y="4328"/>
                      <a:pt x="1063" y="4373"/>
                    </a:cubicBezTo>
                    <a:cubicBezTo>
                      <a:pt x="1062" y="4560"/>
                      <a:pt x="733" y="5205"/>
                      <a:pt x="401" y="5676"/>
                    </a:cubicBezTo>
                    <a:cubicBezTo>
                      <a:pt x="297" y="5825"/>
                      <a:pt x="270" y="5966"/>
                      <a:pt x="220" y="6605"/>
                    </a:cubicBezTo>
                    <a:cubicBezTo>
                      <a:pt x="201" y="6857"/>
                      <a:pt x="149" y="7186"/>
                      <a:pt x="102" y="7337"/>
                    </a:cubicBezTo>
                    <a:cubicBezTo>
                      <a:pt x="42" y="7530"/>
                      <a:pt x="23" y="7801"/>
                      <a:pt x="34" y="8238"/>
                    </a:cubicBezTo>
                    <a:cubicBezTo>
                      <a:pt x="43" y="8582"/>
                      <a:pt x="31" y="8948"/>
                      <a:pt x="11" y="9053"/>
                    </a:cubicBezTo>
                    <a:cubicBezTo>
                      <a:pt x="-15" y="9195"/>
                      <a:pt x="4" y="9295"/>
                      <a:pt x="85" y="9439"/>
                    </a:cubicBezTo>
                    <a:cubicBezTo>
                      <a:pt x="145" y="9546"/>
                      <a:pt x="212" y="9745"/>
                      <a:pt x="232" y="9882"/>
                    </a:cubicBezTo>
                    <a:cubicBezTo>
                      <a:pt x="252" y="10019"/>
                      <a:pt x="289" y="10148"/>
                      <a:pt x="311" y="10168"/>
                    </a:cubicBezTo>
                    <a:cubicBezTo>
                      <a:pt x="333" y="10187"/>
                      <a:pt x="353" y="10266"/>
                      <a:pt x="356" y="10343"/>
                    </a:cubicBezTo>
                    <a:cubicBezTo>
                      <a:pt x="360" y="10421"/>
                      <a:pt x="399" y="10539"/>
                      <a:pt x="447" y="10608"/>
                    </a:cubicBezTo>
                    <a:cubicBezTo>
                      <a:pt x="586" y="10811"/>
                      <a:pt x="828" y="11367"/>
                      <a:pt x="865" y="11568"/>
                    </a:cubicBezTo>
                    <a:cubicBezTo>
                      <a:pt x="883" y="11670"/>
                      <a:pt x="931" y="11787"/>
                      <a:pt x="966" y="11825"/>
                    </a:cubicBezTo>
                    <a:cubicBezTo>
                      <a:pt x="1002" y="11864"/>
                      <a:pt x="1025" y="11916"/>
                      <a:pt x="1017" y="11939"/>
                    </a:cubicBezTo>
                    <a:cubicBezTo>
                      <a:pt x="1010" y="11962"/>
                      <a:pt x="1091" y="12056"/>
                      <a:pt x="1198" y="12149"/>
                    </a:cubicBezTo>
                    <a:cubicBezTo>
                      <a:pt x="1306" y="12242"/>
                      <a:pt x="1454" y="12422"/>
                      <a:pt x="1526" y="12548"/>
                    </a:cubicBezTo>
                    <a:cubicBezTo>
                      <a:pt x="1598" y="12674"/>
                      <a:pt x="1691" y="12827"/>
                      <a:pt x="1735" y="12888"/>
                    </a:cubicBezTo>
                    <a:cubicBezTo>
                      <a:pt x="1779" y="12949"/>
                      <a:pt x="1814" y="13016"/>
                      <a:pt x="1814" y="13039"/>
                    </a:cubicBezTo>
                    <a:cubicBezTo>
                      <a:pt x="1814" y="13063"/>
                      <a:pt x="1914" y="13152"/>
                      <a:pt x="2035" y="13235"/>
                    </a:cubicBezTo>
                    <a:cubicBezTo>
                      <a:pt x="2253" y="13386"/>
                      <a:pt x="2432" y="13579"/>
                      <a:pt x="2571" y="13817"/>
                    </a:cubicBezTo>
                    <a:cubicBezTo>
                      <a:pt x="2695" y="14026"/>
                      <a:pt x="3365" y="14894"/>
                      <a:pt x="3583" y="15124"/>
                    </a:cubicBezTo>
                    <a:cubicBezTo>
                      <a:pt x="4082" y="15649"/>
                      <a:pt x="4198" y="15754"/>
                      <a:pt x="4261" y="15746"/>
                    </a:cubicBezTo>
                    <a:cubicBezTo>
                      <a:pt x="4300" y="15741"/>
                      <a:pt x="4334" y="15773"/>
                      <a:pt x="4335" y="15815"/>
                    </a:cubicBezTo>
                    <a:cubicBezTo>
                      <a:pt x="4336" y="15857"/>
                      <a:pt x="4440" y="15961"/>
                      <a:pt x="4566" y="16045"/>
                    </a:cubicBezTo>
                    <a:cubicBezTo>
                      <a:pt x="4693" y="16130"/>
                      <a:pt x="4898" y="16278"/>
                      <a:pt x="5024" y="16375"/>
                    </a:cubicBezTo>
                    <a:cubicBezTo>
                      <a:pt x="5150" y="16472"/>
                      <a:pt x="5372" y="16629"/>
                      <a:pt x="5516" y="16726"/>
                    </a:cubicBezTo>
                    <a:cubicBezTo>
                      <a:pt x="5660" y="16824"/>
                      <a:pt x="5923" y="17007"/>
                      <a:pt x="6098" y="17132"/>
                    </a:cubicBezTo>
                    <a:cubicBezTo>
                      <a:pt x="6273" y="17257"/>
                      <a:pt x="6556" y="17436"/>
                      <a:pt x="6725" y="17534"/>
                    </a:cubicBezTo>
                    <a:cubicBezTo>
                      <a:pt x="6895" y="17632"/>
                      <a:pt x="7167" y="17818"/>
                      <a:pt x="7330" y="17944"/>
                    </a:cubicBezTo>
                    <a:cubicBezTo>
                      <a:pt x="7493" y="18070"/>
                      <a:pt x="7699" y="18219"/>
                      <a:pt x="7788" y="18277"/>
                    </a:cubicBezTo>
                    <a:cubicBezTo>
                      <a:pt x="7877" y="18336"/>
                      <a:pt x="8029" y="18484"/>
                      <a:pt x="8127" y="18607"/>
                    </a:cubicBezTo>
                    <a:cubicBezTo>
                      <a:pt x="8225" y="18730"/>
                      <a:pt x="8372" y="18885"/>
                      <a:pt x="8455" y="18948"/>
                    </a:cubicBezTo>
                    <a:lnTo>
                      <a:pt x="8607" y="19061"/>
                    </a:lnTo>
                    <a:lnTo>
                      <a:pt x="9218" y="18876"/>
                    </a:lnTo>
                    <a:cubicBezTo>
                      <a:pt x="9555" y="18773"/>
                      <a:pt x="9950" y="18659"/>
                      <a:pt x="10094" y="18621"/>
                    </a:cubicBezTo>
                    <a:cubicBezTo>
                      <a:pt x="10237" y="18583"/>
                      <a:pt x="10476" y="18520"/>
                      <a:pt x="10625" y="18480"/>
                    </a:cubicBezTo>
                    <a:cubicBezTo>
                      <a:pt x="10774" y="18441"/>
                      <a:pt x="10909" y="18416"/>
                      <a:pt x="10924" y="18425"/>
                    </a:cubicBezTo>
                    <a:cubicBezTo>
                      <a:pt x="10940" y="18435"/>
                      <a:pt x="11038" y="18415"/>
                      <a:pt x="11145" y="18380"/>
                    </a:cubicBezTo>
                    <a:cubicBezTo>
                      <a:pt x="11251" y="18346"/>
                      <a:pt x="11388" y="18311"/>
                      <a:pt x="11450" y="18305"/>
                    </a:cubicBezTo>
                    <a:cubicBezTo>
                      <a:pt x="11512" y="18298"/>
                      <a:pt x="11609" y="18270"/>
                      <a:pt x="11665" y="18239"/>
                    </a:cubicBezTo>
                    <a:cubicBezTo>
                      <a:pt x="11720" y="18209"/>
                      <a:pt x="11790" y="18193"/>
                      <a:pt x="11823" y="18205"/>
                    </a:cubicBezTo>
                    <a:cubicBezTo>
                      <a:pt x="11894" y="18232"/>
                      <a:pt x="12097" y="18173"/>
                      <a:pt x="12275" y="18074"/>
                    </a:cubicBezTo>
                    <a:cubicBezTo>
                      <a:pt x="12344" y="18036"/>
                      <a:pt x="12422" y="18015"/>
                      <a:pt x="12450" y="18026"/>
                    </a:cubicBezTo>
                    <a:cubicBezTo>
                      <a:pt x="12479" y="18037"/>
                      <a:pt x="12565" y="18026"/>
                      <a:pt x="12642" y="18002"/>
                    </a:cubicBezTo>
                    <a:cubicBezTo>
                      <a:pt x="12720" y="17978"/>
                      <a:pt x="12931" y="17920"/>
                      <a:pt x="13106" y="17875"/>
                    </a:cubicBezTo>
                    <a:cubicBezTo>
                      <a:pt x="13494" y="17774"/>
                      <a:pt x="14127" y="17529"/>
                      <a:pt x="14315" y="17404"/>
                    </a:cubicBezTo>
                    <a:cubicBezTo>
                      <a:pt x="14392" y="17353"/>
                      <a:pt x="14473" y="17316"/>
                      <a:pt x="14496" y="17325"/>
                    </a:cubicBezTo>
                    <a:cubicBezTo>
                      <a:pt x="14623" y="17372"/>
                      <a:pt x="17180" y="15905"/>
                      <a:pt x="17186" y="15780"/>
                    </a:cubicBezTo>
                    <a:cubicBezTo>
                      <a:pt x="17187" y="15758"/>
                      <a:pt x="17260" y="15691"/>
                      <a:pt x="17350" y="15633"/>
                    </a:cubicBezTo>
                    <a:cubicBezTo>
                      <a:pt x="17505" y="15532"/>
                      <a:pt x="17845" y="15192"/>
                      <a:pt x="18023" y="14962"/>
                    </a:cubicBezTo>
                    <a:cubicBezTo>
                      <a:pt x="18165" y="14777"/>
                      <a:pt x="18614" y="14370"/>
                      <a:pt x="18848" y="14212"/>
                    </a:cubicBezTo>
                    <a:cubicBezTo>
                      <a:pt x="18989" y="14117"/>
                      <a:pt x="19061" y="14040"/>
                      <a:pt x="19040" y="14006"/>
                    </a:cubicBezTo>
                    <a:cubicBezTo>
                      <a:pt x="19020" y="13974"/>
                      <a:pt x="19066" y="13915"/>
                      <a:pt x="19147" y="13865"/>
                    </a:cubicBezTo>
                    <a:cubicBezTo>
                      <a:pt x="19223" y="13818"/>
                      <a:pt x="19298" y="13735"/>
                      <a:pt x="19317" y="13679"/>
                    </a:cubicBezTo>
                    <a:cubicBezTo>
                      <a:pt x="19335" y="13623"/>
                      <a:pt x="19427" y="13476"/>
                      <a:pt x="19520" y="13352"/>
                    </a:cubicBezTo>
                    <a:cubicBezTo>
                      <a:pt x="19813" y="12968"/>
                      <a:pt x="20094" y="12536"/>
                      <a:pt x="20187" y="12334"/>
                    </a:cubicBezTo>
                    <a:cubicBezTo>
                      <a:pt x="20774" y="11065"/>
                      <a:pt x="21142" y="10155"/>
                      <a:pt x="21210" y="9796"/>
                    </a:cubicBezTo>
                    <a:cubicBezTo>
                      <a:pt x="21284" y="9409"/>
                      <a:pt x="21421" y="8956"/>
                      <a:pt x="21515" y="8775"/>
                    </a:cubicBezTo>
                    <a:cubicBezTo>
                      <a:pt x="21562" y="8685"/>
                      <a:pt x="21585" y="8623"/>
                      <a:pt x="21583" y="8483"/>
                    </a:cubicBezTo>
                    <a:cubicBezTo>
                      <a:pt x="21581" y="8342"/>
                      <a:pt x="21551" y="8122"/>
                      <a:pt x="21498" y="7716"/>
                    </a:cubicBezTo>
                    <a:cubicBezTo>
                      <a:pt x="21446" y="7310"/>
                      <a:pt x="21442" y="7068"/>
                      <a:pt x="21481" y="6914"/>
                    </a:cubicBezTo>
                    <a:cubicBezTo>
                      <a:pt x="21512" y="6793"/>
                      <a:pt x="21525" y="6686"/>
                      <a:pt x="21510" y="6677"/>
                    </a:cubicBezTo>
                    <a:cubicBezTo>
                      <a:pt x="21471" y="6654"/>
                      <a:pt x="21279" y="6324"/>
                      <a:pt x="21176" y="6110"/>
                    </a:cubicBezTo>
                    <a:cubicBezTo>
                      <a:pt x="21130" y="6013"/>
                      <a:pt x="21055" y="5773"/>
                      <a:pt x="21012" y="5577"/>
                    </a:cubicBezTo>
                    <a:cubicBezTo>
                      <a:pt x="20952" y="5301"/>
                      <a:pt x="20897" y="5189"/>
                      <a:pt x="20781" y="5085"/>
                    </a:cubicBezTo>
                    <a:cubicBezTo>
                      <a:pt x="20697" y="5010"/>
                      <a:pt x="20628" y="4936"/>
                      <a:pt x="20628" y="4920"/>
                    </a:cubicBezTo>
                    <a:cubicBezTo>
                      <a:pt x="20628" y="4904"/>
                      <a:pt x="20511" y="4782"/>
                      <a:pt x="20368" y="4648"/>
                    </a:cubicBezTo>
                    <a:cubicBezTo>
                      <a:pt x="20225" y="4514"/>
                      <a:pt x="20108" y="4390"/>
                      <a:pt x="20108" y="4373"/>
                    </a:cubicBezTo>
                    <a:cubicBezTo>
                      <a:pt x="20108" y="4355"/>
                      <a:pt x="20028" y="4274"/>
                      <a:pt x="19933" y="4194"/>
                    </a:cubicBezTo>
                    <a:cubicBezTo>
                      <a:pt x="19837" y="4114"/>
                      <a:pt x="19763" y="4041"/>
                      <a:pt x="19763" y="4032"/>
                    </a:cubicBezTo>
                    <a:cubicBezTo>
                      <a:pt x="19763" y="4024"/>
                      <a:pt x="19592" y="3840"/>
                      <a:pt x="19385" y="3623"/>
                    </a:cubicBezTo>
                    <a:cubicBezTo>
                      <a:pt x="19178" y="3406"/>
                      <a:pt x="19006" y="3222"/>
                      <a:pt x="19006" y="3214"/>
                    </a:cubicBezTo>
                    <a:cubicBezTo>
                      <a:pt x="19006" y="3205"/>
                      <a:pt x="18934" y="3130"/>
                      <a:pt x="18842" y="3049"/>
                    </a:cubicBezTo>
                    <a:cubicBezTo>
                      <a:pt x="18514" y="2758"/>
                      <a:pt x="18086" y="2540"/>
                      <a:pt x="17034" y="2127"/>
                    </a:cubicBezTo>
                    <a:cubicBezTo>
                      <a:pt x="16984" y="2108"/>
                      <a:pt x="16829" y="2044"/>
                      <a:pt x="16689" y="1986"/>
                    </a:cubicBezTo>
                    <a:cubicBezTo>
                      <a:pt x="16064" y="1730"/>
                      <a:pt x="15797" y="1682"/>
                      <a:pt x="15022" y="1680"/>
                    </a:cubicBezTo>
                    <a:cubicBezTo>
                      <a:pt x="14023" y="1678"/>
                      <a:pt x="13031" y="1766"/>
                      <a:pt x="11925" y="1955"/>
                    </a:cubicBezTo>
                    <a:lnTo>
                      <a:pt x="11410" y="2041"/>
                    </a:lnTo>
                    <a:lnTo>
                      <a:pt x="11258" y="1955"/>
                    </a:lnTo>
                    <a:cubicBezTo>
                      <a:pt x="11175" y="1908"/>
                      <a:pt x="11048" y="1851"/>
                      <a:pt x="10975" y="1828"/>
                    </a:cubicBezTo>
                    <a:cubicBezTo>
                      <a:pt x="10948" y="1819"/>
                      <a:pt x="10931" y="1810"/>
                      <a:pt x="10913" y="1800"/>
                    </a:cubicBezTo>
                    <a:cubicBezTo>
                      <a:pt x="10841" y="1841"/>
                      <a:pt x="10557" y="1782"/>
                      <a:pt x="10557" y="1721"/>
                    </a:cubicBezTo>
                    <a:cubicBezTo>
                      <a:pt x="10557" y="1700"/>
                      <a:pt x="10530" y="1689"/>
                      <a:pt x="10501" y="1701"/>
                    </a:cubicBezTo>
                    <a:cubicBezTo>
                      <a:pt x="10471" y="1712"/>
                      <a:pt x="10425" y="1700"/>
                      <a:pt x="10399" y="1673"/>
                    </a:cubicBezTo>
                    <a:cubicBezTo>
                      <a:pt x="10373" y="1646"/>
                      <a:pt x="10306" y="1618"/>
                      <a:pt x="10246" y="1611"/>
                    </a:cubicBezTo>
                    <a:cubicBezTo>
                      <a:pt x="10098" y="1594"/>
                      <a:pt x="9879" y="1412"/>
                      <a:pt x="9952" y="1367"/>
                    </a:cubicBezTo>
                    <a:cubicBezTo>
                      <a:pt x="9968" y="1357"/>
                      <a:pt x="10013" y="1362"/>
                      <a:pt x="10071" y="1374"/>
                    </a:cubicBezTo>
                    <a:cubicBezTo>
                      <a:pt x="9807" y="1207"/>
                      <a:pt x="9580" y="900"/>
                      <a:pt x="9449" y="511"/>
                    </a:cubicBezTo>
                    <a:cubicBezTo>
                      <a:pt x="9359" y="242"/>
                      <a:pt x="9377" y="232"/>
                      <a:pt x="9964" y="260"/>
                    </a:cubicBezTo>
                    <a:cubicBezTo>
                      <a:pt x="10518" y="286"/>
                      <a:pt x="10566" y="246"/>
                      <a:pt x="10094" y="153"/>
                    </a:cubicBezTo>
                    <a:cubicBezTo>
                      <a:pt x="9951" y="125"/>
                      <a:pt x="9717" y="79"/>
                      <a:pt x="9574" y="46"/>
                    </a:cubicBezTo>
                    <a:cubicBezTo>
                      <a:pt x="9405" y="8"/>
                      <a:pt x="9194" y="-6"/>
                      <a:pt x="9009" y="2"/>
                    </a:cubicBezTo>
                    <a:close/>
                    <a:moveTo>
                      <a:pt x="12676" y="21293"/>
                    </a:moveTo>
                    <a:cubicBezTo>
                      <a:pt x="12531" y="21376"/>
                      <a:pt x="12390" y="21463"/>
                      <a:pt x="12241" y="21562"/>
                    </a:cubicBezTo>
                    <a:cubicBezTo>
                      <a:pt x="12258" y="21563"/>
                      <a:pt x="12275" y="21560"/>
                      <a:pt x="12292" y="21562"/>
                    </a:cubicBezTo>
                    <a:cubicBezTo>
                      <a:pt x="12701" y="21594"/>
                      <a:pt x="12757" y="21556"/>
                      <a:pt x="12676" y="21293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29" name="P. ilicifolia"/>
              <p:cNvSpPr txBox="1"/>
              <p:nvPr/>
            </p:nvSpPr>
            <p:spPr>
              <a:xfrm>
                <a:off x="4701427" y="-192881"/>
                <a:ext cx="1202183" cy="399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i="1" sz="2000"/>
                </a:lvl1pPr>
              </a:lstStyle>
              <a:p>
                <a:pPr/>
                <a:r>
                  <a:t>P. ilicifolia</a:t>
                </a:r>
              </a:p>
            </p:txBody>
          </p:sp>
          <p:sp>
            <p:nvSpPr>
              <p:cNvPr id="130" name="H. arbutifolia"/>
              <p:cNvSpPr txBox="1"/>
              <p:nvPr/>
            </p:nvSpPr>
            <p:spPr>
              <a:xfrm>
                <a:off x="1518826" y="-192881"/>
                <a:ext cx="1549147" cy="399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i="1" sz="2000"/>
                </a:lvl1pPr>
              </a:lstStyle>
              <a:p>
                <a:pPr/>
                <a:r>
                  <a:t>H. arbutifolia</a:t>
                </a:r>
              </a:p>
            </p:txBody>
          </p:sp>
          <p:sp>
            <p:nvSpPr>
              <p:cNvPr id="131" name="Mainland"/>
              <p:cNvSpPr txBox="1"/>
              <p:nvPr/>
            </p:nvSpPr>
            <p:spPr>
              <a:xfrm rot="16200000">
                <a:off x="-414833" y="787228"/>
                <a:ext cx="1154177" cy="399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sz="2000"/>
                </a:lvl1pPr>
              </a:lstStyle>
              <a:p>
                <a:pPr/>
                <a:r>
                  <a:t>Mainland</a:t>
                </a:r>
              </a:p>
            </p:txBody>
          </p:sp>
          <p:sp>
            <p:nvSpPr>
              <p:cNvPr id="132" name="Island"/>
              <p:cNvSpPr txBox="1"/>
              <p:nvPr/>
            </p:nvSpPr>
            <p:spPr>
              <a:xfrm rot="16200000">
                <a:off x="-233604" y="2286368"/>
                <a:ext cx="791719" cy="399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sz="2000"/>
                </a:lvl1pPr>
              </a:lstStyle>
              <a:p>
                <a:pPr/>
                <a:r>
                  <a:t>Island</a:t>
                </a:r>
              </a:p>
            </p:txBody>
          </p:sp>
        </p:grpSp>
      </p:grpSp>
      <p:pic>
        <p:nvPicPr>
          <p:cNvPr id="135" name="Fig1a2.pdf" descr="Fig1a2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20" y="692613"/>
            <a:ext cx="7594601" cy="5063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