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76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315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02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90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48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9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27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2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5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87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085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189E-DF55-418A-B0DE-8175ED050924}" type="datetimeFigureOut">
              <a:rPr lang="en-PH" smtClean="0"/>
              <a:t>14/12/2018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283-C22D-4E5A-9847-189D7CDAFE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69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F2A8-0FF1-4929-B1F1-0F94A79C8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>
                <a:solidFill>
                  <a:srgbClr val="FFFF00"/>
                </a:solidFill>
              </a:rPr>
              <a:t>Flomic</a:t>
            </a:r>
            <a:r>
              <a:rPr lang="en-PH" dirty="0">
                <a:solidFill>
                  <a:srgbClr val="FFFF00"/>
                </a:solidFill>
              </a:rPr>
              <a:t>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0FD05-B129-492F-BE5E-DD390F086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 simulation of a Windows command line interpreter written in C.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By </a:t>
            </a:r>
            <a:r>
              <a:rPr lang="en-US" dirty="0" err="1">
                <a:solidFill>
                  <a:srgbClr val="FFFF00"/>
                </a:solidFill>
              </a:rPr>
              <a:t>MICah</a:t>
            </a:r>
            <a:r>
              <a:rPr lang="en-US" dirty="0">
                <a:solidFill>
                  <a:srgbClr val="FFFF00"/>
                </a:solidFill>
              </a:rPr>
              <a:t> Nicole Chu Im &amp; </a:t>
            </a:r>
            <a:r>
              <a:rPr lang="en-US" dirty="0" err="1">
                <a:solidFill>
                  <a:srgbClr val="FFFF00"/>
                </a:solidFill>
              </a:rPr>
              <a:t>FLOrence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Zauleck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53422-CFE6-434C-BDA7-6BAEB855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Displays or sets the system time. The user cannot set the time due to administrator rights.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64A3-DE70-472D-8A8B-789B4F9B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705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TYPE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Displays the contents of a text file</a:t>
            </a: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type [filename]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type test.txt  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089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6CFA-B6EC-4603-AF57-287AD680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FFFF00"/>
                </a:solidFill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0C76-A608-4CB0-9BD0-A4705371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solidFill>
                  <a:srgbClr val="FFFF00"/>
                </a:solidFill>
              </a:rPr>
              <a:t>What is a shell?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A shell is user interface for access to an operating system’s services. In general, operating system shells use either a command-line interface(CLI) or graphical user interface(GUI), depending on a computer’s role and particular operation. </a:t>
            </a:r>
          </a:p>
        </p:txBody>
      </p:sp>
    </p:spTree>
    <p:extLst>
      <p:ext uri="{BB962C8B-B14F-4D97-AF65-F5344CB8AC3E}">
        <p14:creationId xmlns:p14="http://schemas.microsoft.com/office/powerpoint/2010/main" val="60948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253-9A3B-4D0F-93AE-B41BD4BE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FFFF00"/>
                </a:solidFill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DAFC-63DF-4DB4-8EEB-2EFF9D04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Running the program</a:t>
            </a:r>
          </a:p>
          <a:p>
            <a:r>
              <a:rPr lang="en-PH" dirty="0">
                <a:solidFill>
                  <a:srgbClr val="FFFF00"/>
                </a:solidFill>
              </a:rPr>
              <a:t>Open </a:t>
            </a:r>
            <a:r>
              <a:rPr lang="en-PH" dirty="0" err="1">
                <a:solidFill>
                  <a:srgbClr val="FFFF00"/>
                </a:solidFill>
              </a:rPr>
              <a:t>shell.c</a:t>
            </a:r>
            <a:r>
              <a:rPr lang="en-PH" dirty="0">
                <a:solidFill>
                  <a:srgbClr val="FFFF00"/>
                </a:solidFill>
              </a:rPr>
              <a:t> with </a:t>
            </a:r>
            <a:r>
              <a:rPr lang="en-US" dirty="0">
                <a:solidFill>
                  <a:srgbClr val="FFFF00"/>
                </a:solidFill>
              </a:rPr>
              <a:t>any available IDE compatible with C.</a:t>
            </a:r>
          </a:p>
          <a:p>
            <a:r>
              <a:rPr lang="en-US" dirty="0">
                <a:solidFill>
                  <a:srgbClr val="FFFF00"/>
                </a:solidFill>
              </a:rPr>
              <a:t>Make sure a C compiler is present.</a:t>
            </a:r>
          </a:p>
          <a:p>
            <a:r>
              <a:rPr lang="en-US" dirty="0">
                <a:solidFill>
                  <a:srgbClr val="FFFF00"/>
                </a:solidFill>
              </a:rPr>
              <a:t>Run shell.exe </a:t>
            </a:r>
          </a:p>
          <a:p>
            <a:r>
              <a:rPr lang="en-US" dirty="0">
                <a:solidFill>
                  <a:srgbClr val="FFFF00"/>
                </a:solidFill>
              </a:rPr>
              <a:t>Perform various commands as specified in this user guide.</a:t>
            </a:r>
            <a:endParaRPr lang="en-PH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2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53422-CFE6-434C-BDA7-6BAEB855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CMD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Starts a new instance of the command interpreter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 err="1">
                <a:solidFill>
                  <a:srgbClr val="FFFF00"/>
                </a:solidFill>
              </a:rPr>
              <a:t>cmd</a:t>
            </a:r>
            <a:endParaRPr lang="en-PH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64A3-DE70-472D-8A8B-789B4F9B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CLS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Clears the command prompt window/screen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 err="1">
                <a:solidFill>
                  <a:schemeClr val="accent4">
                    <a:lumMod val="50000"/>
                  </a:schemeClr>
                </a:solidFill>
              </a:rPr>
              <a:t>cls</a:t>
            </a: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329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794E-A672-4D70-9A2D-CB7776743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CD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Displays the name of the current directory or changes the current folder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   CD[..]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   CD[</a:t>
            </a:r>
            <a:r>
              <a:rPr lang="en-PH" dirty="0" err="1">
                <a:solidFill>
                  <a:srgbClr val="FFFF00"/>
                </a:solidFill>
              </a:rPr>
              <a:t>filepath</a:t>
            </a:r>
            <a:r>
              <a:rPr lang="en-PH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  cd test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  cd..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F9172-6443-432A-A7EB-09FBCDFC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CHDIR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Displays the name of the current directory or changes the current folder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   CHDIR[..]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   CHDIR[</a:t>
            </a:r>
            <a:r>
              <a:rPr lang="en-PH" dirty="0" err="1">
                <a:solidFill>
                  <a:schemeClr val="accent4">
                    <a:lumMod val="50000"/>
                  </a:schemeClr>
                </a:solidFill>
              </a:rPr>
              <a:t>filepath</a:t>
            </a: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PH" dirty="0" err="1">
                <a:solidFill>
                  <a:schemeClr val="accent4">
                    <a:lumMod val="50000"/>
                  </a:schemeClr>
                </a:solidFill>
              </a:rPr>
              <a:t>chdir</a:t>
            </a: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 test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PH" dirty="0" err="1">
                <a:solidFill>
                  <a:schemeClr val="accent4">
                    <a:lumMod val="50000"/>
                  </a:schemeClr>
                </a:solidFill>
              </a:rPr>
              <a:t>chdir</a:t>
            </a: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540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53422-CFE6-434C-BDA7-6BAEB855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COPY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Copies one or more files to another location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copy [source][destination]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copy text1.txt text2.txt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copy text1.txt folder\subfolder</a:t>
            </a:r>
          </a:p>
          <a:p>
            <a:pPr marL="0" indent="0">
              <a:buNone/>
            </a:pPr>
            <a:r>
              <a:rPr lang="en-PH" sz="2400" dirty="0">
                <a:solidFill>
                  <a:srgbClr val="FFFF00"/>
                </a:solidFill>
              </a:rPr>
              <a:t>Copy text.1.txt subfolder\text1.copy.txt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64A3-DE70-472D-8A8B-789B4F9B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DATE 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Displays or sets the date. The user cannot set the date due to administrator rights.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date 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788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53422-CFE6-434C-BDA7-6BAEB855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DEL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Deletes one or more files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del [file1][….]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del text1.txt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del text1.txttext2.txt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64A3-DE70-472D-8A8B-789B4F9B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DIR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Displays a list of files and subdirectories in a directory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701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53422-CFE6-434C-BDA7-6BAEB855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MKDIR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Creates a directory or subdirectory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PH" dirty="0" err="1">
                <a:solidFill>
                  <a:srgbClr val="FFFF00"/>
                </a:solidFill>
              </a:rPr>
              <a:t>Mkdir</a:t>
            </a:r>
            <a:r>
              <a:rPr lang="en-PH" dirty="0">
                <a:solidFill>
                  <a:srgbClr val="FFFF00"/>
                </a:solidFill>
              </a:rPr>
              <a:t> [</a:t>
            </a:r>
            <a:r>
              <a:rPr lang="en-PH" dirty="0" err="1">
                <a:solidFill>
                  <a:srgbClr val="FFFF00"/>
                </a:solidFill>
              </a:rPr>
              <a:t>dirname</a:t>
            </a:r>
            <a:r>
              <a:rPr lang="en-PH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 err="1">
                <a:solidFill>
                  <a:srgbClr val="FFFF00"/>
                </a:solidFill>
              </a:rPr>
              <a:t>mkdir</a:t>
            </a:r>
            <a:r>
              <a:rPr lang="en-PH" dirty="0">
                <a:solidFill>
                  <a:srgbClr val="FFFF00"/>
                </a:solidFill>
              </a:rPr>
              <a:t> </a:t>
            </a:r>
            <a:r>
              <a:rPr lang="en-PH" dirty="0" err="1">
                <a:solidFill>
                  <a:srgbClr val="FFFF00"/>
                </a:solidFill>
              </a:rPr>
              <a:t>newfolder</a:t>
            </a: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 err="1">
                <a:solidFill>
                  <a:srgbClr val="FFFF00"/>
                </a:solidFill>
              </a:rPr>
              <a:t>mkdir</a:t>
            </a:r>
            <a:r>
              <a:rPr lang="en-PH" dirty="0">
                <a:solidFill>
                  <a:srgbClr val="FFFF00"/>
                </a:solidFill>
              </a:rPr>
              <a:t> </a:t>
            </a:r>
            <a:r>
              <a:rPr lang="en-PH" dirty="0" err="1">
                <a:solidFill>
                  <a:srgbClr val="FFFF00"/>
                </a:solidFill>
              </a:rPr>
              <a:t>dirname</a:t>
            </a:r>
            <a:r>
              <a:rPr lang="en-PH" dirty="0">
                <a:solidFill>
                  <a:srgbClr val="FFFF00"/>
                </a:solidFill>
              </a:rPr>
              <a:t>/</a:t>
            </a:r>
            <a:r>
              <a:rPr lang="en-PH" dirty="0" err="1">
                <a:solidFill>
                  <a:srgbClr val="FFFF00"/>
                </a:solidFill>
              </a:rPr>
              <a:t>subdirectoryname</a:t>
            </a:r>
            <a:endParaRPr lang="en-PH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64A3-DE70-472D-8A8B-789B4F9B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moves files form one directory to another directory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 [source][destination]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 text1.txt folder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 text1.txt folder\subfolder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87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53422-CFE6-434C-BDA7-6BAEB855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RENAME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Renames a file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rename [</a:t>
            </a:r>
            <a:r>
              <a:rPr lang="en-PH" dirty="0" err="1">
                <a:solidFill>
                  <a:srgbClr val="FFFF00"/>
                </a:solidFill>
              </a:rPr>
              <a:t>oldname</a:t>
            </a:r>
            <a:r>
              <a:rPr lang="en-PH" dirty="0">
                <a:solidFill>
                  <a:srgbClr val="FFFF00"/>
                </a:solidFill>
              </a:rPr>
              <a:t>][newname]</a:t>
            </a:r>
          </a:p>
          <a:p>
            <a:pPr marL="0" indent="0">
              <a:buNone/>
            </a:pPr>
            <a:endParaRPr lang="en-PH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rgbClr val="FFFF00"/>
                </a:solidFill>
              </a:rPr>
              <a:t>rename test.txt newtest.txt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64A3-DE70-472D-8A8B-789B4F9B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RMDIR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Removes a directory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 [</a:t>
            </a:r>
            <a:r>
              <a:rPr lang="en-PH" dirty="0" err="1">
                <a:solidFill>
                  <a:schemeClr val="accent4">
                    <a:lumMod val="50000"/>
                  </a:schemeClr>
                </a:solidFill>
              </a:rPr>
              <a:t>dirname</a:t>
            </a: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PH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PH" dirty="0">
                <a:solidFill>
                  <a:schemeClr val="accent4">
                    <a:lumMod val="50000"/>
                  </a:schemeClr>
                </a:solidFill>
              </a:rPr>
              <a:t>move folder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495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404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Flomic Shell</vt:lpstr>
      <vt:lpstr>About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Flomic Shell</dc:title>
  <dc:creator>Micah Nicole Chu Im</dc:creator>
  <cp:lastModifiedBy>Micah Nicole Chu Im</cp:lastModifiedBy>
  <cp:revision>11</cp:revision>
  <dcterms:created xsi:type="dcterms:W3CDTF">2018-12-14T03:30:02Z</dcterms:created>
  <dcterms:modified xsi:type="dcterms:W3CDTF">2018-12-14T05:40:48Z</dcterms:modified>
</cp:coreProperties>
</file>