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t-lo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7442-4CEA-48BD-BC10-69A1BF8FD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/>
              <a:t>Virginia Hospital Escapes</a:t>
            </a:r>
            <a:br>
              <a:rPr lang="en-US" sz="5400" b="1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782D2-A894-40E6-BC14-CE1857E100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comparison of the venues surrounding Virginia hospitals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27C4B-CF64-4097-B73F-5BEA37E83748}"/>
              </a:ext>
            </a:extLst>
          </p:cNvPr>
          <p:cNvSpPr txBox="1"/>
          <p:nvPr/>
        </p:nvSpPr>
        <p:spPr>
          <a:xfrm>
            <a:off x="9407046" y="5409371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Micah Gray</a:t>
            </a:r>
          </a:p>
          <a:p>
            <a:r>
              <a:rPr lang="en-US" dirty="0"/>
              <a:t>December 3, 2019</a:t>
            </a:r>
          </a:p>
        </p:txBody>
      </p:sp>
    </p:spTree>
    <p:extLst>
      <p:ext uri="{BB962C8B-B14F-4D97-AF65-F5344CB8AC3E}">
        <p14:creationId xmlns:p14="http://schemas.microsoft.com/office/powerpoint/2010/main" val="13158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E4DF2-A63B-4424-8861-91802635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/>
              <a:t>Results Plot -  clusters based on distance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C36CED8-A1B1-44A4-B0A2-62E1396BD4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95557" y="976036"/>
            <a:ext cx="5655212" cy="41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0B4D-B183-4F80-8DFB-028A56A2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683087"/>
          </a:xfrm>
        </p:spPr>
        <p:txBody>
          <a:bodyPr/>
          <a:lstStyle/>
          <a:p>
            <a:r>
              <a:rPr lang="en-US" dirty="0"/>
              <a:t>A New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2441-E767-4C18-8505-EF329C41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665026"/>
            <a:ext cx="9520158" cy="398421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two groups of clusters did not capture information helpful to hospital visitors or staff</a:t>
            </a:r>
          </a:p>
          <a:p>
            <a:r>
              <a:rPr lang="en-US" dirty="0"/>
              <a:t>This time, rather than use K-Means or another machine learning algorithm, I cluster the hospitals based on the venue types that </a:t>
            </a:r>
            <a:r>
              <a:rPr lang="en-US" i="1" dirty="0"/>
              <a:t>I</a:t>
            </a:r>
            <a:r>
              <a:rPr lang="en-US" dirty="0"/>
              <a:t> think are most valued. Too bad I’m not a SME!</a:t>
            </a:r>
          </a:p>
          <a:p>
            <a:r>
              <a:rPr lang="en-US" dirty="0"/>
              <a:t>I grouped all 218 general hospitals in Virginia based on the following venue types within 500 meters:</a:t>
            </a:r>
          </a:p>
          <a:p>
            <a:pPr lvl="1"/>
            <a:r>
              <a:rPr lang="en-US" altLang="en-US" sz="1200" dirty="0">
                <a:latin typeface="Arial Unicode MS"/>
              </a:rPr>
              <a:t>Pharmacy</a:t>
            </a:r>
          </a:p>
          <a:p>
            <a:pPr lvl="1"/>
            <a:r>
              <a:rPr lang="en-US" altLang="en-US" sz="1200" dirty="0">
                <a:latin typeface="Arial Unicode MS"/>
              </a:rPr>
              <a:t>Fast Food Restaurant</a:t>
            </a:r>
          </a:p>
          <a:p>
            <a:pPr lvl="1"/>
            <a:r>
              <a:rPr lang="en-US" altLang="en-US" sz="1200" dirty="0">
                <a:latin typeface="Arial Unicode MS"/>
              </a:rPr>
              <a:t>Sandwich Place</a:t>
            </a:r>
          </a:p>
          <a:p>
            <a:pPr lvl="1"/>
            <a:r>
              <a:rPr lang="en-US" altLang="en-US" sz="1200" dirty="0">
                <a:latin typeface="Arial Unicode MS"/>
              </a:rPr>
              <a:t>Pizza Place</a:t>
            </a:r>
          </a:p>
          <a:p>
            <a:pPr lvl="1"/>
            <a:r>
              <a:rPr lang="en-US" altLang="en-US" sz="1200" dirty="0">
                <a:latin typeface="Arial Unicode MS"/>
              </a:rPr>
              <a:t>Grocery Store</a:t>
            </a:r>
          </a:p>
          <a:p>
            <a:pPr lvl="1"/>
            <a:r>
              <a:rPr lang="en-US" altLang="en-US" sz="1200" dirty="0">
                <a:latin typeface="Arial Unicode MS"/>
              </a:rPr>
              <a:t>Burger Joint</a:t>
            </a:r>
          </a:p>
          <a:p>
            <a:pPr lvl="1"/>
            <a:r>
              <a:rPr lang="en-US" altLang="en-US" sz="1200" dirty="0">
                <a:latin typeface="Arial Unicode MS"/>
              </a:rPr>
              <a:t>Convenience Store</a:t>
            </a:r>
          </a:p>
          <a:p>
            <a:pPr lvl="1"/>
            <a:r>
              <a:rPr lang="en-US" altLang="en-US" sz="1200" dirty="0">
                <a:latin typeface="Arial Unicode MS"/>
              </a:rPr>
              <a:t>Organic Grocery</a:t>
            </a:r>
          </a:p>
          <a:p>
            <a:pPr lvl="1"/>
            <a:r>
              <a:rPr lang="en-US" altLang="en-US" sz="1200" dirty="0">
                <a:latin typeface="Arial Unicode MS"/>
              </a:rPr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281807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69170-4C5F-45A5-A1BB-4433DF36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100" dirty="0"/>
              <a:t>Results Plot - clusters based on presence of valued venue types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A756D-CE39-44A9-B120-E4F022D59F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18374" y="1462994"/>
            <a:ext cx="6282919" cy="31728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6016FB-BB28-4080-8F1F-6F399D2337B7}"/>
              </a:ext>
            </a:extLst>
          </p:cNvPr>
          <p:cNvSpPr txBox="1"/>
          <p:nvPr/>
        </p:nvSpPr>
        <p:spPr>
          <a:xfrm>
            <a:off x="659301" y="3908121"/>
            <a:ext cx="31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I can use the plot to quickly identify hospitals in Virginia that have or lack nearby venues that I value.</a:t>
            </a:r>
          </a:p>
        </p:txBody>
      </p:sp>
    </p:spTree>
    <p:extLst>
      <p:ext uri="{BB962C8B-B14F-4D97-AF65-F5344CB8AC3E}">
        <p14:creationId xmlns:p14="http://schemas.microsoft.com/office/powerpoint/2010/main" val="172141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5D91-9F37-47C2-8A20-9F924B6E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3132-F9CA-4104-871A-7CF8F3A6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manually created clusters are much more useful than the ones generated by machine learning</a:t>
            </a:r>
          </a:p>
          <a:p>
            <a:r>
              <a:rPr lang="en-US" dirty="0"/>
              <a:t>These results, however fascinating, are limited in their accuracy and usefulness </a:t>
            </a:r>
          </a:p>
          <a:p>
            <a:pPr lvl="1"/>
            <a:r>
              <a:rPr lang="en-US" dirty="0"/>
              <a:t>This study does not take into account gift shops or floral shops, which may also be valued by hospital patrons </a:t>
            </a:r>
          </a:p>
          <a:p>
            <a:pPr lvl="1"/>
            <a:r>
              <a:rPr lang="en-US" dirty="0"/>
              <a:t>The results do not account for walking trails or garden paths around or near the hospitals, which may be more desirable, and likely more common, than parks </a:t>
            </a:r>
          </a:p>
          <a:p>
            <a:pPr lvl="1"/>
            <a:r>
              <a:rPr lang="en-US" dirty="0"/>
              <a:t>The results are only as accurate as the Foursquare data is complete and accurate</a:t>
            </a:r>
          </a:p>
          <a:p>
            <a:r>
              <a:rPr lang="en-US" dirty="0"/>
              <a:t>It is possible that while cleaning the data I removed venues that could have changed the results</a:t>
            </a:r>
          </a:p>
          <a:p>
            <a:r>
              <a:rPr lang="en-US" dirty="0"/>
              <a:t>This study could be revised to compare the venues surrounding other hospital types, such as psychiatric hospitals or nursing homes. </a:t>
            </a:r>
          </a:p>
          <a:p>
            <a:r>
              <a:rPr lang="en-US" dirty="0"/>
              <a:t>In case there is a subject matter expert out there, the algorithms used in this study could be adapted to finding more valuable venue types by changing the keyword searches and filters.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7B946-4227-4C3E-AF36-E0ADB42F4591}"/>
              </a:ext>
            </a:extLst>
          </p:cNvPr>
          <p:cNvSpPr txBox="1"/>
          <p:nvPr/>
        </p:nvSpPr>
        <p:spPr>
          <a:xfrm>
            <a:off x="4169852" y="5637982"/>
            <a:ext cx="3627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Happy hospital hopping!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429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2241-178C-43AE-B4A0-D8C30B0A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Labeling Hospitals According to Types of Surrounding Venues Could be Useful to Hospital Staff and Visitors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CAC1-80D1-4D8D-A49C-B2DA32AA1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 patrons and visitors appreciate having nearby alternatives to cafeteria food.</a:t>
            </a:r>
          </a:p>
          <a:p>
            <a:r>
              <a:rPr lang="en-US" dirty="0"/>
              <a:t>Hospitals with a park or garden path nearby offer patrons, staff, and visitors an avenue to get some precious fresh air and exercise.</a:t>
            </a:r>
          </a:p>
          <a:p>
            <a:r>
              <a:rPr lang="en-US" dirty="0"/>
              <a:t>Hospitals with convenience stores nearby offer patrons easy access to magazines, snacks, and other items of interest.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7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FE0E-C81F-43DA-8220-30FBBA07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E8254-58C9-47A5-AB13-B278636B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Hospital names, cities, and geocoordinates for 271 hospitals were obtained from </a:t>
            </a:r>
            <a:r>
              <a:rPr lang="en-US" dirty="0">
                <a:hlinkClick r:id="rId2"/>
              </a:rPr>
              <a:t>http://www.lat-long.com/</a:t>
            </a:r>
            <a:endParaRPr lang="en-US" dirty="0"/>
          </a:p>
          <a:p>
            <a:r>
              <a:rPr lang="en-US" dirty="0"/>
              <a:t>Venue names, geocoordinates, type, and distance from the hospital for 23,867 venues were obtained from Foursquare.com</a:t>
            </a:r>
          </a:p>
          <a:p>
            <a:r>
              <a:rPr lang="en-US" dirty="0"/>
              <a:t>First dropped historical hospitals, resulting in 247 hospitals</a:t>
            </a:r>
          </a:p>
          <a:p>
            <a:r>
              <a:rPr lang="en-US" dirty="0"/>
              <a:t>Then filtered out psychiatric and mental hospitals, nursing homes, a dental clinic, and a veterinary hospital, resulting in 219 general hospitals</a:t>
            </a:r>
          </a:p>
          <a:p>
            <a:r>
              <a:rPr lang="en-US" dirty="0"/>
              <a:t>Dropped venues with missing, obscure, or irrelevant venue types, resulting in 19,956 venues belonging to 472 venue types </a:t>
            </a:r>
          </a:p>
        </p:txBody>
      </p:sp>
    </p:spTree>
    <p:extLst>
      <p:ext uri="{BB962C8B-B14F-4D97-AF65-F5344CB8AC3E}">
        <p14:creationId xmlns:p14="http://schemas.microsoft.com/office/powerpoint/2010/main" val="310338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9FB7B-1CE0-47E5-9807-558FA347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300" dirty="0"/>
              <a:t>Exploratory Analysis - Plotting all 247 Hospitals by Type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91194-CED9-4B1B-A4C3-B7078CD4D7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18374" y="1164555"/>
            <a:ext cx="6282919" cy="37697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922821D-B975-405F-95C8-80D4967C2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501" y="976037"/>
            <a:ext cx="6625799" cy="3958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91969B-F153-4305-A051-FF948CBB3021}"/>
              </a:ext>
            </a:extLst>
          </p:cNvPr>
          <p:cNvSpPr txBox="1"/>
          <p:nvPr/>
        </p:nvSpPr>
        <p:spPr>
          <a:xfrm>
            <a:off x="4470376" y="928424"/>
            <a:ext cx="300131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Legend</a:t>
            </a:r>
          </a:p>
          <a:p>
            <a:r>
              <a:rPr lang="en-US" sz="1600" dirty="0"/>
              <a:t>Purple – General Hospital</a:t>
            </a:r>
          </a:p>
          <a:p>
            <a:r>
              <a:rPr lang="en-US" sz="1600" dirty="0"/>
              <a:t>Blue – Nursing Home</a:t>
            </a:r>
          </a:p>
          <a:p>
            <a:r>
              <a:rPr lang="en-US" sz="1600" dirty="0"/>
              <a:t>Lt. Blue – Psychiatric Hospital</a:t>
            </a:r>
          </a:p>
          <a:p>
            <a:r>
              <a:rPr lang="en-US" sz="1600" dirty="0"/>
              <a:t>Red - Dental Clinic </a:t>
            </a:r>
          </a:p>
        </p:txBody>
      </p:sp>
    </p:spTree>
    <p:extLst>
      <p:ext uri="{BB962C8B-B14F-4D97-AF65-F5344CB8AC3E}">
        <p14:creationId xmlns:p14="http://schemas.microsoft.com/office/powerpoint/2010/main" val="20997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8B9D-627F-44FB-BE20-53A1716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Geographical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C3AB-CBDC-4631-9B46-F55C1841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Hospitals in Virginia are very spread out, with most hospitals clustered around areas of dense population. </a:t>
            </a:r>
          </a:p>
          <a:p>
            <a:r>
              <a:rPr lang="en-US" dirty="0"/>
              <a:t>I redefined my area of interest to northern Virginia and set the following boundaries:</a:t>
            </a:r>
          </a:p>
          <a:p>
            <a:pPr lvl="1"/>
            <a:r>
              <a:rPr lang="en-US" altLang="en-US" sz="2000" dirty="0" err="1"/>
              <a:t>east_limit</a:t>
            </a:r>
            <a:r>
              <a:rPr lang="en-US" altLang="en-US" sz="2000" dirty="0"/>
              <a:t> = -78.00000 longitude </a:t>
            </a:r>
          </a:p>
          <a:p>
            <a:pPr lvl="1"/>
            <a:r>
              <a:rPr lang="en-US" altLang="en-US" sz="2000" dirty="0" err="1"/>
              <a:t>west_limit</a:t>
            </a:r>
            <a:r>
              <a:rPr lang="en-US" altLang="en-US" sz="2000" dirty="0"/>
              <a:t> = -76.80000 longitude </a:t>
            </a:r>
          </a:p>
          <a:p>
            <a:pPr lvl="1"/>
            <a:r>
              <a:rPr lang="en-US" altLang="en-US" sz="2000" dirty="0" err="1"/>
              <a:t>north_limit</a:t>
            </a:r>
            <a:r>
              <a:rPr lang="en-US" altLang="en-US" sz="2000" dirty="0"/>
              <a:t> = 39.00000 latitude </a:t>
            </a:r>
          </a:p>
          <a:p>
            <a:pPr lvl="1"/>
            <a:r>
              <a:rPr lang="en-US" altLang="en-US" sz="2000" dirty="0" err="1"/>
              <a:t>south_limit</a:t>
            </a:r>
            <a:r>
              <a:rPr lang="en-US" altLang="en-US" sz="2000" dirty="0"/>
              <a:t> = 38.50000 latitude </a:t>
            </a:r>
          </a:p>
          <a:p>
            <a:r>
              <a:rPr lang="en-US" altLang="en-US" sz="2200" dirty="0"/>
              <a:t>I also reduced the distance to venues to a 300 meter radius – easy walking distance</a:t>
            </a:r>
          </a:p>
          <a:p>
            <a:r>
              <a:rPr lang="en-US" altLang="en-US" sz="2200" dirty="0"/>
              <a:t>This left 24 hospitals and 194 venue categories in the northern Virginia dataset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5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3BF4F-CA44-4137-B790-A5404F1B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sz="2200" dirty="0"/>
              <a:t>Top 10 Most Frequent Venue Types for Two Hospitals in Northern Virginia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F7053-0010-4FFB-A527-B42497A14CD7}"/>
              </a:ext>
            </a:extLst>
          </p:cNvPr>
          <p:cNvSpPr txBox="1"/>
          <p:nvPr/>
        </p:nvSpPr>
        <p:spPr>
          <a:xfrm>
            <a:off x="1534695" y="2015732"/>
            <a:ext cx="4089097" cy="345061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US" dirty="0"/>
              <a:t>Notice that Burke Medical Center has more than twice as many Banks as Fast Food Restaurants nearby, and that there are twice as many Fast Food Restaurants as Grocery Stores.</a:t>
            </a:r>
          </a:p>
          <a:p>
            <a:pPr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US" dirty="0"/>
              <a:t>Circle Terrace Hospital has four types of venues nearby, with an equal number of each type.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0C969F-627E-436F-AEB3-76B44A936E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66793" y="805583"/>
            <a:ext cx="2815677" cy="466076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3BF4F-CA44-4137-B790-A5404F1B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/>
              <a:t>Exploratory Analysis – Comparing the closest venues by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F7053-0010-4FFB-A527-B42497A14CD7}"/>
              </a:ext>
            </a:extLst>
          </p:cNvPr>
          <p:cNvSpPr txBox="1"/>
          <p:nvPr/>
        </p:nvSpPr>
        <p:spPr>
          <a:xfrm>
            <a:off x="1541718" y="3531204"/>
            <a:ext cx="4082378" cy="1610643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20000"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US" sz="1600" dirty="0"/>
              <a:t>The distance here represents the distance to the closest venue in the associated category. For example, the closest type of venue to Access Emergency Hospital is a Bank, and it is 97 meters away. The next closest venue type is a Paper / Office Supplies Store.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096395C-E755-4969-BA49-320DCDCED9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24096" y="1434905"/>
            <a:ext cx="5601920" cy="35169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6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6B71-2F25-4414-A1EE-E96153F9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75255"/>
            <a:ext cx="9520158" cy="1628671"/>
          </a:xfrm>
        </p:spPr>
        <p:txBody>
          <a:bodyPr>
            <a:normAutofit/>
          </a:bodyPr>
          <a:lstStyle/>
          <a:p>
            <a:r>
              <a:rPr lang="en-US" dirty="0"/>
              <a:t>Clustering Hospitals based on frequency of venue type and on distance of nearest venue of each type, using K-Means.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AD51AE-C276-44EE-BA2E-59AB85887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55851"/>
              </p:ext>
            </p:extLst>
          </p:nvPr>
        </p:nvGraphicFramePr>
        <p:xfrm>
          <a:off x="1643930" y="2707036"/>
          <a:ext cx="3617387" cy="2891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6992">
                  <a:extLst>
                    <a:ext uri="{9D8B030D-6E8A-4147-A177-3AD203B41FA5}">
                      <a16:colId xmlns:a16="http://schemas.microsoft.com/office/drawing/2014/main" val="185500801"/>
                    </a:ext>
                  </a:extLst>
                </a:gridCol>
                <a:gridCol w="969905">
                  <a:extLst>
                    <a:ext uri="{9D8B030D-6E8A-4147-A177-3AD203B41FA5}">
                      <a16:colId xmlns:a16="http://schemas.microsoft.com/office/drawing/2014/main" val="3499943882"/>
                    </a:ext>
                  </a:extLst>
                </a:gridCol>
                <a:gridCol w="1810490">
                  <a:extLst>
                    <a:ext uri="{9D8B030D-6E8A-4147-A177-3AD203B41FA5}">
                      <a16:colId xmlns:a16="http://schemas.microsoft.com/office/drawing/2014/main" val="542741241"/>
                    </a:ext>
                  </a:extLst>
                </a:gridCol>
              </a:tblGrid>
              <a:tr h="25860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Clusters Based on Frequency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65841"/>
                  </a:ext>
                </a:extLst>
              </a:tr>
              <a:tr h="651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Hospitals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Names of Clusters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309828"/>
                  </a:ext>
                </a:extLst>
              </a:tr>
              <a:tr h="430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Mostly Office Buildings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643097"/>
                  </a:ext>
                </a:extLst>
              </a:tr>
              <a:tr h="430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 Court, Coffee Shop, Beer Garden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153001"/>
                  </a:ext>
                </a:extLst>
              </a:tr>
              <a:tr h="430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Elem. School and Pool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222991"/>
                  </a:ext>
                </a:extLst>
              </a:tr>
              <a:tr h="430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Entertainment and Playground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807760"/>
                  </a:ext>
                </a:extLst>
              </a:tr>
              <a:tr h="2586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Cafés and Buildings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3954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F1AE25-928B-4D43-9245-358F82D2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47329"/>
              </p:ext>
            </p:extLst>
          </p:nvPr>
        </p:nvGraphicFramePr>
        <p:xfrm>
          <a:off x="6229998" y="2707036"/>
          <a:ext cx="3617387" cy="2891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6992">
                  <a:extLst>
                    <a:ext uri="{9D8B030D-6E8A-4147-A177-3AD203B41FA5}">
                      <a16:colId xmlns:a16="http://schemas.microsoft.com/office/drawing/2014/main" val="3467815084"/>
                    </a:ext>
                  </a:extLst>
                </a:gridCol>
                <a:gridCol w="969905">
                  <a:extLst>
                    <a:ext uri="{9D8B030D-6E8A-4147-A177-3AD203B41FA5}">
                      <a16:colId xmlns:a16="http://schemas.microsoft.com/office/drawing/2014/main" val="1838184745"/>
                    </a:ext>
                  </a:extLst>
                </a:gridCol>
                <a:gridCol w="1810490">
                  <a:extLst>
                    <a:ext uri="{9D8B030D-6E8A-4147-A177-3AD203B41FA5}">
                      <a16:colId xmlns:a16="http://schemas.microsoft.com/office/drawing/2014/main" val="1504070231"/>
                    </a:ext>
                  </a:extLst>
                </a:gridCol>
              </a:tblGrid>
              <a:tr h="27362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Clusters Based on Distance Bin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610516"/>
                  </a:ext>
                </a:extLst>
              </a:tr>
              <a:tr h="688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Hospitals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Names of Clusters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000954"/>
                  </a:ext>
                </a:extLst>
              </a:tr>
              <a:tr h="273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Variety Mid Dist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2675453"/>
                  </a:ext>
                </a:extLst>
              </a:tr>
              <a:tr h="287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Variety Farther Dist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0750124"/>
                  </a:ext>
                </a:extLst>
              </a:tr>
              <a:tr h="4559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Variety and Leisure Close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3626558"/>
                  </a:ext>
                </a:extLst>
              </a:tr>
              <a:tr h="4559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Pharm with Farther Variety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845666"/>
                  </a:ext>
                </a:extLst>
              </a:tr>
              <a:tr h="4559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Café, Pharm, and Med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3707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90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E4DF2-A63B-4424-8861-91802635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/>
              <a:t>Results Plot –clusters  based on frequency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D4C49-E6A3-4F76-842A-89B8209437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27971" y="976036"/>
            <a:ext cx="5253986" cy="41372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2474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851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Palatino Linotype</vt:lpstr>
      <vt:lpstr>Gallery</vt:lpstr>
      <vt:lpstr>Virginia Hospital Escapes </vt:lpstr>
      <vt:lpstr>Labeling Hospitals According to Types of Surrounding Venues Could be Useful to Hospital Staff and Visitors</vt:lpstr>
      <vt:lpstr>Data Sources and Cleaning</vt:lpstr>
      <vt:lpstr>Exploratory Analysis - Plotting all 247 Hospitals by Type</vt:lpstr>
      <vt:lpstr>Reducing the Geographical Area</vt:lpstr>
      <vt:lpstr>Top 10 Most Frequent Venue Types for Two Hospitals in Northern Virginia</vt:lpstr>
      <vt:lpstr>Exploratory Analysis – Comparing the closest venues by Category</vt:lpstr>
      <vt:lpstr>Clustering Hospitals based on frequency of venue type and on distance of nearest venue of each type, using K-Means.</vt:lpstr>
      <vt:lpstr>Results Plot –clusters  based on frequency</vt:lpstr>
      <vt:lpstr>Results Plot -  clusters based on distance</vt:lpstr>
      <vt:lpstr>A New Approach</vt:lpstr>
      <vt:lpstr>Results Plot - clusters based on presence of valued venue types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Virginia Hospital Escapes </dc:title>
  <dc:creator>Micah Gray</dc:creator>
  <cp:lastModifiedBy>Micah Gray</cp:lastModifiedBy>
  <cp:revision>12</cp:revision>
  <dcterms:created xsi:type="dcterms:W3CDTF">2019-12-03T19:54:25Z</dcterms:created>
  <dcterms:modified xsi:type="dcterms:W3CDTF">2019-12-03T21:50:38Z</dcterms:modified>
</cp:coreProperties>
</file>