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6A46EA-F4C5-4454-B143-F2E0022375E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AF5D63-6753-4AF4-A52D-E6FE9BB5667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04-07-2022 15:04:57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0B6E6989-1D64-4F50-88E9-847729184FE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119062"/>
            <a:ext cx="24860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0" id="11" name="slide11">
            <a:extLst>
              <a:ext uri="{FF2B5EF4-FFF2-40B4-BE49-F238E27FC236}">
                <a16:creationId xmlns:a16="http://schemas.microsoft.com/office/drawing/2014/main" id="{1B302C4A-B097-454D-A8FA-EA29DA9DB3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38100"/>
            <a:ext cx="24860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1" id="12" name="slide12">
            <a:extLst>
              <a:ext uri="{FF2B5EF4-FFF2-40B4-BE49-F238E27FC236}">
                <a16:creationId xmlns:a16="http://schemas.microsoft.com/office/drawing/2014/main" id="{F855A8B7-4DB8-47BE-A820-60D5ED0CC8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2862"/>
            <a:ext cx="24860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2" id="13" name="slide13">
            <a:extLst>
              <a:ext uri="{FF2B5EF4-FFF2-40B4-BE49-F238E27FC236}">
                <a16:creationId xmlns:a16="http://schemas.microsoft.com/office/drawing/2014/main" id="{9A0FEC33-763F-41FD-B5E9-A4B0E145CF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5" y="38100"/>
            <a:ext cx="12001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FB954607-803F-437A-880B-8CA8F7D790C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38100"/>
            <a:ext cx="177165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3416EE74-D530-40B8-844B-4FB9BA6BFE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5" y="200025"/>
            <a:ext cx="17716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5" id="16" name="slide16">
            <a:extLst>
              <a:ext uri="{FF2B5EF4-FFF2-40B4-BE49-F238E27FC236}">
                <a16:creationId xmlns:a16="http://schemas.microsoft.com/office/drawing/2014/main" id="{C510FA3E-072B-4B15-9916-7DEF905B68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361950"/>
            <a:ext cx="99726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5E19027-1C78-4907-92B6-494DE146ED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96"/>
            <a:ext cx="12192000" cy="43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996437C-3F75-4E35-A59A-6300EF867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6196"/>
            <a:ext cx="12192000" cy="43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3DAEC02-D43D-4A02-A624-B33CA4946E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EF41D68F-481A-4971-89D6-34964AF87F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887"/>
            <a:ext cx="12192000" cy="43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9B19A12-0EAF-4806-9876-23A96A863B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110"/>
            <a:ext cx="12192000" cy="50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890DDFAC-2E2F-4AE7-B58A-C44FDE90D7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2163"/>
            <a:ext cx="12192000" cy="50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565768F7-9346-4232-B69D-1289E13780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992"/>
            <a:ext cx="12192000" cy="493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905C2C58-9968-4C41-9EF5-8E56B67D13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511"/>
            <a:ext cx="12192000" cy="49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2022-07-04T09:34:58Z</dcterms:created>
  <dcterms:modified xsi:type="dcterms:W3CDTF">2022-07-04T09:34:58Z</dcterms:modified>
</cp:coreProperties>
</file>