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0B354A-47BB-F45A-FCD2-EEA81FDAE8FC}" v="69" dt="2025-05-28T00:11:08.4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SCARIN" userId="S::vanessa.scarin@aluno.unip.br::822fc57f-d883-42f5-8f65-15d65098396e" providerId="AD" clId="Web-{920B354A-47BB-F45A-FCD2-EEA81FDAE8FC}"/>
    <pc:docChg chg="addSld modSld addMainMaster delMainMaster">
      <pc:chgData name="VANESSA SCARIN" userId="S::vanessa.scarin@aluno.unip.br::822fc57f-d883-42f5-8f65-15d65098396e" providerId="AD" clId="Web-{920B354A-47BB-F45A-FCD2-EEA81FDAE8FC}" dt="2025-05-28T00:11:08.470" v="55"/>
      <pc:docMkLst>
        <pc:docMk/>
      </pc:docMkLst>
      <pc:sldChg chg="modSp mod modClrScheme chgLayout">
        <pc:chgData name="VANESSA SCARIN" userId="S::vanessa.scarin@aluno.unip.br::822fc57f-d883-42f5-8f65-15d65098396e" providerId="AD" clId="Web-{920B354A-47BB-F45A-FCD2-EEA81FDAE8FC}" dt="2025-05-28T00:11:08.470" v="55"/>
        <pc:sldMkLst>
          <pc:docMk/>
          <pc:sldMk cId="2210866551" sldId="256"/>
        </pc:sldMkLst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2210866551" sldId="256"/>
            <ac:spMk id="2" creationId="{00000000-0000-0000-0000-000000000000}"/>
          </ac:spMkLst>
        </pc:spChg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2210866551" sldId="256"/>
            <ac:spMk id="3" creationId="{00000000-0000-0000-0000-000000000000}"/>
          </ac:spMkLst>
        </pc:spChg>
      </pc:sldChg>
      <pc:sldChg chg="modSp new mod modClrScheme chgLayout">
        <pc:chgData name="VANESSA SCARIN" userId="S::vanessa.scarin@aluno.unip.br::822fc57f-d883-42f5-8f65-15d65098396e" providerId="AD" clId="Web-{920B354A-47BB-F45A-FCD2-EEA81FDAE8FC}" dt="2025-05-28T00:11:08.470" v="55"/>
        <pc:sldMkLst>
          <pc:docMk/>
          <pc:sldMk cId="3185610128" sldId="257"/>
        </pc:sldMkLst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3185610128" sldId="257"/>
            <ac:spMk id="2" creationId="{EC55B41E-90F4-18EF-AF01-CB117C1A6BD9}"/>
          </ac:spMkLst>
        </pc:spChg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3185610128" sldId="257"/>
            <ac:spMk id="3" creationId="{814A9BB1-2279-993A-4FBE-B22270D66F5E}"/>
          </ac:spMkLst>
        </pc:spChg>
      </pc:sldChg>
      <pc:sldChg chg="modSp new mod modClrScheme chgLayout">
        <pc:chgData name="VANESSA SCARIN" userId="S::vanessa.scarin@aluno.unip.br::822fc57f-d883-42f5-8f65-15d65098396e" providerId="AD" clId="Web-{920B354A-47BB-F45A-FCD2-EEA81FDAE8FC}" dt="2025-05-28T00:11:08.470" v="55"/>
        <pc:sldMkLst>
          <pc:docMk/>
          <pc:sldMk cId="1071279333" sldId="258"/>
        </pc:sldMkLst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1071279333" sldId="258"/>
            <ac:spMk id="2" creationId="{63B8F24C-9B8A-4565-F5BF-74557F6DE7CC}"/>
          </ac:spMkLst>
        </pc:spChg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1071279333" sldId="258"/>
            <ac:spMk id="3" creationId="{8B4AD06C-DC67-3FD1-62FE-DEEBE7406BF8}"/>
          </ac:spMkLst>
        </pc:spChg>
      </pc:sldChg>
      <pc:sldChg chg="modSp new mod modClrScheme chgLayout">
        <pc:chgData name="VANESSA SCARIN" userId="S::vanessa.scarin@aluno.unip.br::822fc57f-d883-42f5-8f65-15d65098396e" providerId="AD" clId="Web-{920B354A-47BB-F45A-FCD2-EEA81FDAE8FC}" dt="2025-05-28T00:11:08.470" v="55"/>
        <pc:sldMkLst>
          <pc:docMk/>
          <pc:sldMk cId="864734854" sldId="259"/>
        </pc:sldMkLst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864734854" sldId="259"/>
            <ac:spMk id="2" creationId="{F37C36B9-9F77-EBEA-B404-FC96EE0841F0}"/>
          </ac:spMkLst>
        </pc:spChg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864734854" sldId="259"/>
            <ac:spMk id="3" creationId="{E9186ACA-CAF0-77EB-C03F-13330849163B}"/>
          </ac:spMkLst>
        </pc:spChg>
      </pc:sldChg>
      <pc:sldChg chg="modSp new mod modClrScheme chgLayout">
        <pc:chgData name="VANESSA SCARIN" userId="S::vanessa.scarin@aluno.unip.br::822fc57f-d883-42f5-8f65-15d65098396e" providerId="AD" clId="Web-{920B354A-47BB-F45A-FCD2-EEA81FDAE8FC}" dt="2025-05-28T00:11:08.470" v="55"/>
        <pc:sldMkLst>
          <pc:docMk/>
          <pc:sldMk cId="1647567804" sldId="260"/>
        </pc:sldMkLst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1647567804" sldId="260"/>
            <ac:spMk id="2" creationId="{1F9CA955-4603-309B-447D-45DFE6B6E1A6}"/>
          </ac:spMkLst>
        </pc:spChg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1647567804" sldId="260"/>
            <ac:spMk id="3" creationId="{63DE2102-5A3B-0CF1-A8C8-CA726BDADDB1}"/>
          </ac:spMkLst>
        </pc:spChg>
      </pc:sldChg>
      <pc:sldChg chg="modSp new mod modClrScheme chgLayout">
        <pc:chgData name="VANESSA SCARIN" userId="S::vanessa.scarin@aluno.unip.br::822fc57f-d883-42f5-8f65-15d65098396e" providerId="AD" clId="Web-{920B354A-47BB-F45A-FCD2-EEA81FDAE8FC}" dt="2025-05-28T00:11:08.470" v="55"/>
        <pc:sldMkLst>
          <pc:docMk/>
          <pc:sldMk cId="1000357788" sldId="261"/>
        </pc:sldMkLst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1000357788" sldId="261"/>
            <ac:spMk id="2" creationId="{4420A73A-0FA8-A4AB-5ADC-AC7C470675DB}"/>
          </ac:spMkLst>
        </pc:spChg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1000357788" sldId="261"/>
            <ac:spMk id="3" creationId="{9A3EDF34-8E61-3404-A1E3-20AAC67622CD}"/>
          </ac:spMkLst>
        </pc:spChg>
      </pc:sldChg>
      <pc:sldChg chg="modSp new mod modClrScheme chgLayout">
        <pc:chgData name="VANESSA SCARIN" userId="S::vanessa.scarin@aluno.unip.br::822fc57f-d883-42f5-8f65-15d65098396e" providerId="AD" clId="Web-{920B354A-47BB-F45A-FCD2-EEA81FDAE8FC}" dt="2025-05-28T00:11:08.470" v="55"/>
        <pc:sldMkLst>
          <pc:docMk/>
          <pc:sldMk cId="1595360022" sldId="262"/>
        </pc:sldMkLst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1595360022" sldId="262"/>
            <ac:spMk id="2" creationId="{016474FA-99B4-36E4-38CB-92971D716C6F}"/>
          </ac:spMkLst>
        </pc:spChg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1595360022" sldId="262"/>
            <ac:spMk id="3" creationId="{224E03D4-6A01-7BF7-E941-D56126EF6EE7}"/>
          </ac:spMkLst>
        </pc:spChg>
      </pc:sldChg>
      <pc:sldChg chg="modSp new mod modClrScheme chgLayout">
        <pc:chgData name="VANESSA SCARIN" userId="S::vanessa.scarin@aluno.unip.br::822fc57f-d883-42f5-8f65-15d65098396e" providerId="AD" clId="Web-{920B354A-47BB-F45A-FCD2-EEA81FDAE8FC}" dt="2025-05-28T00:11:08.470" v="55"/>
        <pc:sldMkLst>
          <pc:docMk/>
          <pc:sldMk cId="615219118" sldId="263"/>
        </pc:sldMkLst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615219118" sldId="263"/>
            <ac:spMk id="2" creationId="{6160FF52-BB15-9064-07D7-A0673914770E}"/>
          </ac:spMkLst>
        </pc:spChg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615219118" sldId="263"/>
            <ac:spMk id="3" creationId="{454419BC-CCCC-171D-4672-61599B95EEE3}"/>
          </ac:spMkLst>
        </pc:spChg>
      </pc:sldChg>
      <pc:sldChg chg="modSp new mod modClrScheme chgLayout">
        <pc:chgData name="VANESSA SCARIN" userId="S::vanessa.scarin@aluno.unip.br::822fc57f-d883-42f5-8f65-15d65098396e" providerId="AD" clId="Web-{920B354A-47BB-F45A-FCD2-EEA81FDAE8FC}" dt="2025-05-28T00:11:08.470" v="55"/>
        <pc:sldMkLst>
          <pc:docMk/>
          <pc:sldMk cId="1437560185" sldId="264"/>
        </pc:sldMkLst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1437560185" sldId="264"/>
            <ac:spMk id="2" creationId="{8295B814-0F22-A3EF-1AA2-88F941986CC6}"/>
          </ac:spMkLst>
        </pc:spChg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1437560185" sldId="264"/>
            <ac:spMk id="3" creationId="{2960DD4D-5986-AE84-BE9E-0537B2ECDEB2}"/>
          </ac:spMkLst>
        </pc:spChg>
      </pc:sldChg>
      <pc:sldChg chg="modSp new mod modClrScheme chgLayout">
        <pc:chgData name="VANESSA SCARIN" userId="S::vanessa.scarin@aluno.unip.br::822fc57f-d883-42f5-8f65-15d65098396e" providerId="AD" clId="Web-{920B354A-47BB-F45A-FCD2-EEA81FDAE8FC}" dt="2025-05-28T00:11:08.470" v="55"/>
        <pc:sldMkLst>
          <pc:docMk/>
          <pc:sldMk cId="1614852679" sldId="265"/>
        </pc:sldMkLst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1614852679" sldId="265"/>
            <ac:spMk id="2" creationId="{7DFF7F9B-7716-A38A-E5E9-6DD3D3B40FE0}"/>
          </ac:spMkLst>
        </pc:spChg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1614852679" sldId="265"/>
            <ac:spMk id="3" creationId="{9284AF40-AC53-FD72-D493-A027713C6D43}"/>
          </ac:spMkLst>
        </pc:spChg>
      </pc:sldChg>
      <pc:sldChg chg="modSp new mod modClrScheme chgLayout">
        <pc:chgData name="VANESSA SCARIN" userId="S::vanessa.scarin@aluno.unip.br::822fc57f-d883-42f5-8f65-15d65098396e" providerId="AD" clId="Web-{920B354A-47BB-F45A-FCD2-EEA81FDAE8FC}" dt="2025-05-28T00:11:08.470" v="55"/>
        <pc:sldMkLst>
          <pc:docMk/>
          <pc:sldMk cId="3694441528" sldId="266"/>
        </pc:sldMkLst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3694441528" sldId="266"/>
            <ac:spMk id="2" creationId="{9594A519-DE07-9BD3-5AF4-A93D1AED2649}"/>
          </ac:spMkLst>
        </pc:spChg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3694441528" sldId="266"/>
            <ac:spMk id="3" creationId="{390532FF-44FA-FD32-2E35-1E18478D025D}"/>
          </ac:spMkLst>
        </pc:spChg>
      </pc:sldChg>
      <pc:sldChg chg="modSp new mod modClrScheme chgLayout">
        <pc:chgData name="VANESSA SCARIN" userId="S::vanessa.scarin@aluno.unip.br::822fc57f-d883-42f5-8f65-15d65098396e" providerId="AD" clId="Web-{920B354A-47BB-F45A-FCD2-EEA81FDAE8FC}" dt="2025-05-28T00:11:08.470" v="55"/>
        <pc:sldMkLst>
          <pc:docMk/>
          <pc:sldMk cId="2124723900" sldId="267"/>
        </pc:sldMkLst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2124723900" sldId="267"/>
            <ac:spMk id="2" creationId="{E11092F2-3AD1-E948-0D07-48F16F450CED}"/>
          </ac:spMkLst>
        </pc:spChg>
        <pc:spChg chg="mod ord">
          <ac:chgData name="VANESSA SCARIN" userId="S::vanessa.scarin@aluno.unip.br::822fc57f-d883-42f5-8f65-15d65098396e" providerId="AD" clId="Web-{920B354A-47BB-F45A-FCD2-EEA81FDAE8FC}" dt="2025-05-28T00:11:08.470" v="55"/>
          <ac:spMkLst>
            <pc:docMk/>
            <pc:sldMk cId="2124723900" sldId="267"/>
            <ac:spMk id="3" creationId="{E5FA9822-E497-F075-6FC7-78AF3ABE3D6F}"/>
          </ac:spMkLst>
        </pc:spChg>
      </pc:sldChg>
      <pc:sldMasterChg chg="del delSldLayout">
        <pc:chgData name="VANESSA SCARIN" userId="S::vanessa.scarin@aluno.unip.br::822fc57f-d883-42f5-8f65-15d65098396e" providerId="AD" clId="Web-{920B354A-47BB-F45A-FCD2-EEA81FDAE8FC}" dt="2025-05-28T00:10:11.734" v="48"/>
        <pc:sldMasterMkLst>
          <pc:docMk/>
          <pc:sldMasterMk cId="2675746937" sldId="2147483648"/>
        </pc:sldMasterMkLst>
        <pc:sldLayoutChg chg="del">
          <pc:chgData name="VANESSA SCARIN" userId="S::vanessa.scarin@aluno.unip.br::822fc57f-d883-42f5-8f65-15d65098396e" providerId="AD" clId="Web-{920B354A-47BB-F45A-FCD2-EEA81FDAE8FC}" dt="2025-05-28T00:10:11.734" v="48"/>
          <pc:sldLayoutMkLst>
            <pc:docMk/>
            <pc:sldMasterMk cId="2675746937" sldId="2147483648"/>
            <pc:sldLayoutMk cId="877683876" sldId="2147483649"/>
          </pc:sldLayoutMkLst>
        </pc:sldLayoutChg>
        <pc:sldLayoutChg chg="del">
          <pc:chgData name="VANESSA SCARIN" userId="S::vanessa.scarin@aluno.unip.br::822fc57f-d883-42f5-8f65-15d65098396e" providerId="AD" clId="Web-{920B354A-47BB-F45A-FCD2-EEA81FDAE8FC}" dt="2025-05-28T00:10:11.734" v="48"/>
          <pc:sldLayoutMkLst>
            <pc:docMk/>
            <pc:sldMasterMk cId="2675746937" sldId="2147483648"/>
            <pc:sldLayoutMk cId="314005268" sldId="2147483650"/>
          </pc:sldLayoutMkLst>
        </pc:sldLayoutChg>
        <pc:sldLayoutChg chg="del">
          <pc:chgData name="VANESSA SCARIN" userId="S::vanessa.scarin@aluno.unip.br::822fc57f-d883-42f5-8f65-15d65098396e" providerId="AD" clId="Web-{920B354A-47BB-F45A-FCD2-EEA81FDAE8FC}" dt="2025-05-28T00:10:11.734" v="48"/>
          <pc:sldLayoutMkLst>
            <pc:docMk/>
            <pc:sldMasterMk cId="2675746937" sldId="2147483648"/>
            <pc:sldLayoutMk cId="3781375764" sldId="2147483651"/>
          </pc:sldLayoutMkLst>
        </pc:sldLayoutChg>
        <pc:sldLayoutChg chg="del">
          <pc:chgData name="VANESSA SCARIN" userId="S::vanessa.scarin@aluno.unip.br::822fc57f-d883-42f5-8f65-15d65098396e" providerId="AD" clId="Web-{920B354A-47BB-F45A-FCD2-EEA81FDAE8FC}" dt="2025-05-28T00:10:11.734" v="48"/>
          <pc:sldLayoutMkLst>
            <pc:docMk/>
            <pc:sldMasterMk cId="2675746937" sldId="2147483648"/>
            <pc:sldLayoutMk cId="2124613824" sldId="2147483652"/>
          </pc:sldLayoutMkLst>
        </pc:sldLayoutChg>
        <pc:sldLayoutChg chg="del">
          <pc:chgData name="VANESSA SCARIN" userId="S::vanessa.scarin@aluno.unip.br::822fc57f-d883-42f5-8f65-15d65098396e" providerId="AD" clId="Web-{920B354A-47BB-F45A-FCD2-EEA81FDAE8FC}" dt="2025-05-28T00:10:11.734" v="48"/>
          <pc:sldLayoutMkLst>
            <pc:docMk/>
            <pc:sldMasterMk cId="2675746937" sldId="2147483648"/>
            <pc:sldLayoutMk cId="3694421058" sldId="2147483653"/>
          </pc:sldLayoutMkLst>
        </pc:sldLayoutChg>
        <pc:sldLayoutChg chg="del">
          <pc:chgData name="VANESSA SCARIN" userId="S::vanessa.scarin@aluno.unip.br::822fc57f-d883-42f5-8f65-15d65098396e" providerId="AD" clId="Web-{920B354A-47BB-F45A-FCD2-EEA81FDAE8FC}" dt="2025-05-28T00:10:11.734" v="48"/>
          <pc:sldLayoutMkLst>
            <pc:docMk/>
            <pc:sldMasterMk cId="2675746937" sldId="2147483648"/>
            <pc:sldLayoutMk cId="3108533492" sldId="2147483654"/>
          </pc:sldLayoutMkLst>
        </pc:sldLayoutChg>
        <pc:sldLayoutChg chg="del">
          <pc:chgData name="VANESSA SCARIN" userId="S::vanessa.scarin@aluno.unip.br::822fc57f-d883-42f5-8f65-15d65098396e" providerId="AD" clId="Web-{920B354A-47BB-F45A-FCD2-EEA81FDAE8FC}" dt="2025-05-28T00:10:11.734" v="48"/>
          <pc:sldLayoutMkLst>
            <pc:docMk/>
            <pc:sldMasterMk cId="2675746937" sldId="2147483648"/>
            <pc:sldLayoutMk cId="578281579" sldId="2147483655"/>
          </pc:sldLayoutMkLst>
        </pc:sldLayoutChg>
        <pc:sldLayoutChg chg="del">
          <pc:chgData name="VANESSA SCARIN" userId="S::vanessa.scarin@aluno.unip.br::822fc57f-d883-42f5-8f65-15d65098396e" providerId="AD" clId="Web-{920B354A-47BB-F45A-FCD2-EEA81FDAE8FC}" dt="2025-05-28T00:10:11.734" v="48"/>
          <pc:sldLayoutMkLst>
            <pc:docMk/>
            <pc:sldMasterMk cId="2675746937" sldId="2147483648"/>
            <pc:sldLayoutMk cId="2217836567" sldId="2147483656"/>
          </pc:sldLayoutMkLst>
        </pc:sldLayoutChg>
        <pc:sldLayoutChg chg="del">
          <pc:chgData name="VANESSA SCARIN" userId="S::vanessa.scarin@aluno.unip.br::822fc57f-d883-42f5-8f65-15d65098396e" providerId="AD" clId="Web-{920B354A-47BB-F45A-FCD2-EEA81FDAE8FC}" dt="2025-05-28T00:10:11.734" v="48"/>
          <pc:sldLayoutMkLst>
            <pc:docMk/>
            <pc:sldMasterMk cId="2675746937" sldId="2147483648"/>
            <pc:sldLayoutMk cId="2245566346" sldId="2147483657"/>
          </pc:sldLayoutMkLst>
        </pc:sldLayoutChg>
        <pc:sldLayoutChg chg="del">
          <pc:chgData name="VANESSA SCARIN" userId="S::vanessa.scarin@aluno.unip.br::822fc57f-d883-42f5-8f65-15d65098396e" providerId="AD" clId="Web-{920B354A-47BB-F45A-FCD2-EEA81FDAE8FC}" dt="2025-05-28T00:10:11.734" v="48"/>
          <pc:sldLayoutMkLst>
            <pc:docMk/>
            <pc:sldMasterMk cId="2675746937" sldId="2147483648"/>
            <pc:sldLayoutMk cId="746588027" sldId="2147483658"/>
          </pc:sldLayoutMkLst>
        </pc:sldLayoutChg>
        <pc:sldLayoutChg chg="del">
          <pc:chgData name="VANESSA SCARIN" userId="S::vanessa.scarin@aluno.unip.br::822fc57f-d883-42f5-8f65-15d65098396e" providerId="AD" clId="Web-{920B354A-47BB-F45A-FCD2-EEA81FDAE8FC}" dt="2025-05-28T00:10:11.734" v="48"/>
          <pc:sldLayoutMkLst>
            <pc:docMk/>
            <pc:sldMasterMk cId="2675746937" sldId="2147483648"/>
            <pc:sldLayoutMk cId="1306397509" sldId="2147483659"/>
          </pc:sldLayoutMkLst>
        </pc:sldLayoutChg>
      </pc:sldMasterChg>
      <pc:sldMasterChg chg="add del addSldLayout delSldLayout modSldLayout">
        <pc:chgData name="VANESSA SCARIN" userId="S::vanessa.scarin@aluno.unip.br::822fc57f-d883-42f5-8f65-15d65098396e" providerId="AD" clId="Web-{920B354A-47BB-F45A-FCD2-EEA81FDAE8FC}" dt="2025-05-28T00:10:26.203" v="49"/>
        <pc:sldMasterMkLst>
          <pc:docMk/>
          <pc:sldMasterMk cId="2217221485" sldId="2147483660"/>
        </pc:sldMasterMkLst>
        <pc:sldLayoutChg chg="add del mod replId">
          <pc:chgData name="VANESSA SCARIN" userId="S::vanessa.scarin@aluno.unip.br::822fc57f-d883-42f5-8f65-15d65098396e" providerId="AD" clId="Web-{920B354A-47BB-F45A-FCD2-EEA81FDAE8FC}" dt="2025-05-28T00:10:26.203" v="49"/>
          <pc:sldLayoutMkLst>
            <pc:docMk/>
            <pc:sldMasterMk cId="2217221485" sldId="2147483660"/>
            <pc:sldLayoutMk cId="1156070416" sldId="2147483661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26.203" v="49"/>
          <pc:sldLayoutMkLst>
            <pc:docMk/>
            <pc:sldMasterMk cId="2217221485" sldId="2147483660"/>
            <pc:sldLayoutMk cId="1240072044" sldId="2147483662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26.203" v="49"/>
          <pc:sldLayoutMkLst>
            <pc:docMk/>
            <pc:sldMasterMk cId="2217221485" sldId="2147483660"/>
            <pc:sldLayoutMk cId="3371459681" sldId="2147483663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26.203" v="49"/>
          <pc:sldLayoutMkLst>
            <pc:docMk/>
            <pc:sldMasterMk cId="2217221485" sldId="2147483660"/>
            <pc:sldLayoutMk cId="3016554357" sldId="2147483664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26.203" v="49"/>
          <pc:sldLayoutMkLst>
            <pc:docMk/>
            <pc:sldMasterMk cId="2217221485" sldId="2147483660"/>
            <pc:sldLayoutMk cId="2197944756" sldId="2147483665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26.203" v="49"/>
          <pc:sldLayoutMkLst>
            <pc:docMk/>
            <pc:sldMasterMk cId="2217221485" sldId="2147483660"/>
            <pc:sldLayoutMk cId="2548087762" sldId="2147483666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26.203" v="49"/>
          <pc:sldLayoutMkLst>
            <pc:docMk/>
            <pc:sldMasterMk cId="2217221485" sldId="2147483660"/>
            <pc:sldLayoutMk cId="4171306237" sldId="2147483667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26.203" v="49"/>
          <pc:sldLayoutMkLst>
            <pc:docMk/>
            <pc:sldMasterMk cId="2217221485" sldId="2147483660"/>
            <pc:sldLayoutMk cId="1137074268" sldId="2147483668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26.203" v="49"/>
          <pc:sldLayoutMkLst>
            <pc:docMk/>
            <pc:sldMasterMk cId="2217221485" sldId="2147483660"/>
            <pc:sldLayoutMk cId="164041711" sldId="2147483669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26.203" v="49"/>
          <pc:sldLayoutMkLst>
            <pc:docMk/>
            <pc:sldMasterMk cId="2217221485" sldId="2147483660"/>
            <pc:sldLayoutMk cId="2324038601" sldId="2147483670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26.203" v="49"/>
          <pc:sldLayoutMkLst>
            <pc:docMk/>
            <pc:sldMasterMk cId="2217221485" sldId="2147483660"/>
            <pc:sldLayoutMk cId="528935478" sldId="2147483671"/>
          </pc:sldLayoutMkLst>
        </pc:sldLayoutChg>
      </pc:sldMasterChg>
      <pc:sldMasterChg chg="add del addSldLayout delSldLayout modSldLayout">
        <pc:chgData name="VANESSA SCARIN" userId="S::vanessa.scarin@aluno.unip.br::822fc57f-d883-42f5-8f65-15d65098396e" providerId="AD" clId="Web-{920B354A-47BB-F45A-FCD2-EEA81FDAE8FC}" dt="2025-05-28T00:10:30.875" v="50"/>
        <pc:sldMasterMkLst>
          <pc:docMk/>
          <pc:sldMasterMk cId="863490907" sldId="2147483672"/>
        </pc:sldMasterMkLst>
        <pc:sldLayoutChg chg="add del mod replId">
          <pc:chgData name="VANESSA SCARIN" userId="S::vanessa.scarin@aluno.unip.br::822fc57f-d883-42f5-8f65-15d65098396e" providerId="AD" clId="Web-{920B354A-47BB-F45A-FCD2-EEA81FDAE8FC}" dt="2025-05-28T00:10:30.875" v="50"/>
          <pc:sldLayoutMkLst>
            <pc:docMk/>
            <pc:sldMasterMk cId="863490907" sldId="2147483672"/>
            <pc:sldLayoutMk cId="19869630" sldId="2147483673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30.875" v="50"/>
          <pc:sldLayoutMkLst>
            <pc:docMk/>
            <pc:sldMasterMk cId="863490907" sldId="2147483672"/>
            <pc:sldLayoutMk cId="2688152451" sldId="2147483674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30.875" v="50"/>
          <pc:sldLayoutMkLst>
            <pc:docMk/>
            <pc:sldMasterMk cId="863490907" sldId="2147483672"/>
            <pc:sldLayoutMk cId="83022209" sldId="2147483675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30.875" v="50"/>
          <pc:sldLayoutMkLst>
            <pc:docMk/>
            <pc:sldMasterMk cId="863490907" sldId="2147483672"/>
            <pc:sldLayoutMk cId="1308402852" sldId="2147483676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30.875" v="50"/>
          <pc:sldLayoutMkLst>
            <pc:docMk/>
            <pc:sldMasterMk cId="863490907" sldId="2147483672"/>
            <pc:sldLayoutMk cId="4081946876" sldId="2147483677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30.875" v="50"/>
          <pc:sldLayoutMkLst>
            <pc:docMk/>
            <pc:sldMasterMk cId="863490907" sldId="2147483672"/>
            <pc:sldLayoutMk cId="1916883484" sldId="2147483678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30.875" v="50"/>
          <pc:sldLayoutMkLst>
            <pc:docMk/>
            <pc:sldMasterMk cId="863490907" sldId="2147483672"/>
            <pc:sldLayoutMk cId="529626092" sldId="2147483679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30.875" v="50"/>
          <pc:sldLayoutMkLst>
            <pc:docMk/>
            <pc:sldMasterMk cId="863490907" sldId="2147483672"/>
            <pc:sldLayoutMk cId="2358489696" sldId="2147483680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30.875" v="50"/>
          <pc:sldLayoutMkLst>
            <pc:docMk/>
            <pc:sldMasterMk cId="863490907" sldId="2147483672"/>
            <pc:sldLayoutMk cId="2206265662" sldId="2147483681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30.875" v="50"/>
          <pc:sldLayoutMkLst>
            <pc:docMk/>
            <pc:sldMasterMk cId="863490907" sldId="2147483672"/>
            <pc:sldLayoutMk cId="3308429497" sldId="2147483682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30.875" v="50"/>
          <pc:sldLayoutMkLst>
            <pc:docMk/>
            <pc:sldMasterMk cId="863490907" sldId="2147483672"/>
            <pc:sldLayoutMk cId="3880150537" sldId="2147483683"/>
          </pc:sldLayoutMkLst>
        </pc:sldLayoutChg>
      </pc:sldMasterChg>
      <pc:sldMasterChg chg="add del addSldLayout delSldLayout modSldLayout">
        <pc:chgData name="VANESSA SCARIN" userId="S::vanessa.scarin@aluno.unip.br::822fc57f-d883-42f5-8f65-15d65098396e" providerId="AD" clId="Web-{920B354A-47BB-F45A-FCD2-EEA81FDAE8FC}" dt="2025-05-28T00:10:54.173" v="51"/>
        <pc:sldMasterMkLst>
          <pc:docMk/>
          <pc:sldMasterMk cId="1859008660" sldId="2147483684"/>
        </pc:sldMasterMkLst>
        <pc:sldLayoutChg chg="add del mod replId">
          <pc:chgData name="VANESSA SCARIN" userId="S::vanessa.scarin@aluno.unip.br::822fc57f-d883-42f5-8f65-15d65098396e" providerId="AD" clId="Web-{920B354A-47BB-F45A-FCD2-EEA81FDAE8FC}" dt="2025-05-28T00:10:54.173" v="51"/>
          <pc:sldLayoutMkLst>
            <pc:docMk/>
            <pc:sldMasterMk cId="1859008660" sldId="2147483684"/>
            <pc:sldLayoutMk cId="1374613368" sldId="2147483685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4.173" v="51"/>
          <pc:sldLayoutMkLst>
            <pc:docMk/>
            <pc:sldMasterMk cId="1859008660" sldId="2147483684"/>
            <pc:sldLayoutMk cId="2233428519" sldId="2147483686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4.173" v="51"/>
          <pc:sldLayoutMkLst>
            <pc:docMk/>
            <pc:sldMasterMk cId="1859008660" sldId="2147483684"/>
            <pc:sldLayoutMk cId="2435597674" sldId="2147483687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4.173" v="51"/>
          <pc:sldLayoutMkLst>
            <pc:docMk/>
            <pc:sldMasterMk cId="1859008660" sldId="2147483684"/>
            <pc:sldLayoutMk cId="958455972" sldId="2147483688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4.173" v="51"/>
          <pc:sldLayoutMkLst>
            <pc:docMk/>
            <pc:sldMasterMk cId="1859008660" sldId="2147483684"/>
            <pc:sldLayoutMk cId="3203895025" sldId="2147483689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4.173" v="51"/>
          <pc:sldLayoutMkLst>
            <pc:docMk/>
            <pc:sldMasterMk cId="1859008660" sldId="2147483684"/>
            <pc:sldLayoutMk cId="1574858689" sldId="2147483690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4.173" v="51"/>
          <pc:sldLayoutMkLst>
            <pc:docMk/>
            <pc:sldMasterMk cId="1859008660" sldId="2147483684"/>
            <pc:sldLayoutMk cId="4246189193" sldId="2147483691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4.173" v="51"/>
          <pc:sldLayoutMkLst>
            <pc:docMk/>
            <pc:sldMasterMk cId="1859008660" sldId="2147483684"/>
            <pc:sldLayoutMk cId="2496694910" sldId="2147483692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4.173" v="51"/>
          <pc:sldLayoutMkLst>
            <pc:docMk/>
            <pc:sldMasterMk cId="1859008660" sldId="2147483684"/>
            <pc:sldLayoutMk cId="2927223650" sldId="2147483693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4.173" v="51"/>
          <pc:sldLayoutMkLst>
            <pc:docMk/>
            <pc:sldMasterMk cId="1859008660" sldId="2147483684"/>
            <pc:sldLayoutMk cId="3223175046" sldId="2147483694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4.173" v="51"/>
          <pc:sldLayoutMkLst>
            <pc:docMk/>
            <pc:sldMasterMk cId="1859008660" sldId="2147483684"/>
            <pc:sldLayoutMk cId="3924163410" sldId="2147483695"/>
          </pc:sldLayoutMkLst>
        </pc:sldLayoutChg>
      </pc:sldMasterChg>
      <pc:sldMasterChg chg="add del addSldLayout delSldLayout modSldLayout">
        <pc:chgData name="VANESSA SCARIN" userId="S::vanessa.scarin@aluno.unip.br::822fc57f-d883-42f5-8f65-15d65098396e" providerId="AD" clId="Web-{920B354A-47BB-F45A-FCD2-EEA81FDAE8FC}" dt="2025-05-28T00:10:56.766" v="52"/>
        <pc:sldMasterMkLst>
          <pc:docMk/>
          <pc:sldMasterMk cId="2021497816" sldId="2147483696"/>
        </pc:sldMasterMkLst>
        <pc:sldLayoutChg chg="add del mod replId">
          <pc:chgData name="VANESSA SCARIN" userId="S::vanessa.scarin@aluno.unip.br::822fc57f-d883-42f5-8f65-15d65098396e" providerId="AD" clId="Web-{920B354A-47BB-F45A-FCD2-EEA81FDAE8FC}" dt="2025-05-28T00:10:56.766" v="52"/>
          <pc:sldLayoutMkLst>
            <pc:docMk/>
            <pc:sldMasterMk cId="2021497816" sldId="2147483696"/>
            <pc:sldLayoutMk cId="3575191212" sldId="2147483697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6.766" v="52"/>
          <pc:sldLayoutMkLst>
            <pc:docMk/>
            <pc:sldMasterMk cId="2021497816" sldId="2147483696"/>
            <pc:sldLayoutMk cId="624692684" sldId="2147483698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6.766" v="52"/>
          <pc:sldLayoutMkLst>
            <pc:docMk/>
            <pc:sldMasterMk cId="2021497816" sldId="2147483696"/>
            <pc:sldLayoutMk cId="1313180550" sldId="2147483699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6.766" v="52"/>
          <pc:sldLayoutMkLst>
            <pc:docMk/>
            <pc:sldMasterMk cId="2021497816" sldId="2147483696"/>
            <pc:sldLayoutMk cId="2524175394" sldId="2147483700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6.766" v="52"/>
          <pc:sldLayoutMkLst>
            <pc:docMk/>
            <pc:sldMasterMk cId="2021497816" sldId="2147483696"/>
            <pc:sldLayoutMk cId="714119009" sldId="2147483701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6.766" v="52"/>
          <pc:sldLayoutMkLst>
            <pc:docMk/>
            <pc:sldMasterMk cId="2021497816" sldId="2147483696"/>
            <pc:sldLayoutMk cId="2402239148" sldId="2147483702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6.766" v="52"/>
          <pc:sldLayoutMkLst>
            <pc:docMk/>
            <pc:sldMasterMk cId="2021497816" sldId="2147483696"/>
            <pc:sldLayoutMk cId="1488209073" sldId="2147483703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6.766" v="52"/>
          <pc:sldLayoutMkLst>
            <pc:docMk/>
            <pc:sldMasterMk cId="2021497816" sldId="2147483696"/>
            <pc:sldLayoutMk cId="1012461079" sldId="2147483704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6.766" v="52"/>
          <pc:sldLayoutMkLst>
            <pc:docMk/>
            <pc:sldMasterMk cId="2021497816" sldId="2147483696"/>
            <pc:sldLayoutMk cId="2640792329" sldId="2147483705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6.766" v="52"/>
          <pc:sldLayoutMkLst>
            <pc:docMk/>
            <pc:sldMasterMk cId="2021497816" sldId="2147483696"/>
            <pc:sldLayoutMk cId="950850715" sldId="2147483706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6.766" v="52"/>
          <pc:sldLayoutMkLst>
            <pc:docMk/>
            <pc:sldMasterMk cId="2021497816" sldId="2147483696"/>
            <pc:sldLayoutMk cId="289313933" sldId="2147483707"/>
          </pc:sldLayoutMkLst>
        </pc:sldLayoutChg>
      </pc:sldMasterChg>
      <pc:sldMasterChg chg="add del addSldLayout delSldLayout modSldLayout">
        <pc:chgData name="VANESSA SCARIN" userId="S::vanessa.scarin@aluno.unip.br::822fc57f-d883-42f5-8f65-15d65098396e" providerId="AD" clId="Web-{920B354A-47BB-F45A-FCD2-EEA81FDAE8FC}" dt="2025-05-28T00:10:58.360" v="53"/>
        <pc:sldMasterMkLst>
          <pc:docMk/>
          <pc:sldMasterMk cId="78662100" sldId="2147483708"/>
        </pc:sldMasterMkLst>
        <pc:sldLayoutChg chg="add del mod replId">
          <pc:chgData name="VANESSA SCARIN" userId="S::vanessa.scarin@aluno.unip.br::822fc57f-d883-42f5-8f65-15d65098396e" providerId="AD" clId="Web-{920B354A-47BB-F45A-FCD2-EEA81FDAE8FC}" dt="2025-05-28T00:10:58.360" v="53"/>
          <pc:sldLayoutMkLst>
            <pc:docMk/>
            <pc:sldMasterMk cId="78662100" sldId="2147483708"/>
            <pc:sldLayoutMk cId="1732366708" sldId="2147483709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8.360" v="53"/>
          <pc:sldLayoutMkLst>
            <pc:docMk/>
            <pc:sldMasterMk cId="78662100" sldId="2147483708"/>
            <pc:sldLayoutMk cId="2393498468" sldId="2147483710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8.360" v="53"/>
          <pc:sldLayoutMkLst>
            <pc:docMk/>
            <pc:sldMasterMk cId="78662100" sldId="2147483708"/>
            <pc:sldLayoutMk cId="931075293" sldId="2147483711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8.360" v="53"/>
          <pc:sldLayoutMkLst>
            <pc:docMk/>
            <pc:sldMasterMk cId="78662100" sldId="2147483708"/>
            <pc:sldLayoutMk cId="883435509" sldId="2147483712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8.360" v="53"/>
          <pc:sldLayoutMkLst>
            <pc:docMk/>
            <pc:sldMasterMk cId="78662100" sldId="2147483708"/>
            <pc:sldLayoutMk cId="2066091141" sldId="2147483713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8.360" v="53"/>
          <pc:sldLayoutMkLst>
            <pc:docMk/>
            <pc:sldMasterMk cId="78662100" sldId="2147483708"/>
            <pc:sldLayoutMk cId="2419599806" sldId="2147483714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8.360" v="53"/>
          <pc:sldLayoutMkLst>
            <pc:docMk/>
            <pc:sldMasterMk cId="78662100" sldId="2147483708"/>
            <pc:sldLayoutMk cId="2123014570" sldId="2147483715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8.360" v="53"/>
          <pc:sldLayoutMkLst>
            <pc:docMk/>
            <pc:sldMasterMk cId="78662100" sldId="2147483708"/>
            <pc:sldLayoutMk cId="2327254562" sldId="2147483716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8.360" v="53"/>
          <pc:sldLayoutMkLst>
            <pc:docMk/>
            <pc:sldMasterMk cId="78662100" sldId="2147483708"/>
            <pc:sldLayoutMk cId="1311431567" sldId="2147483717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8.360" v="53"/>
          <pc:sldLayoutMkLst>
            <pc:docMk/>
            <pc:sldMasterMk cId="78662100" sldId="2147483708"/>
            <pc:sldLayoutMk cId="278271776" sldId="2147483718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0:58.360" v="53"/>
          <pc:sldLayoutMkLst>
            <pc:docMk/>
            <pc:sldMasterMk cId="78662100" sldId="2147483708"/>
            <pc:sldLayoutMk cId="1079349571" sldId="2147483719"/>
          </pc:sldLayoutMkLst>
        </pc:sldLayoutChg>
      </pc:sldMasterChg>
      <pc:sldMasterChg chg="add del addSldLayout delSldLayout modSldLayout">
        <pc:chgData name="VANESSA SCARIN" userId="S::vanessa.scarin@aluno.unip.br::822fc57f-d883-42f5-8f65-15d65098396e" providerId="AD" clId="Web-{920B354A-47BB-F45A-FCD2-EEA81FDAE8FC}" dt="2025-05-28T00:11:05.704" v="54"/>
        <pc:sldMasterMkLst>
          <pc:docMk/>
          <pc:sldMasterMk cId="734597973" sldId="2147483720"/>
        </pc:sldMasterMkLst>
        <pc:sldLayoutChg chg="add del mod replId">
          <pc:chgData name="VANESSA SCARIN" userId="S::vanessa.scarin@aluno.unip.br::822fc57f-d883-42f5-8f65-15d65098396e" providerId="AD" clId="Web-{920B354A-47BB-F45A-FCD2-EEA81FDAE8FC}" dt="2025-05-28T00:11:05.704" v="54"/>
          <pc:sldLayoutMkLst>
            <pc:docMk/>
            <pc:sldMasterMk cId="734597973" sldId="2147483720"/>
            <pc:sldLayoutMk cId="3100930632" sldId="2147483721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5.704" v="54"/>
          <pc:sldLayoutMkLst>
            <pc:docMk/>
            <pc:sldMasterMk cId="734597973" sldId="2147483720"/>
            <pc:sldLayoutMk cId="747777968" sldId="2147483722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5.704" v="54"/>
          <pc:sldLayoutMkLst>
            <pc:docMk/>
            <pc:sldMasterMk cId="734597973" sldId="2147483720"/>
            <pc:sldLayoutMk cId="2280326329" sldId="2147483723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5.704" v="54"/>
          <pc:sldLayoutMkLst>
            <pc:docMk/>
            <pc:sldMasterMk cId="734597973" sldId="2147483720"/>
            <pc:sldLayoutMk cId="4058423896" sldId="2147483724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5.704" v="54"/>
          <pc:sldLayoutMkLst>
            <pc:docMk/>
            <pc:sldMasterMk cId="734597973" sldId="2147483720"/>
            <pc:sldLayoutMk cId="1668578119" sldId="2147483725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5.704" v="54"/>
          <pc:sldLayoutMkLst>
            <pc:docMk/>
            <pc:sldMasterMk cId="734597973" sldId="2147483720"/>
            <pc:sldLayoutMk cId="3958879942" sldId="2147483726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5.704" v="54"/>
          <pc:sldLayoutMkLst>
            <pc:docMk/>
            <pc:sldMasterMk cId="734597973" sldId="2147483720"/>
            <pc:sldLayoutMk cId="2302998005" sldId="2147483727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5.704" v="54"/>
          <pc:sldLayoutMkLst>
            <pc:docMk/>
            <pc:sldMasterMk cId="734597973" sldId="2147483720"/>
            <pc:sldLayoutMk cId="158981918" sldId="2147483728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5.704" v="54"/>
          <pc:sldLayoutMkLst>
            <pc:docMk/>
            <pc:sldMasterMk cId="734597973" sldId="2147483720"/>
            <pc:sldLayoutMk cId="3003221983" sldId="2147483729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5.704" v="54"/>
          <pc:sldLayoutMkLst>
            <pc:docMk/>
            <pc:sldMasterMk cId="734597973" sldId="2147483720"/>
            <pc:sldLayoutMk cId="4050858216" sldId="2147483730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5.704" v="54"/>
          <pc:sldLayoutMkLst>
            <pc:docMk/>
            <pc:sldMasterMk cId="734597973" sldId="2147483720"/>
            <pc:sldLayoutMk cId="4032823788" sldId="2147483731"/>
          </pc:sldLayoutMkLst>
        </pc:sldLayoutChg>
      </pc:sldMasterChg>
      <pc:sldMasterChg chg="add del addSldLayout delSldLayout modSldLayout">
        <pc:chgData name="VANESSA SCARIN" userId="S::vanessa.scarin@aluno.unip.br::822fc57f-d883-42f5-8f65-15d65098396e" providerId="AD" clId="Web-{920B354A-47BB-F45A-FCD2-EEA81FDAE8FC}" dt="2025-05-28T00:11:08.470" v="55"/>
        <pc:sldMasterMkLst>
          <pc:docMk/>
          <pc:sldMasterMk cId="3460451460" sldId="2147483732"/>
        </pc:sldMasterMkLst>
        <pc:sldLayoutChg chg="add del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460451460" sldId="2147483732"/>
            <pc:sldLayoutMk cId="1836900286" sldId="2147483733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460451460" sldId="2147483732"/>
            <pc:sldLayoutMk cId="3105780155" sldId="2147483734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460451460" sldId="2147483732"/>
            <pc:sldLayoutMk cId="1350796723" sldId="2147483735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460451460" sldId="2147483732"/>
            <pc:sldLayoutMk cId="1689107296" sldId="2147483736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460451460" sldId="2147483732"/>
            <pc:sldLayoutMk cId="773508260" sldId="2147483737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460451460" sldId="2147483732"/>
            <pc:sldLayoutMk cId="588025049" sldId="2147483738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460451460" sldId="2147483732"/>
            <pc:sldLayoutMk cId="4223841086" sldId="2147483739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460451460" sldId="2147483732"/>
            <pc:sldLayoutMk cId="2993871064" sldId="2147483740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460451460" sldId="2147483732"/>
            <pc:sldLayoutMk cId="2824468536" sldId="2147483741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460451460" sldId="2147483732"/>
            <pc:sldLayoutMk cId="2518822146" sldId="2147483742"/>
          </pc:sldLayoutMkLst>
        </pc:sldLayoutChg>
        <pc:sldLayoutChg chg="add del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460451460" sldId="2147483732"/>
            <pc:sldLayoutMk cId="737459974" sldId="2147483743"/>
          </pc:sldLayoutMkLst>
        </pc:sldLayoutChg>
      </pc:sldMasterChg>
      <pc:sldMasterChg chg="add addSldLayout modSldLayout">
        <pc:chgData name="VANESSA SCARIN" userId="S::vanessa.scarin@aluno.unip.br::822fc57f-d883-42f5-8f65-15d65098396e" providerId="AD" clId="Web-{920B354A-47BB-F45A-FCD2-EEA81FDAE8FC}" dt="2025-05-28T00:11:08.470" v="55"/>
        <pc:sldMasterMkLst>
          <pc:docMk/>
          <pc:sldMasterMk cId="3082762825" sldId="2147483744"/>
        </pc:sldMasterMkLst>
        <pc:sldLayoutChg chg="add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082762825" sldId="2147483744"/>
            <pc:sldLayoutMk cId="857246778" sldId="2147483745"/>
          </pc:sldLayoutMkLst>
        </pc:sldLayoutChg>
        <pc:sldLayoutChg chg="add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082762825" sldId="2147483744"/>
            <pc:sldLayoutMk cId="1256147195" sldId="2147483746"/>
          </pc:sldLayoutMkLst>
        </pc:sldLayoutChg>
        <pc:sldLayoutChg chg="add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082762825" sldId="2147483744"/>
            <pc:sldLayoutMk cId="3747489744" sldId="2147483747"/>
          </pc:sldLayoutMkLst>
        </pc:sldLayoutChg>
        <pc:sldLayoutChg chg="add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082762825" sldId="2147483744"/>
            <pc:sldLayoutMk cId="884592604" sldId="2147483748"/>
          </pc:sldLayoutMkLst>
        </pc:sldLayoutChg>
        <pc:sldLayoutChg chg="add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082762825" sldId="2147483744"/>
            <pc:sldLayoutMk cId="113601019" sldId="2147483749"/>
          </pc:sldLayoutMkLst>
        </pc:sldLayoutChg>
        <pc:sldLayoutChg chg="add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082762825" sldId="2147483744"/>
            <pc:sldLayoutMk cId="2323913448" sldId="2147483750"/>
          </pc:sldLayoutMkLst>
        </pc:sldLayoutChg>
        <pc:sldLayoutChg chg="add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082762825" sldId="2147483744"/>
            <pc:sldLayoutMk cId="1102061548" sldId="2147483751"/>
          </pc:sldLayoutMkLst>
        </pc:sldLayoutChg>
        <pc:sldLayoutChg chg="add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082762825" sldId="2147483744"/>
            <pc:sldLayoutMk cId="2239426778" sldId="2147483752"/>
          </pc:sldLayoutMkLst>
        </pc:sldLayoutChg>
        <pc:sldLayoutChg chg="add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082762825" sldId="2147483744"/>
            <pc:sldLayoutMk cId="2138196223" sldId="2147483753"/>
          </pc:sldLayoutMkLst>
        </pc:sldLayoutChg>
        <pc:sldLayoutChg chg="add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082762825" sldId="2147483744"/>
            <pc:sldLayoutMk cId="509341828" sldId="2147483754"/>
          </pc:sldLayoutMkLst>
        </pc:sldLayoutChg>
        <pc:sldLayoutChg chg="add mod replId">
          <pc:chgData name="VANESSA SCARIN" userId="S::vanessa.scarin@aluno.unip.br::822fc57f-d883-42f5-8f65-15d65098396e" providerId="AD" clId="Web-{920B354A-47BB-F45A-FCD2-EEA81FDAE8FC}" dt="2025-05-28T00:11:08.470" v="55"/>
          <pc:sldLayoutMkLst>
            <pc:docMk/>
            <pc:sldMasterMk cId="3082762825" sldId="2147483744"/>
            <pc:sldLayoutMk cId="36181252" sldId="214748375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2467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341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8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47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489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592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01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913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61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26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8196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5/27/2025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762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>
                <a:ea typeface="+mj-lt"/>
                <a:cs typeface="+mj-lt"/>
              </a:rPr>
              <a:t>PROJETO INTEGRADO MULTIDISCIPLINAR </a:t>
            </a:r>
            <a:endParaRPr lang="pt-BR"/>
          </a:p>
          <a:p>
            <a:r>
              <a:rPr lang="de-DE" dirty="0">
                <a:ea typeface="+mj-lt"/>
                <a:cs typeface="+mj-lt"/>
              </a:rPr>
              <a:t>PIM III </a:t>
            </a:r>
            <a:endParaRPr lang="de-D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 err="1">
                <a:ea typeface="+mn-lt"/>
                <a:cs typeface="+mn-lt"/>
              </a:rPr>
              <a:t>Sistema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integrado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para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gestão</a:t>
            </a:r>
            <a:r>
              <a:rPr lang="de-DE" dirty="0">
                <a:ea typeface="+mn-lt"/>
                <a:cs typeface="+mn-lt"/>
              </a:rPr>
              <a:t> de </a:t>
            </a:r>
            <a:r>
              <a:rPr lang="de-DE" dirty="0" err="1">
                <a:ea typeface="+mn-lt"/>
                <a:cs typeface="+mn-lt"/>
              </a:rPr>
              <a:t>chamados</a:t>
            </a:r>
            <a:r>
              <a:rPr lang="de-DE" dirty="0">
                <a:ea typeface="+mn-lt"/>
                <a:cs typeface="+mn-lt"/>
              </a:rPr>
              <a:t> e </a:t>
            </a:r>
            <a:r>
              <a:rPr lang="de-DE" dirty="0" err="1">
                <a:ea typeface="+mn-lt"/>
                <a:cs typeface="+mn-lt"/>
              </a:rPr>
              <a:t>suporte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técnico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baseado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em</a:t>
            </a:r>
            <a:r>
              <a:rPr lang="de-DE" dirty="0">
                <a:ea typeface="+mn-lt"/>
                <a:cs typeface="+mn-lt"/>
              </a:rPr>
              <a:t> IA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F7F9B-7716-A38A-E5E9-6DD3D3B4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Protótipo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4AF40-AC53-FD72-D493-A027713C6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48526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4A519-DE07-9BD3-5AF4-A93D1AED2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532FF-44FA-FD32-2E35-1E18478D0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4441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92F2-3AD1-E948-0D07-48F16F450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Encerramento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A9822-E497-F075-6FC7-78AF3ABE3D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472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5B41E-90F4-18EF-AF01-CB117C1A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9BB1-2279-993A-4FBE-B22270D66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610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8F24C-9B8A-4565-F5BF-74557F6D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Empresa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AD06C-DC67-3FD1-62FE-DEEBE7406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1279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C36B9-9F77-EBEA-B404-FC96EE084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Economia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6ACA-CAF0-77EB-C03F-1333084916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734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CA955-4603-309B-447D-45DFE6B6E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E2102-5A3B-0CF1-A8C8-CA726BDAD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567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0A73A-0FA8-A4AB-5ADC-AC7C47067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Regra de negócio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EDF34-8E61-3404-A1E3-20AAC6762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35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74FA-99B4-36E4-38CB-92971D716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Análise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E03D4-6A01-7BF7-E941-D56126EF6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536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FF52-BB15-9064-07D7-A06739147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419BC-CCCC-171D-4672-61599B95E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5219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5B814-0F22-A3EF-1AA2-88F94198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Engenharia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0DD4D-5986-AE84-BE9E-0537B2ECD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56018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DashVTI</vt:lpstr>
      <vt:lpstr>PROJETO INTEGRADO MULTIDISCIPLINAR  PIM III </vt:lpstr>
      <vt:lpstr>INTRO</vt:lpstr>
      <vt:lpstr>Empresa</vt:lpstr>
      <vt:lpstr>Economia</vt:lpstr>
      <vt:lpstr>RH</vt:lpstr>
      <vt:lpstr>Regra de negócio</vt:lpstr>
      <vt:lpstr>Análise</vt:lpstr>
      <vt:lpstr>BD</vt:lpstr>
      <vt:lpstr>Engenharia</vt:lpstr>
      <vt:lpstr>Protótipo</vt:lpstr>
      <vt:lpstr>Manual</vt:lpstr>
      <vt:lpstr>Encerramento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24</cp:revision>
  <dcterms:created xsi:type="dcterms:W3CDTF">2025-05-27T23:56:43Z</dcterms:created>
  <dcterms:modified xsi:type="dcterms:W3CDTF">2025-05-28T00:11:14Z</dcterms:modified>
</cp:coreProperties>
</file>