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CE507-59BB-F5A6-4507-69A64442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53FA8C-D29B-CCE9-15A5-946C27AC8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B1B3B-3007-A2D2-CEC2-C7F1C0E3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A75-AF18-49A5-BBE2-8B6B7EC24408}" type="datetimeFigureOut">
              <a:rPr lang="es-PE" smtClean="0"/>
              <a:t>7/07/2024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B0951-3A1F-1512-FEDE-6050FA71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9ED8AE-3D51-344F-2814-C37100A5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9D72-3637-4D9F-BEF1-9F994A9ADB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913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9200A-4C25-DE70-74BD-5D95E516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D8D440-B194-6EB9-1A1E-4391048D4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8C8DD6-F127-7D96-545E-13C108D9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A75-AF18-49A5-BBE2-8B6B7EC24408}" type="datetimeFigureOut">
              <a:rPr lang="es-PE" smtClean="0"/>
              <a:t>7/07/2024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1D529-643B-0074-EFFA-8C9F1C0E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28FE50-BA4F-EDAB-640E-72F1053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9D72-3637-4D9F-BEF1-9F994A9ADB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140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C40D83-7FD5-C829-089A-09941C848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EE693A-1AFA-D7C9-CB3C-B973F49A7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6ECD53-4858-2745-05FC-EA2C8904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A75-AF18-49A5-BBE2-8B6B7EC24408}" type="datetimeFigureOut">
              <a:rPr lang="es-PE" smtClean="0"/>
              <a:t>7/07/2024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7C2DF-0648-3EC5-9C5A-2DB9929D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66E8B-C8EC-3E74-BB72-03131EE1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9D72-3637-4D9F-BEF1-9F994A9ADB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666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037C5-8DE1-F9F6-1DB2-198E14A3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E89CF-D11F-06A4-7DA7-A37F7871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126FD-6442-EB17-7EF4-B569EC05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A75-AF18-49A5-BBE2-8B6B7EC24408}" type="datetimeFigureOut">
              <a:rPr lang="es-PE" smtClean="0"/>
              <a:t>7/07/2024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172735-8837-64BC-D7F1-2A4F9F67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3C8D0-7172-A862-4D3E-F9F3865A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9D72-3637-4D9F-BEF1-9F994A9ADB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527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F7D59-4BC2-F75E-A4ED-11912F1C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930DA8-8F6C-5B3B-CAC0-B71CBBD9E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983FB8-9068-72A0-86D1-739DAEBC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A75-AF18-49A5-BBE2-8B6B7EC24408}" type="datetimeFigureOut">
              <a:rPr lang="es-PE" smtClean="0"/>
              <a:t>7/07/2024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2AED17-0664-274E-7A38-ABF58FF9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8A4D92-0CDE-7A47-FB39-F1059042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9D72-3637-4D9F-BEF1-9F994A9ADB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469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1CD27-C2DA-BEA5-714B-140A732A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78C60-EA5D-8F8E-8042-5C627EE83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03753A-9978-5208-51D4-870D14152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52172F-9FC8-E582-05B3-7A27BA1C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A75-AF18-49A5-BBE2-8B6B7EC24408}" type="datetimeFigureOut">
              <a:rPr lang="es-PE" smtClean="0"/>
              <a:t>7/07/2024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6C5264-EC1D-3199-F71B-72A6F650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7D7A5E-47AC-4AF7-B7CD-97AE5B69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9D72-3637-4D9F-BEF1-9F994A9ADB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793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5CC0F-2C28-E257-E71E-5AB8EE52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3646E1-1758-31DE-2DD7-86D8C32A2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8E2F2E-1329-15A5-812E-543A64267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ED1640-608A-88F8-A1C8-A46AE673F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DBEE82-C078-E98A-3765-C223FA1F5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C09D98-CA40-16C1-76F1-B22FD204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A75-AF18-49A5-BBE2-8B6B7EC24408}" type="datetimeFigureOut">
              <a:rPr lang="es-PE" smtClean="0"/>
              <a:t>7/07/2024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CCF83A-2D35-32DE-EEC8-2F1497F7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2FB25C-7CBC-9532-9C09-8C458CAA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9D72-3637-4D9F-BEF1-9F994A9ADB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406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EDAEB-BFA8-C98D-41EF-5BB8685C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5F77B4-46C9-482A-AD3E-70B66057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A75-AF18-49A5-BBE2-8B6B7EC24408}" type="datetimeFigureOut">
              <a:rPr lang="es-PE" smtClean="0"/>
              <a:t>7/07/2024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AF1184-AABE-E9B2-A163-412A7BDB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325FF5-5881-2690-EE19-0CBF4388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9D72-3637-4D9F-BEF1-9F994A9ADB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5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00DA5C-6508-649F-E1B2-ECDBE0DE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A75-AF18-49A5-BBE2-8B6B7EC24408}" type="datetimeFigureOut">
              <a:rPr lang="es-PE" smtClean="0"/>
              <a:t>7/07/2024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D70F17-8595-636C-600C-AE67EA66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7B717A-CAC5-450A-39E5-B8B0FCC4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9D72-3637-4D9F-BEF1-9F994A9ADB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4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73ABB-D38E-EAB7-8D69-EB3CA8F2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47757-7A3F-DAEB-AD10-3422BD27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557496-510C-533B-5F9B-88DAD0FA5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168D40-541D-1CB4-6A76-0D93EE9F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A75-AF18-49A5-BBE2-8B6B7EC24408}" type="datetimeFigureOut">
              <a:rPr lang="es-PE" smtClean="0"/>
              <a:t>7/07/2024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F7E24B-1309-694F-5304-80E6463B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4E93AF-7099-567B-C4EE-0CD38FFB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9D72-3637-4D9F-BEF1-9F994A9ADB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560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E1AB9-AF3D-F86E-199C-43647619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257A74-7368-BBA5-DF41-39BBE6213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409FD9-934D-B9E4-B2DA-E082A79DE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C2BFC4-0DEA-6F31-4A2E-8C0DC64E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A75-AF18-49A5-BBE2-8B6B7EC24408}" type="datetimeFigureOut">
              <a:rPr lang="es-PE" smtClean="0"/>
              <a:t>7/07/2024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4157E5-CCB5-A42A-F662-342A5636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72B030-69A6-06B7-E8FA-955D6308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9D72-3637-4D9F-BEF1-9F994A9ADB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465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6D039C-8340-3F79-B600-4F99C7BB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2F6F9-2045-0792-F260-EAB47A7A1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644D93-DEDF-6AE8-9D40-B406BC72C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3AA75-AF18-49A5-BBE2-8B6B7EC24408}" type="datetimeFigureOut">
              <a:rPr lang="es-PE" smtClean="0"/>
              <a:t>7/07/2024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CE61B6-78ED-9B7D-E831-32097DE45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0B927-0C91-8F3A-DF55-55EDB8850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E9D72-3637-4D9F-BEF1-9F994A9ADB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402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FF51799-1E08-539F-4B53-E20A2A83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382153"/>
            <a:ext cx="8048625" cy="9423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247118-751C-1B17-04A1-FD5A99082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536922"/>
            <a:ext cx="6619875" cy="16100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2D6432-7F79-3160-C49A-CC010E2FE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52" y="4343109"/>
            <a:ext cx="5281204" cy="13024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F12AECD-0E0E-8E32-ED16-34D99D707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254" y="5391150"/>
            <a:ext cx="5373499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8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E50D200-EB4B-EE81-CE10-2B2F9E56C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41" y="-64607"/>
            <a:ext cx="6287724" cy="36277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D6D1CB7-6507-5045-5573-DAF6678A1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4" y="3820681"/>
            <a:ext cx="4062413" cy="16978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BC60796-1C85-2893-BA9D-A365BF0ED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16" y="3865656"/>
            <a:ext cx="2850166" cy="12765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839C38-1CEB-6E04-0F7F-400C01CE9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716" y="384926"/>
            <a:ext cx="3919129" cy="154389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AC3CB8A-D659-6B81-AAD5-96618B617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946" y="5370992"/>
            <a:ext cx="3559220" cy="153781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63ACD39-BEE7-D2B4-B694-D38F00C3AD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491" y="290042"/>
            <a:ext cx="3858503" cy="29908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2E5F2DE-C645-FDDD-A7C6-3120795CF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1167" y="5245172"/>
            <a:ext cx="3243263" cy="122790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4C73DF-92BE-0604-2CEC-48C0A6FA14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0041" y="2025493"/>
            <a:ext cx="4048125" cy="93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2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A2D99D5-2176-B610-CA2F-635D923B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464" y="293098"/>
            <a:ext cx="7134225" cy="12382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F0EF73-E609-3B2F-7E9F-E7B65A68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42" y="1680753"/>
            <a:ext cx="10433786" cy="4765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6CE5001-EBF3-B232-C3B6-C97AA48B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464" y="2704419"/>
            <a:ext cx="74676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17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Micaela Jimenez</dc:creator>
  <cp:lastModifiedBy>Micaela Jimenez</cp:lastModifiedBy>
  <cp:revision>2</cp:revision>
  <dcterms:created xsi:type="dcterms:W3CDTF">2024-07-07T00:48:30Z</dcterms:created>
  <dcterms:modified xsi:type="dcterms:W3CDTF">2024-07-08T01:53:40Z</dcterms:modified>
</cp:coreProperties>
</file>