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css.com/free-css-templates/page260/wavefire" TargetMode="External"/><Relationship Id="rId2" Type="http://schemas.openxmlformats.org/officeDocument/2006/relationships/hyperlink" Target="https://www.stsci.edu/~jordan/common_pictures/Johns-Hopkins-Engineering-2.gi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3" y="1673524"/>
            <a:ext cx="2923932" cy="147308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Kai M. Hall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Is driving in the DMV safe?</a:t>
            </a:r>
            <a:endParaRPr lang="en-US" sz="2300" dirty="0">
              <a:solidFill>
                <a:srgbClr val="5792BA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B0D398-105F-4C3F-A4D1-3730A26A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05" y="2970480"/>
            <a:ext cx="4100419" cy="7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55DA-28B9-41AE-9250-EC7D73CF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DBEC-7F9F-4AE4-9165-D49B644C61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Extraction of JSON</a:t>
            </a:r>
          </a:p>
          <a:p>
            <a:r>
              <a:rPr lang="en-US" dirty="0"/>
              <a:t>Cleaning process</a:t>
            </a:r>
          </a:p>
          <a:p>
            <a:r>
              <a:rPr lang="en-US" dirty="0"/>
              <a:t>Transfer Data to database</a:t>
            </a:r>
          </a:p>
          <a:p>
            <a:r>
              <a:rPr lang="en-US" dirty="0"/>
              <a:t>Loading Flask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61AC7-7F39-4D6B-8A24-B1E4E14A2C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Crash Data from Montgomery County</a:t>
            </a:r>
          </a:p>
          <a:p>
            <a:pPr lvl="1"/>
            <a:r>
              <a:rPr lang="en-US" dirty="0"/>
              <a:t>Car Crash JSON</a:t>
            </a:r>
          </a:p>
          <a:p>
            <a:pPr lvl="1"/>
            <a:r>
              <a:rPr lang="en-US" dirty="0"/>
              <a:t>3 Visuals of different parts of data</a:t>
            </a:r>
          </a:p>
          <a:p>
            <a:pPr lvl="1"/>
            <a:r>
              <a:rPr lang="en-US" dirty="0"/>
              <a:t>Further Research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CD7E-FF3D-4E15-9400-79727A47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917A-CDAE-4942-98D0-0772A8CF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pPr lvl="1"/>
            <a:r>
              <a:rPr lang="en-US" dirty="0"/>
              <a:t>Html – Theme- Car Crash- Safety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73172-3CB9-4038-A56C-8EE90A98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903-EE93-443E-834D-A4AC9D6D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9FF8-290A-4B22-B712-D965E075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0723-A964-4E47-B9BA-D45FACB5C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3D22-8D74-4F1F-A155-B52E478A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2339-012D-49DF-A5BF-ABAF28EA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502758" cy="4310903"/>
          </a:xfrm>
        </p:spPr>
        <p:txBody>
          <a:bodyPr/>
          <a:lstStyle/>
          <a:p>
            <a:r>
              <a:rPr lang="en-US" dirty="0"/>
              <a:t>John Hopkins pic</a:t>
            </a:r>
          </a:p>
          <a:p>
            <a:pPr lvl="1"/>
            <a:r>
              <a:rPr lang="en-US" sz="1000" dirty="0">
                <a:hlinkClick r:id="rId2"/>
              </a:rPr>
              <a:t>https://www.stsci.edu/~jordan/common_pictures/Johns-Hopkins-Engineering-2.gif</a:t>
            </a:r>
            <a:endParaRPr lang="en-US" sz="1000" dirty="0"/>
          </a:p>
          <a:p>
            <a:endParaRPr lang="en-US" sz="1200" dirty="0"/>
          </a:p>
          <a:p>
            <a:r>
              <a:rPr lang="en-US" sz="1200" dirty="0"/>
              <a:t>HTML Template</a:t>
            </a:r>
          </a:p>
          <a:p>
            <a:r>
              <a:rPr lang="en-US" sz="1200" dirty="0">
                <a:hlinkClick r:id="rId3"/>
              </a:rPr>
              <a:t>https://www.free-css.com/free-css-templates/page260/wavefire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084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{01A74BCA-DA89-4416-B1FE-2F3B97A1CE2C}tf11665031_win32</Template>
  <TotalTime>166</TotalTime>
  <Words>84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Arial Nova Light</vt:lpstr>
      <vt:lpstr>Wingdings 2</vt:lpstr>
      <vt:lpstr>SlateVTI</vt:lpstr>
      <vt:lpstr>Kai M. Hall </vt:lpstr>
      <vt:lpstr>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 M. Hall </dc:title>
  <dc:creator>Kai Hall</dc:creator>
  <cp:lastModifiedBy>Kai Hall</cp:lastModifiedBy>
  <cp:revision>5</cp:revision>
  <dcterms:created xsi:type="dcterms:W3CDTF">2020-11-18T00:06:34Z</dcterms:created>
  <dcterms:modified xsi:type="dcterms:W3CDTF">2020-11-18T02:53:06Z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