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81371" autoAdjust="0"/>
  </p:normalViewPr>
  <p:slideViewPr>
    <p:cSldViewPr snapToGrid="0">
      <p:cViewPr varScale="1">
        <p:scale>
          <a:sx n="56" d="100"/>
          <a:sy n="56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C7EC9-4D86-4E19-BA01-B4A69963288C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09E58-1AC6-49E8-A7EE-4C85AE2D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problem they are trying to solve?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Building Flow is difficult at first because the lingo and retentiveness of familiar sequences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Randomness is a key ingredient to keep the body guessing and growing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user trying to do and why?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Produce random flows quickly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09E58-1AC6-49E8-A7EE-4C85AE2DC3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is your product the best way to solve this problem?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Mobile Device Adaptive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Simplicity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Flexibility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did you decide to build it the way you did?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 Web application are agile and easy to improve upon if necessary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09E58-1AC6-49E8-A7EE-4C85AE2DC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09E58-1AC6-49E8-A7EE-4C85AE2DC3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Changed complete HTML/CSS Layout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Random Function coding language  Python to JS and D3  -Reading documentation was necessary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 views of Python for everything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09E58-1AC6-49E8-A7EE-4C85AE2DC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output but with pictures and more instructional videos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more user interaction with adding Flows/Workouts to Database for recall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 Screen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Possibly an option to download the flow into a CSV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09E58-1AC6-49E8-A7EE-4C85AE2DC3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s://github.com/micale24/editFitnFlo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itnflow.herokuapp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56E5-E464-4762-BCC8-304F414AF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 N </a:t>
            </a:r>
            <a:r>
              <a:rPr lang="en-US" dirty="0" err="1"/>
              <a:t>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DD016-6BE5-4CC5-B2CB-4789E41B7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Capital Technology university</a:t>
            </a:r>
          </a:p>
          <a:p>
            <a:r>
              <a:rPr lang="en-US" dirty="0"/>
              <a:t>Professor Miranda Brown</a:t>
            </a:r>
          </a:p>
          <a:p>
            <a:r>
              <a:rPr lang="en-US" dirty="0"/>
              <a:t>Kai M. hall</a:t>
            </a:r>
          </a:p>
          <a:p>
            <a:r>
              <a:rPr lang="en-US" dirty="0"/>
              <a:t>12/8/2021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C2CC6-52B5-49EA-8043-D7F3D9B0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13360"/>
            <a:ext cx="1591056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A4A8332-6151-481A-9DEC-D3D2FA1A2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EE2C3-508E-47D2-866B-74268862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09" y="4398994"/>
            <a:ext cx="5700416" cy="10641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Help Wanted!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C1A4634-CF00-456C-BBEC-CEAAAAD0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0EFC584-AC34-453E-8A9C-7BEB89F6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5E9C08F-794C-4E4D-AFF0-0A985895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C99F1A-BB7C-49E1-98CF-DE2892091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3B542F9-2D05-417C-A7AD-7AFFB7E0B0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FF1997A-17D4-4819-9FC2-B884E3104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21503FF-7286-464B-8630-3BA09AB8D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A67DC0-D5C3-472C-AEAD-035EED2C6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A07BA38-40D5-4536-B326-48FBBFA10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6D5E409-3A71-49C0-95CE-D1538BDE0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70021DA-07B9-4496-8207-A757FAB41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B27B1A5-5C41-4BC2-9105-D39F5E0C4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5B4BDD0-9FB4-452D-A638-BFD7F32AAC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F1E199-162B-4EAA-B5F7-D9163A1F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0AE6598-0863-406C-ADA1-A77503262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3371116-3488-4DB2-A304-1F3C5928D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908A675-2DB3-443D-9FD0-66C85E1CE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C278961-7F1D-429D-BEBE-98973C70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1ADF9F0-31DE-49C4-924E-888A58F0A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6107732-E440-421D-976A-BD8673768F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60366E1-EC44-4EFF-A8C6-ECDE627CB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9A78416-2D8B-4B20-98C8-1029FD4603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7BE981C-5C80-4E13-9FD8-B35455F75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8F430D8-931C-4E93-9D8C-1357AD8DB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4C41E18-8B54-480B-83D8-8176A0539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FC2AFA4-1C48-4D20-8B9F-8EEA48F3D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156742D-7511-44F3-BB8C-4F52C41B9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F5B4A8E-5A92-468F-AFA9-29EE21CAB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B1B3F74-161B-4BC9-9E53-04EAF4762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D4E709A-22B5-40DA-96AF-AC16C377B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CE75552-806C-4FF6-A5C3-3B8DEA629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1B20381-8B16-4D78-9E15-1D8ED59DD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0C44C95-4178-4E32-BB3A-33475943A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EE41B3A-EEFE-4CB9-872E-414F7958D5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2922CEA-12B3-483F-9178-4C62B3CF2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3F5F6A6-C06F-42AE-9FBD-4B3BCB4AC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1ED679-2530-4361-B95B-B05F1C941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35C9826-4C9B-4A12-BC07-700ACCD405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C2E88E6-BE2E-4523-962A-86D55D7D1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27BAF17-D38B-4F1C-B564-BC3B5E5A8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FDD6921-0E35-49D0-B71C-28BBA4375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955FA46-DEA3-469F-B77D-93DC5E266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669F542-38C0-48F1-8AAC-2969D20A5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710B796-9CE4-4EB4-BF7F-11851B718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C0281A4-7AF1-4013-837D-31C95EEEC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EDB2E49-0514-48F8-BC6A-83DE95F11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B2B6D20-7D59-4DF1-BFD3-A4C5708CF7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00B150-B796-4C5C-AC31-98D060282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89CD9D5-F74D-4CE0-9C43-EC23B0397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C1AB5F8-6407-403F-B281-8B192B383F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C7BFA8A-97EA-4088-A90E-A902C03F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D2DC1CD-8EC5-4976-ADEB-2E06164C09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67277F67-4C66-4421-AE77-90895E80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E05E8F7-5B28-4E47-924C-90D8456CD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A85ACD6-DBB1-401A-BBBA-003F9B77A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B2C7E58-C86A-4951-B94C-D73FA7FDA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02D4B54-E8D9-4A8E-A8AF-D0BA9FDC4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90138EB-1F72-421B-AEFA-A56128397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F559951-B6A6-4E50-BC91-2E2C2D55F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77725C9-CDB3-41D2-AFD0-4BFC5F908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C36F5EB-F912-43CE-8DBF-86CBC786C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35FAFC1-CD70-4F35-BEAC-92156D10F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54F09C1-35B1-4C5D-AFCE-0FF5E43349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3EF58D0-8110-451E-82EC-9D42493F17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014D619-9F4F-484E-B941-8476F8B1B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42C3904F-B896-45BD-B89B-F91A95535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C857C33-5660-41D2-85EF-8DF89C7A1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D37B5DF-F507-4477-BDDA-A16D866039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2059CCF-A142-4899-9CB2-96989FDB0C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D54F23F-3CCE-4230-9450-7E0F57C832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A327725-CC82-4EC4-BC62-404DF8C928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3BC259-8300-4DA0-B0F4-9D4F96A76A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587A259-7B5F-4BB1-ACBB-9F8AFE340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D793FA1-D76B-4059-9FC6-4A43614CD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65E1101-60DE-4A2E-83CB-F2120F3EE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FC297E9-5BAF-4DFE-98C5-D210C07A6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088415C-6522-4AB4-8D73-0BEFB4E71B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CD617DB-B3D3-4213-A9DD-8BA7932B1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450E7E0-1ACD-47BB-9687-C3FBFEEE8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595F51C-2E95-4044-B3D8-A2F596443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87D73B1-3A33-491F-BA89-51B2839106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Blog">
            <a:hlinkClick r:id="rId4"/>
            <a:extLst>
              <a:ext uri="{FF2B5EF4-FFF2-40B4-BE49-F238E27FC236}">
                <a16:creationId xmlns:a16="http://schemas.microsoft.com/office/drawing/2014/main" id="{9170714B-D262-4FE9-A1DD-4B7FDB983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9" b="9664"/>
          <a:stretch/>
        </p:blipFill>
        <p:spPr bwMode="auto">
          <a:xfrm>
            <a:off x="6080591" y="-2008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73710393-C767-43F2-8FBD-DFC6C6DE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4BFFD1D-EF0D-48A3-9398-5E7B3768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158" name="Freeform 97">
              <a:extLst>
                <a:ext uri="{FF2B5EF4-FFF2-40B4-BE49-F238E27FC236}">
                  <a16:creationId xmlns:a16="http://schemas.microsoft.com/office/drawing/2014/main" id="{689353F2-B99A-4264-BFDB-C10D8AD9C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F98F031-719D-4CBA-9C8B-E0A16DED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F0BF977-B855-4AE5-99C3-F8550048E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05AF72D-9C25-41BB-AFCB-D81AB9F0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409F544-D26B-4B8D-A0B1-2B69366CA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6140E36F-2ED8-4E26-A0A6-22A45C16F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0B721E5-9AB8-40F1-B00D-61675608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09CFBE9-3E08-47A9-B687-16CF8470F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45ECBDB-CBEA-4FE2-9E19-DE507EB6A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1074F87-299E-4574-9457-E4F77FCE1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E00CA3D-9F09-45AE-A510-200EA63E7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3163250-DF2D-468F-B58F-00BAA42AA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81CDB55-0C2A-4128-AFAE-E4E44AF7A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1A5269C-2089-465D-A3AE-65A3CE6CBB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819BCAD-CAB9-4FE6-9F21-B85071FB5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B5EC56C-C8D8-4050-A2D1-B7B3FCCAA1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4491DEA-A55D-4C28-8AA6-9691A9A62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3D2A244-B4BB-40E3-B23C-5A15E1136B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00BE7D9-15CD-4F76-8597-011B589BD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2903E31-22BB-47A0-BDF6-353CA627E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8FBC987-7B23-444C-9FC8-ADF3DB98A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BD496B3-1F2A-4819-87F8-C5495A4478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8223F66-B81A-4BA8-898A-9296BA771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4F6E2F1-3B98-4D0D-A2CC-CD3D34022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B0DE108-EDF9-4067-B14D-3F17C4178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055FFCF-CA93-4598-B922-5EA119443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7523144-7D36-41B0-86AA-C3B35B13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D512F63-F2C0-48C7-82E7-2A84D3F29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D99DBCA8-4345-4F25-8A39-13AFB2301B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E38C341-8388-4F81-8CBC-B056FC5B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3D20619E-EAE0-4725-B705-3D96E4F2B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098F849-CF8B-4E75-97B7-14CB4C0AEE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BDDB4DD-24C7-4C8F-BE07-DC216C48D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6E2ABB4-F943-4C41-B285-49F7197BB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03E42AE-9861-4212-A16A-678589A4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5CD4731-613E-42C2-A908-A29E0AF020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1001F03-2B3E-4023-8260-E9EA19376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7702AAD-5D5B-43DA-8A9F-6221A6FBB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76E0DD68-D9E9-4561-8866-9A2D4C773F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7220253-1375-4EAE-9C85-48074FA20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AEA6172-DD83-42B0-A5F8-EF4B4CC9E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3A7DA82-BA46-4425-BD0B-179C4381EB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B050357-22AB-495E-B0C2-817819D20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5872618-FD07-41C6-A602-6BA800CA8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60EBF58-84D1-4B32-9EC8-DF37EB906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6BFE94F-474A-453D-AE3A-E4D9D48B05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7B3DA309-9228-4CBE-874D-94C7DDF02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45109F74-E11C-47CD-8176-A40CB370C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E8D113C-6520-46F0-95D7-D91F597A6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3B703F40-0099-48A5-B79D-D7FF353A64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46DEE307-85EF-4D2A-A1B3-A8D009DE45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6600D9A5-388A-4962-914B-1E57A004C8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1D8C77F-83F8-4142-8766-2CDD2E28E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214FE36-2FD1-49AD-AA59-F50D2BAB0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59FD549-6C27-406B-8154-0FEEC74C2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BBFD3F1-CDDE-47A0-89AD-80663926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1AFA091-C2EE-45A9-9D47-6641B3D00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587CC879-926F-4955-AB23-62E0F3B6A4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E6EA0EB-77AA-4D8F-A1C9-F0AFA039F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EDD9179-D665-453B-8A0D-C8AB1577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BBC4C827-7F4E-4E60-A479-6CCAAC82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8DAB12A-BCD3-43ED-A83B-A624D1665F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50401A41-60CB-4425-AA21-70CDEE8B2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DB940E-119E-46EA-8B0D-8048C979B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F999AF0-B77A-4AA0-9E7F-42E13BE7D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5C14ECD8-D20A-4BB6-BF51-7CD2AF473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1E0E2E8-C70C-4BAC-AB01-192030B0E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A03B16D-75A6-46C2-94F8-7606F808B6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E3410BDA-E31B-490A-B7C8-351F2FE9B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3741A8F-ACE2-4F43-8F65-B04C4E633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0EB9D00F-067B-4545-AC39-D92652216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8D5F767-383B-4436-BEEA-66F30CAC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9361825-C629-4530-AE2C-7FC66CDDD6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7EE53B6E-474F-4D28-87BC-DB5811B9F0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763B8F6-C347-40A9-B37B-4EECA3970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C178CC7-64D9-4B97-B662-2114AEB8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F746BDD-0A58-475C-88FC-C6DA717AE9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D7FA4519-C611-4777-AED5-EDDBCFDC1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6E45A983-6315-4DD7-9BB6-1F68AF308D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FCA867F-6B2A-4332-98E3-F69F2377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6EC41535-37BF-451D-B940-4CEF3A26BF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971" r="27966" b="1"/>
          <a:stretch/>
        </p:blipFill>
        <p:spPr>
          <a:xfrm>
            <a:off x="-2334" y="10"/>
            <a:ext cx="5441859" cy="565493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028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6B80-06F6-4068-83AC-84FF3775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Legality first</a:t>
            </a:r>
          </a:p>
        </p:txBody>
      </p:sp>
      <p:pic>
        <p:nvPicPr>
          <p:cNvPr id="1026" name="Picture 2" descr="What Is Animal Flow? | POPSUGAR Fitness">
            <a:extLst>
              <a:ext uri="{FF2B5EF4-FFF2-40B4-BE49-F238E27FC236}">
                <a16:creationId xmlns:a16="http://schemas.microsoft.com/office/drawing/2014/main" id="{5D15755C-BF58-4EB2-A72E-382C31D7C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r="24211" b="-2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C6F635B-9762-4FDC-8CAC-65CEFD086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Animal Flow is owned by Mike Finch.  </a:t>
            </a:r>
            <a:r>
              <a:rPr lang="en-US" sz="2800" dirty="0"/>
              <a:t>I as an instructor have produced this application solely for personal use and will not distribute for monetary gain and used solely the use in course CS_552 Agile Methods. </a:t>
            </a:r>
          </a:p>
        </p:txBody>
      </p:sp>
    </p:spTree>
    <p:extLst>
      <p:ext uri="{BB962C8B-B14F-4D97-AF65-F5344CB8AC3E}">
        <p14:creationId xmlns:p14="http://schemas.microsoft.com/office/powerpoint/2010/main" val="11154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14E2-47F7-45F9-8EC7-D784BFC6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260908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u="sng" dirty="0">
                <a:latin typeface="Abadi" panose="020B0604020104020204" pitchFamily="34" charset="0"/>
              </a:rPr>
              <a:t>Problem: </a:t>
            </a:r>
            <a:br>
              <a:rPr lang="en-US" sz="2400" u="sng" dirty="0">
                <a:latin typeface="Abadi" panose="020B0604020104020204" pitchFamily="34" charset="0"/>
              </a:rPr>
            </a:br>
            <a:br>
              <a:rPr lang="en-US" sz="2400" u="sng" dirty="0">
                <a:latin typeface="Abadi" panose="020B0604020104020204" pitchFamily="34" charset="0"/>
              </a:rPr>
            </a:br>
            <a:r>
              <a:rPr lang="en-US" sz="2700" cap="none" dirty="0">
                <a:latin typeface="Abadi" panose="020B0604020104020204" pitchFamily="34" charset="0"/>
              </a:rPr>
              <a:t>As A New Animal Instructor Building Flow Are Can Be Difficult And Repetitive. </a:t>
            </a:r>
            <a:br>
              <a:rPr lang="en-US" sz="2700" cap="none" dirty="0">
                <a:latin typeface="Abadi" panose="020B0604020104020204" pitchFamily="34" charset="0"/>
              </a:rPr>
            </a:br>
            <a:br>
              <a:rPr lang="en-US" sz="2700" cap="none" dirty="0">
                <a:latin typeface="Abadi" panose="020B0604020104020204" pitchFamily="34" charset="0"/>
              </a:rPr>
            </a:br>
            <a:r>
              <a:rPr lang="en-US" sz="2700" cap="none" dirty="0">
                <a:latin typeface="Abadi" panose="020B0604020104020204" pitchFamily="34" charset="0"/>
              </a:rPr>
              <a:t>Randomness = Growth</a:t>
            </a:r>
            <a:br>
              <a:rPr lang="en-US" sz="2400" dirty="0">
                <a:latin typeface="Abadi" panose="020B0604020104020204" pitchFamily="34" charset="0"/>
              </a:rPr>
            </a:b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2050" name="Picture 2" descr="2,303 Purple Question Mark Stock Photos, Pictures &amp;amp; Royalty-Free Images -  iStock">
            <a:extLst>
              <a:ext uri="{FF2B5EF4-FFF2-40B4-BE49-F238E27FC236}">
                <a16:creationId xmlns:a16="http://schemas.microsoft.com/office/drawing/2014/main" id="{9B49531A-4D3B-4D2A-9061-F2027FE73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4" r="21242" b="-2"/>
          <a:stretch/>
        </p:blipFill>
        <p:spPr bwMode="auto">
          <a:xfrm>
            <a:off x="20" y="975"/>
            <a:ext cx="6095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430-6297-4781-896F-417A771E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3154680"/>
            <a:ext cx="5147730" cy="2734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Abadi" panose="020B0604020104020204" pitchFamily="34" charset="0"/>
              </a:rPr>
              <a:t>User: </a:t>
            </a:r>
          </a:p>
          <a:p>
            <a:pPr marL="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Needs a quick an easy way to produce random flows for creativity </a:t>
            </a:r>
          </a:p>
        </p:txBody>
      </p:sp>
    </p:spTree>
    <p:extLst>
      <p:ext uri="{BB962C8B-B14F-4D97-AF65-F5344CB8AC3E}">
        <p14:creationId xmlns:p14="http://schemas.microsoft.com/office/powerpoint/2010/main" val="36009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E10E-2A46-4B37-AE7F-8BA9FE56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Fit n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462E-90BA-4EA7-86E8-6A90CCEF2B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Mobile Access </a:t>
            </a:r>
          </a:p>
          <a:p>
            <a:r>
              <a:rPr lang="en-US" dirty="0"/>
              <a:t>Simplicity </a:t>
            </a:r>
          </a:p>
          <a:p>
            <a:r>
              <a:rPr lang="en-US" dirty="0"/>
              <a:t>Flexibility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3FC2E-B37D-4A87-A988-69F7FAAD0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web application are agile easy to improve upon</a:t>
            </a:r>
          </a:p>
        </p:txBody>
      </p:sp>
    </p:spTree>
    <p:extLst>
      <p:ext uri="{BB962C8B-B14F-4D97-AF65-F5344CB8AC3E}">
        <p14:creationId xmlns:p14="http://schemas.microsoft.com/office/powerpoint/2010/main" val="130669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EF1B-7B5B-43FA-A83F-DFA3AC4A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C2B-D8EE-4681-B424-FB1A6496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10319170" cy="576262"/>
          </a:xfrm>
        </p:spPr>
        <p:txBody>
          <a:bodyPr/>
          <a:lstStyle/>
          <a:p>
            <a:pPr algn="ctr"/>
            <a:r>
              <a:rPr lang="en-US" dirty="0"/>
              <a:t>Started with Plan A…ended with Plan D!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401EA-F6E1-4C13-8401-C68334013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Developing the Task Board and EDTL</a:t>
            </a:r>
          </a:p>
          <a:p>
            <a:pPr lvl="1"/>
            <a:r>
              <a:rPr lang="en-US" dirty="0"/>
              <a:t>Started with most difficult task first</a:t>
            </a:r>
          </a:p>
          <a:p>
            <a:r>
              <a:rPr lang="en-US" dirty="0"/>
              <a:t>Connected to live website</a:t>
            </a:r>
          </a:p>
          <a:p>
            <a:r>
              <a:rPr lang="en-US" dirty="0"/>
              <a:t>Starter Code HTML/CSS/Python</a:t>
            </a:r>
          </a:p>
          <a:p>
            <a:r>
              <a:rPr lang="en-US" dirty="0"/>
              <a:t>Procrastination</a:t>
            </a:r>
          </a:p>
          <a:p>
            <a:r>
              <a:rPr lang="en-US" dirty="0"/>
              <a:t>Follow though with Java Script </a:t>
            </a:r>
          </a:p>
        </p:txBody>
      </p:sp>
      <p:pic>
        <p:nvPicPr>
          <p:cNvPr id="3074" name="Picture 2" descr="Glowing neon Route location icon isolated on brick wall background. Map  pointer sign. Concept of path or road. GPS navigator. 2271001 Vector Art at  Vecteezy">
            <a:extLst>
              <a:ext uri="{FF2B5EF4-FFF2-40B4-BE49-F238E27FC236}">
                <a16:creationId xmlns:a16="http://schemas.microsoft.com/office/drawing/2014/main" id="{85AFBD10-B20A-4199-9EFE-13EC38B6062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20" y="3678340"/>
            <a:ext cx="3763570" cy="30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3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6BDB-9802-4BAE-AE0E-361CCD38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366438"/>
            <a:ext cx="5898896" cy="1371600"/>
          </a:xfrm>
        </p:spPr>
        <p:txBody>
          <a:bodyPr/>
          <a:lstStyle/>
          <a:p>
            <a:r>
              <a:rPr lang="en-US" dirty="0"/>
              <a:t>Same End Point with a different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44117-BB67-4A07-AB91-F505F2DBD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7674" y="4608787"/>
            <a:ext cx="2677724" cy="1882775"/>
          </a:xfrm>
          <a:prstGeom prst="rect">
            <a:avLst/>
          </a:prstGeom>
        </p:spPr>
      </p:pic>
      <p:pic>
        <p:nvPicPr>
          <p:cNvPr id="4098" name="Picture 2" descr="purple ball python | Snake sketch, Purple wallpaper iphone, Purple python">
            <a:extLst>
              <a:ext uri="{FF2B5EF4-FFF2-40B4-BE49-F238E27FC236}">
                <a16:creationId xmlns:a16="http://schemas.microsoft.com/office/drawing/2014/main" id="{25854797-4C72-4F4F-A985-5F88DFA4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5" y="2563083"/>
            <a:ext cx="2941453" cy="17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p 10 JavaScript Testing and Debugging Tools in 2019 - Skywell Software">
            <a:extLst>
              <a:ext uri="{FF2B5EF4-FFF2-40B4-BE49-F238E27FC236}">
                <a16:creationId xmlns:a16="http://schemas.microsoft.com/office/drawing/2014/main" id="{C2FD6C4B-E865-4008-B93C-AEE7395C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96" y="2362306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F2C4042-7ECD-4422-BC26-F600485A3B4F}"/>
              </a:ext>
            </a:extLst>
          </p:cNvPr>
          <p:cNvSpPr/>
          <p:nvPr/>
        </p:nvSpPr>
        <p:spPr>
          <a:xfrm rot="1205394">
            <a:off x="2924048" y="5049861"/>
            <a:ext cx="589280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19A0D4-6187-4082-8D97-BE806BA0C5B0}"/>
              </a:ext>
            </a:extLst>
          </p:cNvPr>
          <p:cNvSpPr/>
          <p:nvPr/>
        </p:nvSpPr>
        <p:spPr>
          <a:xfrm rot="19481986">
            <a:off x="7782244" y="4812491"/>
            <a:ext cx="589280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7AE37C-D09C-466C-9A4E-A65A67324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2" r="3620"/>
          <a:stretch/>
        </p:blipFill>
        <p:spPr>
          <a:xfrm>
            <a:off x="516466" y="10"/>
            <a:ext cx="11159068" cy="685799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0DB461-32A9-44A6-A064-F233DAA3E463}"/>
              </a:ext>
            </a:extLst>
          </p:cNvPr>
          <p:cNvSpPr txBox="1"/>
          <p:nvPr/>
        </p:nvSpPr>
        <p:spPr>
          <a:xfrm>
            <a:off x="1874520" y="203200"/>
            <a:ext cx="309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User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7EDC3-D150-48A6-8E3D-B5F54426D9C3}"/>
              </a:ext>
            </a:extLst>
          </p:cNvPr>
          <p:cNvSpPr txBox="1"/>
          <p:nvPr/>
        </p:nvSpPr>
        <p:spPr>
          <a:xfrm>
            <a:off x="1280161" y="5269805"/>
            <a:ext cx="309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Guidance for the User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26F4F-29E7-4A5E-863D-58FB0C5BAB89}"/>
              </a:ext>
            </a:extLst>
          </p:cNvPr>
          <p:cNvSpPr txBox="1"/>
          <p:nvPr/>
        </p:nvSpPr>
        <p:spPr>
          <a:xfrm>
            <a:off x="8128000" y="355600"/>
            <a:ext cx="309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Database to recall flows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24F3A-AB37-441D-BB3C-18D5813998D4}"/>
              </a:ext>
            </a:extLst>
          </p:cNvPr>
          <p:cNvSpPr txBox="1"/>
          <p:nvPr/>
        </p:nvSpPr>
        <p:spPr>
          <a:xfrm>
            <a:off x="7813040" y="5355719"/>
            <a:ext cx="309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 login Screen </a:t>
            </a:r>
          </a:p>
        </p:txBody>
      </p:sp>
    </p:spTree>
    <p:extLst>
      <p:ext uri="{BB962C8B-B14F-4D97-AF65-F5344CB8AC3E}">
        <p14:creationId xmlns:p14="http://schemas.microsoft.com/office/powerpoint/2010/main" val="105655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F68C-1B0B-4BF5-BA09-CFC2D811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Keeping it Agile!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58B8-09BE-4926-978D-ACFD414F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5" y="2065867"/>
            <a:ext cx="5513831" cy="1941576"/>
          </a:xfrm>
        </p:spPr>
        <p:txBody>
          <a:bodyPr/>
          <a:lstStyle/>
          <a:p>
            <a:r>
              <a:rPr lang="en-US" dirty="0"/>
              <a:t>Responding to Change</a:t>
            </a:r>
          </a:p>
          <a:p>
            <a:r>
              <a:rPr lang="en-US" dirty="0"/>
              <a:t>Working Software</a:t>
            </a:r>
          </a:p>
          <a:p>
            <a:r>
              <a:rPr lang="en-US" dirty="0"/>
              <a:t>Welcomed changing requirements in late development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672FA8-5A1A-47CB-8CFE-5C721CFDC10A}"/>
              </a:ext>
            </a:extLst>
          </p:cNvPr>
          <p:cNvSpPr txBox="1">
            <a:spLocks/>
          </p:cNvSpPr>
          <p:nvPr/>
        </p:nvSpPr>
        <p:spPr>
          <a:xfrm>
            <a:off x="957073" y="479213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												Next Project  Agile!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F6D6B-FEB9-45FF-A47A-D190C3E73F41}"/>
              </a:ext>
            </a:extLst>
          </p:cNvPr>
          <p:cNvSpPr txBox="1">
            <a:spLocks/>
          </p:cNvSpPr>
          <p:nvPr/>
        </p:nvSpPr>
        <p:spPr>
          <a:xfrm>
            <a:off x="6580633" y="2785195"/>
            <a:ext cx="5513831" cy="194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Daily Interaction with code</a:t>
            </a:r>
          </a:p>
          <a:p>
            <a:r>
              <a:rPr lang="en-US" dirty="0"/>
              <a:t>Choosing a partner </a:t>
            </a:r>
          </a:p>
        </p:txBody>
      </p:sp>
    </p:spTree>
    <p:extLst>
      <p:ext uri="{BB962C8B-B14F-4D97-AF65-F5344CB8AC3E}">
        <p14:creationId xmlns:p14="http://schemas.microsoft.com/office/powerpoint/2010/main" val="391545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7C167CD5-71AB-46B3-974B-BB17F999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3703" y="1880595"/>
            <a:ext cx="3844764" cy="480595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40247F0D-377E-4D69-9802-A533D88EF5A2}"/>
              </a:ext>
            </a:extLst>
          </p:cNvPr>
          <p:cNvSpPr/>
          <p:nvPr/>
        </p:nvSpPr>
        <p:spPr>
          <a:xfrm>
            <a:off x="4693158" y="365760"/>
            <a:ext cx="2231136" cy="16916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Say DEMO?</a:t>
            </a:r>
          </a:p>
        </p:txBody>
      </p:sp>
    </p:spTree>
    <p:extLst>
      <p:ext uri="{BB962C8B-B14F-4D97-AF65-F5344CB8AC3E}">
        <p14:creationId xmlns:p14="http://schemas.microsoft.com/office/powerpoint/2010/main" val="40012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{6B6F39A1-BFED-47B9-8C73-D1738B038AD0}tf03457452</Template>
  <TotalTime>148</TotalTime>
  <Words>384</Words>
  <Application>Microsoft Office PowerPoint</Application>
  <PresentationFormat>Widescreen</PresentationFormat>
  <Paragraphs>66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Times New Roman</vt:lpstr>
      <vt:lpstr>Celestial</vt:lpstr>
      <vt:lpstr>Fit N fLOW</vt:lpstr>
      <vt:lpstr>Legality first</vt:lpstr>
      <vt:lpstr>Problem:   As A New Animal Instructor Building Flow Are Can Be Difficult And Repetitive.   Randomness = Growth </vt:lpstr>
      <vt:lpstr>Why Fit n Flow?</vt:lpstr>
      <vt:lpstr>The process</vt:lpstr>
      <vt:lpstr>Same End Point with a different Path</vt:lpstr>
      <vt:lpstr>PowerPoint Presentation</vt:lpstr>
      <vt:lpstr>Keeping it Agile! </vt:lpstr>
      <vt:lpstr>PowerPoint Presentation</vt:lpstr>
      <vt:lpstr>Help Wanted!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N fLOW</dc:title>
  <dc:creator>Kai Hall</dc:creator>
  <cp:lastModifiedBy>Kai Hall</cp:lastModifiedBy>
  <cp:revision>6</cp:revision>
  <dcterms:created xsi:type="dcterms:W3CDTF">2021-12-08T19:26:22Z</dcterms:created>
  <dcterms:modified xsi:type="dcterms:W3CDTF">2021-12-08T21:56:42Z</dcterms:modified>
</cp:coreProperties>
</file>