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28803600" cy="36004500"/>
  <p:notesSz cx="6797675" cy="9926638"/>
  <p:defaultTextStyle>
    <a:defPPr>
      <a:defRPr lang="pt-PT"/>
    </a:defPPr>
    <a:lvl1pPr marL="0" algn="l" defTabSz="3703320" rtl="0" eaLnBrk="1" latinLnBrk="0" hangingPunct="1">
      <a:defRPr sz="7300" kern="1200">
        <a:solidFill>
          <a:schemeClr val="tx1"/>
        </a:solidFill>
        <a:latin typeface="+mn-lt"/>
        <a:ea typeface="+mn-ea"/>
        <a:cs typeface="+mn-cs"/>
      </a:defRPr>
    </a:lvl1pPr>
    <a:lvl2pPr marL="1851660" algn="l" defTabSz="3703320" rtl="0" eaLnBrk="1" latinLnBrk="0" hangingPunct="1">
      <a:defRPr sz="7300" kern="1200">
        <a:solidFill>
          <a:schemeClr val="tx1"/>
        </a:solidFill>
        <a:latin typeface="+mn-lt"/>
        <a:ea typeface="+mn-ea"/>
        <a:cs typeface="+mn-cs"/>
      </a:defRPr>
    </a:lvl2pPr>
    <a:lvl3pPr marL="3703320" algn="l" defTabSz="3703320" rtl="0" eaLnBrk="1" latinLnBrk="0" hangingPunct="1">
      <a:defRPr sz="7300" kern="1200">
        <a:solidFill>
          <a:schemeClr val="tx1"/>
        </a:solidFill>
        <a:latin typeface="+mn-lt"/>
        <a:ea typeface="+mn-ea"/>
        <a:cs typeface="+mn-cs"/>
      </a:defRPr>
    </a:lvl3pPr>
    <a:lvl4pPr marL="5554980" algn="l" defTabSz="3703320" rtl="0" eaLnBrk="1" latinLnBrk="0" hangingPunct="1">
      <a:defRPr sz="7300" kern="1200">
        <a:solidFill>
          <a:schemeClr val="tx1"/>
        </a:solidFill>
        <a:latin typeface="+mn-lt"/>
        <a:ea typeface="+mn-ea"/>
        <a:cs typeface="+mn-cs"/>
      </a:defRPr>
    </a:lvl4pPr>
    <a:lvl5pPr marL="7406640" algn="l" defTabSz="3703320" rtl="0" eaLnBrk="1" latinLnBrk="0" hangingPunct="1">
      <a:defRPr sz="7300" kern="1200">
        <a:solidFill>
          <a:schemeClr val="tx1"/>
        </a:solidFill>
        <a:latin typeface="+mn-lt"/>
        <a:ea typeface="+mn-ea"/>
        <a:cs typeface="+mn-cs"/>
      </a:defRPr>
    </a:lvl5pPr>
    <a:lvl6pPr marL="9258300" algn="l" defTabSz="3703320" rtl="0" eaLnBrk="1" latinLnBrk="0" hangingPunct="1">
      <a:defRPr sz="7300" kern="1200">
        <a:solidFill>
          <a:schemeClr val="tx1"/>
        </a:solidFill>
        <a:latin typeface="+mn-lt"/>
        <a:ea typeface="+mn-ea"/>
        <a:cs typeface="+mn-cs"/>
      </a:defRPr>
    </a:lvl6pPr>
    <a:lvl7pPr marL="11109960" algn="l" defTabSz="3703320" rtl="0" eaLnBrk="1" latinLnBrk="0" hangingPunct="1">
      <a:defRPr sz="7300" kern="1200">
        <a:solidFill>
          <a:schemeClr val="tx1"/>
        </a:solidFill>
        <a:latin typeface="+mn-lt"/>
        <a:ea typeface="+mn-ea"/>
        <a:cs typeface="+mn-cs"/>
      </a:defRPr>
    </a:lvl7pPr>
    <a:lvl8pPr marL="12961620" algn="l" defTabSz="3703320" rtl="0" eaLnBrk="1" latinLnBrk="0" hangingPunct="1">
      <a:defRPr sz="7300" kern="1200">
        <a:solidFill>
          <a:schemeClr val="tx1"/>
        </a:solidFill>
        <a:latin typeface="+mn-lt"/>
        <a:ea typeface="+mn-ea"/>
        <a:cs typeface="+mn-cs"/>
      </a:defRPr>
    </a:lvl8pPr>
    <a:lvl9pPr marL="14813280" algn="l" defTabSz="3703320" rtl="0" eaLnBrk="1" latinLnBrk="0" hangingPunct="1">
      <a:defRPr sz="73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IMP3" initials="I" lastIdx="4" clrIdx="0"/>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FF9900"/>
    <a:srgbClr val="FFF081"/>
    <a:srgbClr val="FFDF79"/>
    <a:srgbClr val="FFEEB9"/>
    <a:srgbClr val="FFD3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09" autoAdjust="0"/>
    <p:restoredTop sz="96856" autoAdjust="0"/>
  </p:normalViewPr>
  <p:slideViewPr>
    <p:cSldViewPr>
      <p:cViewPr>
        <p:scale>
          <a:sx n="68" d="100"/>
          <a:sy n="68" d="100"/>
        </p:scale>
        <p:origin x="-80" y="4824"/>
      </p:cViewPr>
      <p:guideLst>
        <p:guide orient="horz" pos="11340"/>
        <p:guide pos="907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commentAuthors" Target="commentAuthors.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2945659" cy="496332"/>
          </a:xfrm>
          <a:prstGeom prst="rect">
            <a:avLst/>
          </a:prstGeom>
        </p:spPr>
        <p:txBody>
          <a:bodyPr vert="horz" lIns="91423" tIns="45712" rIns="91423" bIns="45712" rtlCol="0"/>
          <a:lstStyle>
            <a:lvl1pPr algn="l">
              <a:defRPr sz="1200"/>
            </a:lvl1pPr>
          </a:lstStyle>
          <a:p>
            <a:endParaRPr lang="pt-PT"/>
          </a:p>
        </p:txBody>
      </p:sp>
      <p:sp>
        <p:nvSpPr>
          <p:cNvPr id="3" name="Date Placeholder 2"/>
          <p:cNvSpPr>
            <a:spLocks noGrp="1"/>
          </p:cNvSpPr>
          <p:nvPr>
            <p:ph type="dt" idx="1"/>
          </p:nvPr>
        </p:nvSpPr>
        <p:spPr>
          <a:xfrm>
            <a:off x="3850444" y="0"/>
            <a:ext cx="2945659" cy="496332"/>
          </a:xfrm>
          <a:prstGeom prst="rect">
            <a:avLst/>
          </a:prstGeom>
        </p:spPr>
        <p:txBody>
          <a:bodyPr vert="horz" lIns="91423" tIns="45712" rIns="91423" bIns="45712" rtlCol="0"/>
          <a:lstStyle>
            <a:lvl1pPr algn="r">
              <a:defRPr sz="1200"/>
            </a:lvl1pPr>
          </a:lstStyle>
          <a:p>
            <a:fld id="{C6BE6308-604D-4A3D-B402-95203A137C48}" type="datetimeFigureOut">
              <a:rPr lang="pt-PT" smtClean="0"/>
              <a:pPr/>
              <a:t>11/10/12</a:t>
            </a:fld>
            <a:endParaRPr lang="pt-PT"/>
          </a:p>
        </p:txBody>
      </p:sp>
      <p:sp>
        <p:nvSpPr>
          <p:cNvPr id="4" name="Slide Image Placeholder 3"/>
          <p:cNvSpPr>
            <a:spLocks noGrp="1" noRot="1" noChangeAspect="1"/>
          </p:cNvSpPr>
          <p:nvPr>
            <p:ph type="sldImg" idx="2"/>
          </p:nvPr>
        </p:nvSpPr>
        <p:spPr>
          <a:xfrm>
            <a:off x="1909763" y="744538"/>
            <a:ext cx="2978150" cy="3722687"/>
          </a:xfrm>
          <a:prstGeom prst="rect">
            <a:avLst/>
          </a:prstGeom>
          <a:noFill/>
          <a:ln w="12700">
            <a:solidFill>
              <a:prstClr val="black"/>
            </a:solidFill>
          </a:ln>
        </p:spPr>
        <p:txBody>
          <a:bodyPr vert="horz" lIns="91423" tIns="45712" rIns="91423" bIns="45712" rtlCol="0" anchor="ctr"/>
          <a:lstStyle/>
          <a:p>
            <a:endParaRPr lang="pt-PT"/>
          </a:p>
        </p:txBody>
      </p:sp>
      <p:sp>
        <p:nvSpPr>
          <p:cNvPr id="5" name="Notes Placeholder 4"/>
          <p:cNvSpPr>
            <a:spLocks noGrp="1"/>
          </p:cNvSpPr>
          <p:nvPr>
            <p:ph type="body" sz="quarter" idx="3"/>
          </p:nvPr>
        </p:nvSpPr>
        <p:spPr>
          <a:xfrm>
            <a:off x="679768" y="4715154"/>
            <a:ext cx="5438140" cy="4466987"/>
          </a:xfrm>
          <a:prstGeom prst="rect">
            <a:avLst/>
          </a:prstGeom>
        </p:spPr>
        <p:txBody>
          <a:bodyPr vert="horz" lIns="91423" tIns="45712" rIns="91423" bIns="4571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6" name="Footer Placeholder 5"/>
          <p:cNvSpPr>
            <a:spLocks noGrp="1"/>
          </p:cNvSpPr>
          <p:nvPr>
            <p:ph type="ftr" sz="quarter" idx="4"/>
          </p:nvPr>
        </p:nvSpPr>
        <p:spPr>
          <a:xfrm>
            <a:off x="2" y="9428584"/>
            <a:ext cx="2945659" cy="496332"/>
          </a:xfrm>
          <a:prstGeom prst="rect">
            <a:avLst/>
          </a:prstGeom>
        </p:spPr>
        <p:txBody>
          <a:bodyPr vert="horz" lIns="91423" tIns="45712" rIns="91423" bIns="45712" rtlCol="0" anchor="b"/>
          <a:lstStyle>
            <a:lvl1pPr algn="l">
              <a:defRPr sz="1200"/>
            </a:lvl1pPr>
          </a:lstStyle>
          <a:p>
            <a:endParaRPr lang="pt-PT"/>
          </a:p>
        </p:txBody>
      </p:sp>
      <p:sp>
        <p:nvSpPr>
          <p:cNvPr id="7" name="Slide Number Placeholder 6"/>
          <p:cNvSpPr>
            <a:spLocks noGrp="1"/>
          </p:cNvSpPr>
          <p:nvPr>
            <p:ph type="sldNum" sz="quarter" idx="5"/>
          </p:nvPr>
        </p:nvSpPr>
        <p:spPr>
          <a:xfrm>
            <a:off x="3850444" y="9428584"/>
            <a:ext cx="2945659" cy="496332"/>
          </a:xfrm>
          <a:prstGeom prst="rect">
            <a:avLst/>
          </a:prstGeom>
        </p:spPr>
        <p:txBody>
          <a:bodyPr vert="horz" lIns="91423" tIns="45712" rIns="91423" bIns="45712" rtlCol="0" anchor="b"/>
          <a:lstStyle>
            <a:lvl1pPr algn="r">
              <a:defRPr sz="1200"/>
            </a:lvl1pPr>
          </a:lstStyle>
          <a:p>
            <a:fld id="{E81674BE-8B39-44E0-AB2D-EEA844722049}" type="slidenum">
              <a:rPr lang="pt-PT" smtClean="0"/>
              <a:pPr/>
              <a:t>‹#›</a:t>
            </a:fld>
            <a:endParaRPr lang="pt-PT"/>
          </a:p>
        </p:txBody>
      </p:sp>
    </p:spTree>
    <p:extLst>
      <p:ext uri="{BB962C8B-B14F-4D97-AF65-F5344CB8AC3E}">
        <p14:creationId xmlns:p14="http://schemas.microsoft.com/office/powerpoint/2010/main" val="1833888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E81674BE-8B39-44E0-AB2D-EEA844722049}" type="slidenum">
              <a:rPr lang="pt-PT" smtClean="0"/>
              <a:pPr/>
              <a:t>1</a:t>
            </a:fld>
            <a:endParaRPr lang="pt-PT"/>
          </a:p>
        </p:txBody>
      </p:sp>
    </p:spTree>
    <p:extLst>
      <p:ext uri="{BB962C8B-B14F-4D97-AF65-F5344CB8AC3E}">
        <p14:creationId xmlns:p14="http://schemas.microsoft.com/office/powerpoint/2010/main" val="37989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60270" y="11184734"/>
            <a:ext cx="24483060" cy="7717631"/>
          </a:xfrm>
        </p:spPr>
        <p:txBody>
          <a:bodyPr/>
          <a:lstStyle/>
          <a:p>
            <a:r>
              <a:rPr lang="en-US" smtClean="0"/>
              <a:t>Click to edit Master title style</a:t>
            </a:r>
            <a:endParaRPr lang="pt-PT"/>
          </a:p>
        </p:txBody>
      </p:sp>
      <p:sp>
        <p:nvSpPr>
          <p:cNvPr id="3" name="Subtitle 2"/>
          <p:cNvSpPr>
            <a:spLocks noGrp="1"/>
          </p:cNvSpPr>
          <p:nvPr>
            <p:ph type="subTitle" idx="1"/>
          </p:nvPr>
        </p:nvSpPr>
        <p:spPr>
          <a:xfrm>
            <a:off x="4320540" y="20402550"/>
            <a:ext cx="20162520" cy="9201150"/>
          </a:xfrm>
        </p:spPr>
        <p:txBody>
          <a:bodyPr/>
          <a:lstStyle>
            <a:lvl1pPr marL="0" indent="0" algn="ctr">
              <a:buNone/>
              <a:defRPr>
                <a:solidFill>
                  <a:schemeClr val="tx1">
                    <a:tint val="75000"/>
                  </a:schemeClr>
                </a:solidFill>
              </a:defRPr>
            </a:lvl1pPr>
            <a:lvl2pPr marL="1851660" indent="0" algn="ctr">
              <a:buNone/>
              <a:defRPr>
                <a:solidFill>
                  <a:schemeClr val="tx1">
                    <a:tint val="75000"/>
                  </a:schemeClr>
                </a:solidFill>
              </a:defRPr>
            </a:lvl2pPr>
            <a:lvl3pPr marL="3703320" indent="0" algn="ctr">
              <a:buNone/>
              <a:defRPr>
                <a:solidFill>
                  <a:schemeClr val="tx1">
                    <a:tint val="75000"/>
                  </a:schemeClr>
                </a:solidFill>
              </a:defRPr>
            </a:lvl3pPr>
            <a:lvl4pPr marL="5554980" indent="0" algn="ctr">
              <a:buNone/>
              <a:defRPr>
                <a:solidFill>
                  <a:schemeClr val="tx1">
                    <a:tint val="75000"/>
                  </a:schemeClr>
                </a:solidFill>
              </a:defRPr>
            </a:lvl4pPr>
            <a:lvl5pPr marL="7406640" indent="0" algn="ctr">
              <a:buNone/>
              <a:defRPr>
                <a:solidFill>
                  <a:schemeClr val="tx1">
                    <a:tint val="75000"/>
                  </a:schemeClr>
                </a:solidFill>
              </a:defRPr>
            </a:lvl5pPr>
            <a:lvl6pPr marL="9258300" indent="0" algn="ctr">
              <a:buNone/>
              <a:defRPr>
                <a:solidFill>
                  <a:schemeClr val="tx1">
                    <a:tint val="75000"/>
                  </a:schemeClr>
                </a:solidFill>
              </a:defRPr>
            </a:lvl6pPr>
            <a:lvl7pPr marL="11109960" indent="0" algn="ctr">
              <a:buNone/>
              <a:defRPr>
                <a:solidFill>
                  <a:schemeClr val="tx1">
                    <a:tint val="75000"/>
                  </a:schemeClr>
                </a:solidFill>
              </a:defRPr>
            </a:lvl7pPr>
            <a:lvl8pPr marL="12961620" indent="0" algn="ctr">
              <a:buNone/>
              <a:defRPr>
                <a:solidFill>
                  <a:schemeClr val="tx1">
                    <a:tint val="75000"/>
                  </a:schemeClr>
                </a:solidFill>
              </a:defRPr>
            </a:lvl8pPr>
            <a:lvl9pPr marL="14813280" indent="0" algn="ctr">
              <a:buNone/>
              <a:defRPr>
                <a:solidFill>
                  <a:schemeClr val="tx1">
                    <a:tint val="75000"/>
                  </a:schemeClr>
                </a:solidFill>
              </a:defRPr>
            </a:lvl9pPr>
          </a:lstStyle>
          <a:p>
            <a:r>
              <a:rPr lang="en-US" smtClean="0"/>
              <a:t>Click to edit Master subtitle style</a:t>
            </a:r>
            <a:endParaRPr lang="pt-PT"/>
          </a:p>
        </p:txBody>
      </p:sp>
      <p:sp>
        <p:nvSpPr>
          <p:cNvPr id="4" name="Date Placeholder 3"/>
          <p:cNvSpPr>
            <a:spLocks noGrp="1"/>
          </p:cNvSpPr>
          <p:nvPr>
            <p:ph type="dt" sz="half" idx="10"/>
          </p:nvPr>
        </p:nvSpPr>
        <p:spPr/>
        <p:txBody>
          <a:bodyPr/>
          <a:lstStyle/>
          <a:p>
            <a:fld id="{99C058C9-7AB1-4880-B3C2-3048BF0DB58B}" type="datetimeFigureOut">
              <a:rPr lang="pt-PT" smtClean="0"/>
              <a:pPr/>
              <a:t>11/10/12</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ACEDBFB7-842F-4D7D-92CC-4E9D77268F4D}" type="slidenum">
              <a:rPr lang="pt-PT" smtClean="0"/>
              <a:pPr/>
              <a:t>‹#›</a:t>
            </a:fld>
            <a:endParaRPr lang="pt-PT"/>
          </a:p>
        </p:txBody>
      </p:sp>
    </p:spTree>
    <p:extLst>
      <p:ext uri="{BB962C8B-B14F-4D97-AF65-F5344CB8AC3E}">
        <p14:creationId xmlns:p14="http://schemas.microsoft.com/office/powerpoint/2010/main" val="3549548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PT"/>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Date Placeholder 3"/>
          <p:cNvSpPr>
            <a:spLocks noGrp="1"/>
          </p:cNvSpPr>
          <p:nvPr>
            <p:ph type="dt" sz="half" idx="10"/>
          </p:nvPr>
        </p:nvSpPr>
        <p:spPr/>
        <p:txBody>
          <a:bodyPr/>
          <a:lstStyle/>
          <a:p>
            <a:fld id="{99C058C9-7AB1-4880-B3C2-3048BF0DB58B}" type="datetimeFigureOut">
              <a:rPr lang="pt-PT" smtClean="0"/>
              <a:pPr/>
              <a:t>11/10/12</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ACEDBFB7-842F-4D7D-92CC-4E9D77268F4D}" type="slidenum">
              <a:rPr lang="pt-PT" smtClean="0"/>
              <a:pPr/>
              <a:t>‹#›</a:t>
            </a:fld>
            <a:endParaRPr lang="pt-PT"/>
          </a:p>
        </p:txBody>
      </p:sp>
    </p:spTree>
    <p:extLst>
      <p:ext uri="{BB962C8B-B14F-4D97-AF65-F5344CB8AC3E}">
        <p14:creationId xmlns:p14="http://schemas.microsoft.com/office/powerpoint/2010/main" val="2868495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83225" y="7567613"/>
            <a:ext cx="20412551" cy="161286825"/>
          </a:xfrm>
        </p:spPr>
        <p:txBody>
          <a:bodyPr vert="eaVert"/>
          <a:lstStyle/>
          <a:p>
            <a:r>
              <a:rPr lang="en-US" smtClean="0"/>
              <a:t>Click to edit Master title style</a:t>
            </a:r>
            <a:endParaRPr lang="pt-PT"/>
          </a:p>
        </p:txBody>
      </p:sp>
      <p:sp>
        <p:nvSpPr>
          <p:cNvPr id="3" name="Vertical Text Placeholder 2"/>
          <p:cNvSpPr>
            <a:spLocks noGrp="1"/>
          </p:cNvSpPr>
          <p:nvPr>
            <p:ph type="body" orient="vert" idx="1"/>
          </p:nvPr>
        </p:nvSpPr>
        <p:spPr>
          <a:xfrm>
            <a:off x="4535568" y="7567613"/>
            <a:ext cx="60767595" cy="1612868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Date Placeholder 3"/>
          <p:cNvSpPr>
            <a:spLocks noGrp="1"/>
          </p:cNvSpPr>
          <p:nvPr>
            <p:ph type="dt" sz="half" idx="10"/>
          </p:nvPr>
        </p:nvSpPr>
        <p:spPr/>
        <p:txBody>
          <a:bodyPr/>
          <a:lstStyle/>
          <a:p>
            <a:fld id="{99C058C9-7AB1-4880-B3C2-3048BF0DB58B}" type="datetimeFigureOut">
              <a:rPr lang="pt-PT" smtClean="0"/>
              <a:pPr/>
              <a:t>11/10/12</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ACEDBFB7-842F-4D7D-92CC-4E9D77268F4D}" type="slidenum">
              <a:rPr lang="pt-PT" smtClean="0"/>
              <a:pPr/>
              <a:t>‹#›</a:t>
            </a:fld>
            <a:endParaRPr lang="pt-PT"/>
          </a:p>
        </p:txBody>
      </p:sp>
    </p:spTree>
    <p:extLst>
      <p:ext uri="{BB962C8B-B14F-4D97-AF65-F5344CB8AC3E}">
        <p14:creationId xmlns:p14="http://schemas.microsoft.com/office/powerpoint/2010/main" val="481715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PT"/>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Date Placeholder 3"/>
          <p:cNvSpPr>
            <a:spLocks noGrp="1"/>
          </p:cNvSpPr>
          <p:nvPr>
            <p:ph type="dt" sz="half" idx="10"/>
          </p:nvPr>
        </p:nvSpPr>
        <p:spPr/>
        <p:txBody>
          <a:bodyPr/>
          <a:lstStyle/>
          <a:p>
            <a:fld id="{99C058C9-7AB1-4880-B3C2-3048BF0DB58B}" type="datetimeFigureOut">
              <a:rPr lang="pt-PT" smtClean="0"/>
              <a:pPr/>
              <a:t>11/10/12</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ACEDBFB7-842F-4D7D-92CC-4E9D77268F4D}" type="slidenum">
              <a:rPr lang="pt-PT" smtClean="0"/>
              <a:pPr/>
              <a:t>‹#›</a:t>
            </a:fld>
            <a:endParaRPr lang="pt-PT"/>
          </a:p>
        </p:txBody>
      </p:sp>
    </p:spTree>
    <p:extLst>
      <p:ext uri="{BB962C8B-B14F-4D97-AF65-F5344CB8AC3E}">
        <p14:creationId xmlns:p14="http://schemas.microsoft.com/office/powerpoint/2010/main" val="453009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75286" y="23136228"/>
            <a:ext cx="24483060" cy="7150894"/>
          </a:xfrm>
        </p:spPr>
        <p:txBody>
          <a:bodyPr anchor="t"/>
          <a:lstStyle>
            <a:lvl1pPr algn="l">
              <a:defRPr sz="16200" b="1" cap="all"/>
            </a:lvl1pPr>
          </a:lstStyle>
          <a:p>
            <a:r>
              <a:rPr lang="en-US" smtClean="0"/>
              <a:t>Click to edit Master title style</a:t>
            </a:r>
            <a:endParaRPr lang="pt-PT"/>
          </a:p>
        </p:txBody>
      </p:sp>
      <p:sp>
        <p:nvSpPr>
          <p:cNvPr id="3" name="Text Placeholder 2"/>
          <p:cNvSpPr>
            <a:spLocks noGrp="1"/>
          </p:cNvSpPr>
          <p:nvPr>
            <p:ph type="body" idx="1"/>
          </p:nvPr>
        </p:nvSpPr>
        <p:spPr>
          <a:xfrm>
            <a:off x="2275286" y="15260246"/>
            <a:ext cx="24483060" cy="7875982"/>
          </a:xfrm>
        </p:spPr>
        <p:txBody>
          <a:bodyPr anchor="b"/>
          <a:lstStyle>
            <a:lvl1pPr marL="0" indent="0">
              <a:buNone/>
              <a:defRPr sz="8100">
                <a:solidFill>
                  <a:schemeClr val="tx1">
                    <a:tint val="75000"/>
                  </a:schemeClr>
                </a:solidFill>
              </a:defRPr>
            </a:lvl1pPr>
            <a:lvl2pPr marL="1851660" indent="0">
              <a:buNone/>
              <a:defRPr sz="7300">
                <a:solidFill>
                  <a:schemeClr val="tx1">
                    <a:tint val="75000"/>
                  </a:schemeClr>
                </a:solidFill>
              </a:defRPr>
            </a:lvl2pPr>
            <a:lvl3pPr marL="3703320" indent="0">
              <a:buNone/>
              <a:defRPr sz="6500">
                <a:solidFill>
                  <a:schemeClr val="tx1">
                    <a:tint val="75000"/>
                  </a:schemeClr>
                </a:solidFill>
              </a:defRPr>
            </a:lvl3pPr>
            <a:lvl4pPr marL="5554980" indent="0">
              <a:buNone/>
              <a:defRPr sz="5700">
                <a:solidFill>
                  <a:schemeClr val="tx1">
                    <a:tint val="75000"/>
                  </a:schemeClr>
                </a:solidFill>
              </a:defRPr>
            </a:lvl4pPr>
            <a:lvl5pPr marL="7406640" indent="0">
              <a:buNone/>
              <a:defRPr sz="5700">
                <a:solidFill>
                  <a:schemeClr val="tx1">
                    <a:tint val="75000"/>
                  </a:schemeClr>
                </a:solidFill>
              </a:defRPr>
            </a:lvl5pPr>
            <a:lvl6pPr marL="9258300" indent="0">
              <a:buNone/>
              <a:defRPr sz="5700">
                <a:solidFill>
                  <a:schemeClr val="tx1">
                    <a:tint val="75000"/>
                  </a:schemeClr>
                </a:solidFill>
              </a:defRPr>
            </a:lvl6pPr>
            <a:lvl7pPr marL="11109960" indent="0">
              <a:buNone/>
              <a:defRPr sz="5700">
                <a:solidFill>
                  <a:schemeClr val="tx1">
                    <a:tint val="75000"/>
                  </a:schemeClr>
                </a:solidFill>
              </a:defRPr>
            </a:lvl7pPr>
            <a:lvl8pPr marL="12961620" indent="0">
              <a:buNone/>
              <a:defRPr sz="5700">
                <a:solidFill>
                  <a:schemeClr val="tx1">
                    <a:tint val="75000"/>
                  </a:schemeClr>
                </a:solidFill>
              </a:defRPr>
            </a:lvl8pPr>
            <a:lvl9pPr marL="14813280" indent="0">
              <a:buNone/>
              <a:defRPr sz="5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C058C9-7AB1-4880-B3C2-3048BF0DB58B}" type="datetimeFigureOut">
              <a:rPr lang="pt-PT" smtClean="0"/>
              <a:pPr/>
              <a:t>11/10/12</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ACEDBFB7-842F-4D7D-92CC-4E9D77268F4D}" type="slidenum">
              <a:rPr lang="pt-PT" smtClean="0"/>
              <a:pPr/>
              <a:t>‹#›</a:t>
            </a:fld>
            <a:endParaRPr lang="pt-PT"/>
          </a:p>
        </p:txBody>
      </p:sp>
    </p:spTree>
    <p:extLst>
      <p:ext uri="{BB962C8B-B14F-4D97-AF65-F5344CB8AC3E}">
        <p14:creationId xmlns:p14="http://schemas.microsoft.com/office/powerpoint/2010/main" val="1920906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PT"/>
          </a:p>
        </p:txBody>
      </p:sp>
      <p:sp>
        <p:nvSpPr>
          <p:cNvPr id="3" name="Content Placeholder 2"/>
          <p:cNvSpPr>
            <a:spLocks noGrp="1"/>
          </p:cNvSpPr>
          <p:nvPr>
            <p:ph sz="half" idx="1"/>
          </p:nvPr>
        </p:nvSpPr>
        <p:spPr>
          <a:xfrm>
            <a:off x="4535570" y="44105513"/>
            <a:ext cx="40590072" cy="124748925"/>
          </a:xfrm>
        </p:spPr>
        <p:txBody>
          <a:bodyPr/>
          <a:lstStyle>
            <a:lvl1pPr>
              <a:defRPr sz="11300"/>
            </a:lvl1pPr>
            <a:lvl2pPr>
              <a:defRPr sz="9700"/>
            </a:lvl2pPr>
            <a:lvl3pPr>
              <a:defRPr sz="81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Content Placeholder 3"/>
          <p:cNvSpPr>
            <a:spLocks noGrp="1"/>
          </p:cNvSpPr>
          <p:nvPr>
            <p:ph sz="half" idx="2"/>
          </p:nvPr>
        </p:nvSpPr>
        <p:spPr>
          <a:xfrm>
            <a:off x="45605700" y="44105513"/>
            <a:ext cx="40590075" cy="124748925"/>
          </a:xfrm>
        </p:spPr>
        <p:txBody>
          <a:bodyPr/>
          <a:lstStyle>
            <a:lvl1pPr>
              <a:defRPr sz="11300"/>
            </a:lvl1pPr>
            <a:lvl2pPr>
              <a:defRPr sz="9700"/>
            </a:lvl2pPr>
            <a:lvl3pPr>
              <a:defRPr sz="81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5" name="Date Placeholder 4"/>
          <p:cNvSpPr>
            <a:spLocks noGrp="1"/>
          </p:cNvSpPr>
          <p:nvPr>
            <p:ph type="dt" sz="half" idx="10"/>
          </p:nvPr>
        </p:nvSpPr>
        <p:spPr/>
        <p:txBody>
          <a:bodyPr/>
          <a:lstStyle/>
          <a:p>
            <a:fld id="{99C058C9-7AB1-4880-B3C2-3048BF0DB58B}" type="datetimeFigureOut">
              <a:rPr lang="pt-PT" smtClean="0"/>
              <a:pPr/>
              <a:t>11/10/12</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ACEDBFB7-842F-4D7D-92CC-4E9D77268F4D}" type="slidenum">
              <a:rPr lang="pt-PT" smtClean="0"/>
              <a:pPr/>
              <a:t>‹#›</a:t>
            </a:fld>
            <a:endParaRPr lang="pt-PT"/>
          </a:p>
        </p:txBody>
      </p:sp>
    </p:spTree>
    <p:extLst>
      <p:ext uri="{BB962C8B-B14F-4D97-AF65-F5344CB8AC3E}">
        <p14:creationId xmlns:p14="http://schemas.microsoft.com/office/powerpoint/2010/main" val="440087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0180" y="1441850"/>
            <a:ext cx="25923240" cy="6000750"/>
          </a:xfrm>
        </p:spPr>
        <p:txBody>
          <a:bodyPr/>
          <a:lstStyle>
            <a:lvl1pPr>
              <a:defRPr/>
            </a:lvl1pPr>
          </a:lstStyle>
          <a:p>
            <a:r>
              <a:rPr lang="en-US" smtClean="0"/>
              <a:t>Click to edit Master title style</a:t>
            </a:r>
            <a:endParaRPr lang="pt-PT"/>
          </a:p>
        </p:txBody>
      </p:sp>
      <p:sp>
        <p:nvSpPr>
          <p:cNvPr id="3" name="Text Placeholder 2"/>
          <p:cNvSpPr>
            <a:spLocks noGrp="1"/>
          </p:cNvSpPr>
          <p:nvPr>
            <p:ph type="body" idx="1"/>
          </p:nvPr>
        </p:nvSpPr>
        <p:spPr>
          <a:xfrm>
            <a:off x="1440180" y="8059343"/>
            <a:ext cx="12726592" cy="3358751"/>
          </a:xfrm>
        </p:spPr>
        <p:txBody>
          <a:bodyPr anchor="b"/>
          <a:lstStyle>
            <a:lvl1pPr marL="0" indent="0">
              <a:buNone/>
              <a:defRPr sz="9700" b="1"/>
            </a:lvl1pPr>
            <a:lvl2pPr marL="1851660" indent="0">
              <a:buNone/>
              <a:defRPr sz="8100" b="1"/>
            </a:lvl2pPr>
            <a:lvl3pPr marL="3703320" indent="0">
              <a:buNone/>
              <a:defRPr sz="7300" b="1"/>
            </a:lvl3pPr>
            <a:lvl4pPr marL="5554980" indent="0">
              <a:buNone/>
              <a:defRPr sz="6500" b="1"/>
            </a:lvl4pPr>
            <a:lvl5pPr marL="7406640" indent="0">
              <a:buNone/>
              <a:defRPr sz="6500" b="1"/>
            </a:lvl5pPr>
            <a:lvl6pPr marL="9258300" indent="0">
              <a:buNone/>
              <a:defRPr sz="6500" b="1"/>
            </a:lvl6pPr>
            <a:lvl7pPr marL="11109960" indent="0">
              <a:buNone/>
              <a:defRPr sz="6500" b="1"/>
            </a:lvl7pPr>
            <a:lvl8pPr marL="12961620" indent="0">
              <a:buNone/>
              <a:defRPr sz="6500" b="1"/>
            </a:lvl8pPr>
            <a:lvl9pPr marL="14813280" indent="0">
              <a:buNone/>
              <a:defRPr sz="6500" b="1"/>
            </a:lvl9pPr>
          </a:lstStyle>
          <a:p>
            <a:pPr lvl="0"/>
            <a:r>
              <a:rPr lang="en-US" smtClean="0"/>
              <a:t>Click to edit Master text styles</a:t>
            </a:r>
          </a:p>
        </p:txBody>
      </p:sp>
      <p:sp>
        <p:nvSpPr>
          <p:cNvPr id="4" name="Content Placeholder 3"/>
          <p:cNvSpPr>
            <a:spLocks noGrp="1"/>
          </p:cNvSpPr>
          <p:nvPr>
            <p:ph sz="half" idx="2"/>
          </p:nvPr>
        </p:nvSpPr>
        <p:spPr>
          <a:xfrm>
            <a:off x="1440180" y="11418094"/>
            <a:ext cx="12726592" cy="20744262"/>
          </a:xfrm>
        </p:spPr>
        <p:txBody>
          <a:bodyPr/>
          <a:lstStyle>
            <a:lvl1pPr>
              <a:defRPr sz="9700"/>
            </a:lvl1pPr>
            <a:lvl2pPr>
              <a:defRPr sz="8100"/>
            </a:lvl2pPr>
            <a:lvl3pPr>
              <a:defRPr sz="7300"/>
            </a:lvl3pPr>
            <a:lvl4pPr>
              <a:defRPr sz="6500"/>
            </a:lvl4pPr>
            <a:lvl5pPr>
              <a:defRPr sz="6500"/>
            </a:lvl5pPr>
            <a:lvl6pPr>
              <a:defRPr sz="6500"/>
            </a:lvl6pPr>
            <a:lvl7pPr>
              <a:defRPr sz="6500"/>
            </a:lvl7pPr>
            <a:lvl8pPr>
              <a:defRPr sz="6500"/>
            </a:lvl8pPr>
            <a:lvl9pPr>
              <a:defRPr sz="6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5" name="Text Placeholder 4"/>
          <p:cNvSpPr>
            <a:spLocks noGrp="1"/>
          </p:cNvSpPr>
          <p:nvPr>
            <p:ph type="body" sz="quarter" idx="3"/>
          </p:nvPr>
        </p:nvSpPr>
        <p:spPr>
          <a:xfrm>
            <a:off x="14631830" y="8059343"/>
            <a:ext cx="12731591" cy="3358751"/>
          </a:xfrm>
        </p:spPr>
        <p:txBody>
          <a:bodyPr anchor="b"/>
          <a:lstStyle>
            <a:lvl1pPr marL="0" indent="0">
              <a:buNone/>
              <a:defRPr sz="9700" b="1"/>
            </a:lvl1pPr>
            <a:lvl2pPr marL="1851660" indent="0">
              <a:buNone/>
              <a:defRPr sz="8100" b="1"/>
            </a:lvl2pPr>
            <a:lvl3pPr marL="3703320" indent="0">
              <a:buNone/>
              <a:defRPr sz="7300" b="1"/>
            </a:lvl3pPr>
            <a:lvl4pPr marL="5554980" indent="0">
              <a:buNone/>
              <a:defRPr sz="6500" b="1"/>
            </a:lvl4pPr>
            <a:lvl5pPr marL="7406640" indent="0">
              <a:buNone/>
              <a:defRPr sz="6500" b="1"/>
            </a:lvl5pPr>
            <a:lvl6pPr marL="9258300" indent="0">
              <a:buNone/>
              <a:defRPr sz="6500" b="1"/>
            </a:lvl6pPr>
            <a:lvl7pPr marL="11109960" indent="0">
              <a:buNone/>
              <a:defRPr sz="6500" b="1"/>
            </a:lvl7pPr>
            <a:lvl8pPr marL="12961620" indent="0">
              <a:buNone/>
              <a:defRPr sz="6500" b="1"/>
            </a:lvl8pPr>
            <a:lvl9pPr marL="14813280" indent="0">
              <a:buNone/>
              <a:defRPr sz="6500" b="1"/>
            </a:lvl9pPr>
          </a:lstStyle>
          <a:p>
            <a:pPr lvl="0"/>
            <a:r>
              <a:rPr lang="en-US" smtClean="0"/>
              <a:t>Click to edit Master text styles</a:t>
            </a:r>
          </a:p>
        </p:txBody>
      </p:sp>
      <p:sp>
        <p:nvSpPr>
          <p:cNvPr id="6" name="Content Placeholder 5"/>
          <p:cNvSpPr>
            <a:spLocks noGrp="1"/>
          </p:cNvSpPr>
          <p:nvPr>
            <p:ph sz="quarter" idx="4"/>
          </p:nvPr>
        </p:nvSpPr>
        <p:spPr>
          <a:xfrm>
            <a:off x="14631830" y="11418094"/>
            <a:ext cx="12731591" cy="20744262"/>
          </a:xfrm>
        </p:spPr>
        <p:txBody>
          <a:bodyPr/>
          <a:lstStyle>
            <a:lvl1pPr>
              <a:defRPr sz="9700"/>
            </a:lvl1pPr>
            <a:lvl2pPr>
              <a:defRPr sz="8100"/>
            </a:lvl2pPr>
            <a:lvl3pPr>
              <a:defRPr sz="7300"/>
            </a:lvl3pPr>
            <a:lvl4pPr>
              <a:defRPr sz="6500"/>
            </a:lvl4pPr>
            <a:lvl5pPr>
              <a:defRPr sz="6500"/>
            </a:lvl5pPr>
            <a:lvl6pPr>
              <a:defRPr sz="6500"/>
            </a:lvl6pPr>
            <a:lvl7pPr>
              <a:defRPr sz="6500"/>
            </a:lvl7pPr>
            <a:lvl8pPr>
              <a:defRPr sz="6500"/>
            </a:lvl8pPr>
            <a:lvl9pPr>
              <a:defRPr sz="6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7" name="Date Placeholder 6"/>
          <p:cNvSpPr>
            <a:spLocks noGrp="1"/>
          </p:cNvSpPr>
          <p:nvPr>
            <p:ph type="dt" sz="half" idx="10"/>
          </p:nvPr>
        </p:nvSpPr>
        <p:spPr/>
        <p:txBody>
          <a:bodyPr/>
          <a:lstStyle/>
          <a:p>
            <a:fld id="{99C058C9-7AB1-4880-B3C2-3048BF0DB58B}" type="datetimeFigureOut">
              <a:rPr lang="pt-PT" smtClean="0"/>
              <a:pPr/>
              <a:t>11/10/12</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ACEDBFB7-842F-4D7D-92CC-4E9D77268F4D}" type="slidenum">
              <a:rPr lang="pt-PT" smtClean="0"/>
              <a:pPr/>
              <a:t>‹#›</a:t>
            </a:fld>
            <a:endParaRPr lang="pt-PT"/>
          </a:p>
        </p:txBody>
      </p:sp>
    </p:spTree>
    <p:extLst>
      <p:ext uri="{BB962C8B-B14F-4D97-AF65-F5344CB8AC3E}">
        <p14:creationId xmlns:p14="http://schemas.microsoft.com/office/powerpoint/2010/main" val="2752797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PT"/>
          </a:p>
        </p:txBody>
      </p:sp>
      <p:sp>
        <p:nvSpPr>
          <p:cNvPr id="3" name="Date Placeholder 2"/>
          <p:cNvSpPr>
            <a:spLocks noGrp="1"/>
          </p:cNvSpPr>
          <p:nvPr>
            <p:ph type="dt" sz="half" idx="10"/>
          </p:nvPr>
        </p:nvSpPr>
        <p:spPr/>
        <p:txBody>
          <a:bodyPr/>
          <a:lstStyle/>
          <a:p>
            <a:fld id="{99C058C9-7AB1-4880-B3C2-3048BF0DB58B}" type="datetimeFigureOut">
              <a:rPr lang="pt-PT" smtClean="0"/>
              <a:pPr/>
              <a:t>11/10/12</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ACEDBFB7-842F-4D7D-92CC-4E9D77268F4D}" type="slidenum">
              <a:rPr lang="pt-PT" smtClean="0"/>
              <a:pPr/>
              <a:t>‹#›</a:t>
            </a:fld>
            <a:endParaRPr lang="pt-PT"/>
          </a:p>
        </p:txBody>
      </p:sp>
    </p:spTree>
    <p:extLst>
      <p:ext uri="{BB962C8B-B14F-4D97-AF65-F5344CB8AC3E}">
        <p14:creationId xmlns:p14="http://schemas.microsoft.com/office/powerpoint/2010/main" val="1882268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C058C9-7AB1-4880-B3C2-3048BF0DB58B}" type="datetimeFigureOut">
              <a:rPr lang="pt-PT" smtClean="0"/>
              <a:pPr/>
              <a:t>11/10/12</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ACEDBFB7-842F-4D7D-92CC-4E9D77268F4D}" type="slidenum">
              <a:rPr lang="pt-PT" smtClean="0"/>
              <a:pPr/>
              <a:t>‹#›</a:t>
            </a:fld>
            <a:endParaRPr lang="pt-PT"/>
          </a:p>
        </p:txBody>
      </p:sp>
    </p:spTree>
    <p:extLst>
      <p:ext uri="{BB962C8B-B14F-4D97-AF65-F5344CB8AC3E}">
        <p14:creationId xmlns:p14="http://schemas.microsoft.com/office/powerpoint/2010/main" val="2064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0182" y="1433512"/>
            <a:ext cx="9476186" cy="6100763"/>
          </a:xfrm>
        </p:spPr>
        <p:txBody>
          <a:bodyPr anchor="b"/>
          <a:lstStyle>
            <a:lvl1pPr algn="l">
              <a:defRPr sz="8100" b="1"/>
            </a:lvl1pPr>
          </a:lstStyle>
          <a:p>
            <a:r>
              <a:rPr lang="en-US" smtClean="0"/>
              <a:t>Click to edit Master title style</a:t>
            </a:r>
            <a:endParaRPr lang="pt-PT"/>
          </a:p>
        </p:txBody>
      </p:sp>
      <p:sp>
        <p:nvSpPr>
          <p:cNvPr id="3" name="Content Placeholder 2"/>
          <p:cNvSpPr>
            <a:spLocks noGrp="1"/>
          </p:cNvSpPr>
          <p:nvPr>
            <p:ph idx="1"/>
          </p:nvPr>
        </p:nvSpPr>
        <p:spPr>
          <a:xfrm>
            <a:off x="11261407" y="1433515"/>
            <a:ext cx="16102013" cy="30728843"/>
          </a:xfrm>
        </p:spPr>
        <p:txBody>
          <a:bodyPr/>
          <a:lstStyle>
            <a:lvl1pPr>
              <a:defRPr sz="13000"/>
            </a:lvl1pPr>
            <a:lvl2pPr>
              <a:defRPr sz="11300"/>
            </a:lvl2pPr>
            <a:lvl3pPr>
              <a:defRPr sz="9700"/>
            </a:lvl3pPr>
            <a:lvl4pPr>
              <a:defRPr sz="8100"/>
            </a:lvl4pPr>
            <a:lvl5pPr>
              <a:defRPr sz="8100"/>
            </a:lvl5pPr>
            <a:lvl6pPr>
              <a:defRPr sz="8100"/>
            </a:lvl6pPr>
            <a:lvl7pPr>
              <a:defRPr sz="8100"/>
            </a:lvl7pPr>
            <a:lvl8pPr>
              <a:defRPr sz="8100"/>
            </a:lvl8pPr>
            <a:lvl9pPr>
              <a:defRPr sz="8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Text Placeholder 3"/>
          <p:cNvSpPr>
            <a:spLocks noGrp="1"/>
          </p:cNvSpPr>
          <p:nvPr>
            <p:ph type="body" sz="half" idx="2"/>
          </p:nvPr>
        </p:nvSpPr>
        <p:spPr>
          <a:xfrm>
            <a:off x="1440182" y="7534278"/>
            <a:ext cx="9476186" cy="24628081"/>
          </a:xfrm>
        </p:spPr>
        <p:txBody>
          <a:bodyPr/>
          <a:lstStyle>
            <a:lvl1pPr marL="0" indent="0">
              <a:buNone/>
              <a:defRPr sz="5700"/>
            </a:lvl1pPr>
            <a:lvl2pPr marL="1851660" indent="0">
              <a:buNone/>
              <a:defRPr sz="4900"/>
            </a:lvl2pPr>
            <a:lvl3pPr marL="3703320" indent="0">
              <a:buNone/>
              <a:defRPr sz="4100"/>
            </a:lvl3pPr>
            <a:lvl4pPr marL="5554980" indent="0">
              <a:buNone/>
              <a:defRPr sz="3600"/>
            </a:lvl4pPr>
            <a:lvl5pPr marL="7406640" indent="0">
              <a:buNone/>
              <a:defRPr sz="3600"/>
            </a:lvl5pPr>
            <a:lvl6pPr marL="9258300" indent="0">
              <a:buNone/>
              <a:defRPr sz="3600"/>
            </a:lvl6pPr>
            <a:lvl7pPr marL="11109960" indent="0">
              <a:buNone/>
              <a:defRPr sz="3600"/>
            </a:lvl7pPr>
            <a:lvl8pPr marL="12961620" indent="0">
              <a:buNone/>
              <a:defRPr sz="3600"/>
            </a:lvl8pPr>
            <a:lvl9pPr marL="14813280" indent="0">
              <a:buNone/>
              <a:defRPr sz="3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C058C9-7AB1-4880-B3C2-3048BF0DB58B}" type="datetimeFigureOut">
              <a:rPr lang="pt-PT" smtClean="0"/>
              <a:pPr/>
              <a:t>11/10/12</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ACEDBFB7-842F-4D7D-92CC-4E9D77268F4D}" type="slidenum">
              <a:rPr lang="pt-PT" smtClean="0"/>
              <a:pPr/>
              <a:t>‹#›</a:t>
            </a:fld>
            <a:endParaRPr lang="pt-PT"/>
          </a:p>
        </p:txBody>
      </p:sp>
    </p:spTree>
    <p:extLst>
      <p:ext uri="{BB962C8B-B14F-4D97-AF65-F5344CB8AC3E}">
        <p14:creationId xmlns:p14="http://schemas.microsoft.com/office/powerpoint/2010/main" val="1260705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45707" y="25203150"/>
            <a:ext cx="17282160" cy="2975375"/>
          </a:xfrm>
        </p:spPr>
        <p:txBody>
          <a:bodyPr anchor="b"/>
          <a:lstStyle>
            <a:lvl1pPr algn="l">
              <a:defRPr sz="8100" b="1"/>
            </a:lvl1pPr>
          </a:lstStyle>
          <a:p>
            <a:r>
              <a:rPr lang="en-US" smtClean="0"/>
              <a:t>Click to edit Master title style</a:t>
            </a:r>
            <a:endParaRPr lang="pt-PT"/>
          </a:p>
        </p:txBody>
      </p:sp>
      <p:sp>
        <p:nvSpPr>
          <p:cNvPr id="3" name="Picture Placeholder 2"/>
          <p:cNvSpPr>
            <a:spLocks noGrp="1"/>
          </p:cNvSpPr>
          <p:nvPr>
            <p:ph type="pic" idx="1"/>
          </p:nvPr>
        </p:nvSpPr>
        <p:spPr>
          <a:xfrm>
            <a:off x="5645707" y="3217069"/>
            <a:ext cx="17282160" cy="21602700"/>
          </a:xfrm>
        </p:spPr>
        <p:txBody>
          <a:bodyPr/>
          <a:lstStyle>
            <a:lvl1pPr marL="0" indent="0">
              <a:buNone/>
              <a:defRPr sz="13000"/>
            </a:lvl1pPr>
            <a:lvl2pPr marL="1851660" indent="0">
              <a:buNone/>
              <a:defRPr sz="11300"/>
            </a:lvl2pPr>
            <a:lvl3pPr marL="3703320" indent="0">
              <a:buNone/>
              <a:defRPr sz="9700"/>
            </a:lvl3pPr>
            <a:lvl4pPr marL="5554980" indent="0">
              <a:buNone/>
              <a:defRPr sz="8100"/>
            </a:lvl4pPr>
            <a:lvl5pPr marL="7406640" indent="0">
              <a:buNone/>
              <a:defRPr sz="8100"/>
            </a:lvl5pPr>
            <a:lvl6pPr marL="9258300" indent="0">
              <a:buNone/>
              <a:defRPr sz="8100"/>
            </a:lvl6pPr>
            <a:lvl7pPr marL="11109960" indent="0">
              <a:buNone/>
              <a:defRPr sz="8100"/>
            </a:lvl7pPr>
            <a:lvl8pPr marL="12961620" indent="0">
              <a:buNone/>
              <a:defRPr sz="8100"/>
            </a:lvl8pPr>
            <a:lvl9pPr marL="14813280" indent="0">
              <a:buNone/>
              <a:defRPr sz="8100"/>
            </a:lvl9pPr>
          </a:lstStyle>
          <a:p>
            <a:endParaRPr lang="pt-PT"/>
          </a:p>
        </p:txBody>
      </p:sp>
      <p:sp>
        <p:nvSpPr>
          <p:cNvPr id="4" name="Text Placeholder 3"/>
          <p:cNvSpPr>
            <a:spLocks noGrp="1"/>
          </p:cNvSpPr>
          <p:nvPr>
            <p:ph type="body" sz="half" idx="2"/>
          </p:nvPr>
        </p:nvSpPr>
        <p:spPr>
          <a:xfrm>
            <a:off x="5645707" y="28178524"/>
            <a:ext cx="17282160" cy="4225526"/>
          </a:xfrm>
        </p:spPr>
        <p:txBody>
          <a:bodyPr/>
          <a:lstStyle>
            <a:lvl1pPr marL="0" indent="0">
              <a:buNone/>
              <a:defRPr sz="5700"/>
            </a:lvl1pPr>
            <a:lvl2pPr marL="1851660" indent="0">
              <a:buNone/>
              <a:defRPr sz="4900"/>
            </a:lvl2pPr>
            <a:lvl3pPr marL="3703320" indent="0">
              <a:buNone/>
              <a:defRPr sz="4100"/>
            </a:lvl3pPr>
            <a:lvl4pPr marL="5554980" indent="0">
              <a:buNone/>
              <a:defRPr sz="3600"/>
            </a:lvl4pPr>
            <a:lvl5pPr marL="7406640" indent="0">
              <a:buNone/>
              <a:defRPr sz="3600"/>
            </a:lvl5pPr>
            <a:lvl6pPr marL="9258300" indent="0">
              <a:buNone/>
              <a:defRPr sz="3600"/>
            </a:lvl6pPr>
            <a:lvl7pPr marL="11109960" indent="0">
              <a:buNone/>
              <a:defRPr sz="3600"/>
            </a:lvl7pPr>
            <a:lvl8pPr marL="12961620" indent="0">
              <a:buNone/>
              <a:defRPr sz="3600"/>
            </a:lvl8pPr>
            <a:lvl9pPr marL="14813280" indent="0">
              <a:buNone/>
              <a:defRPr sz="3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C058C9-7AB1-4880-B3C2-3048BF0DB58B}" type="datetimeFigureOut">
              <a:rPr lang="pt-PT" smtClean="0"/>
              <a:pPr/>
              <a:t>11/10/12</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ACEDBFB7-842F-4D7D-92CC-4E9D77268F4D}" type="slidenum">
              <a:rPr lang="pt-PT" smtClean="0"/>
              <a:pPr/>
              <a:t>‹#›</a:t>
            </a:fld>
            <a:endParaRPr lang="pt-PT"/>
          </a:p>
        </p:txBody>
      </p:sp>
    </p:spTree>
    <p:extLst>
      <p:ext uri="{BB962C8B-B14F-4D97-AF65-F5344CB8AC3E}">
        <p14:creationId xmlns:p14="http://schemas.microsoft.com/office/powerpoint/2010/main" val="402081457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40180" y="1441850"/>
            <a:ext cx="25923240" cy="6000750"/>
          </a:xfrm>
          <a:prstGeom prst="rect">
            <a:avLst/>
          </a:prstGeom>
        </p:spPr>
        <p:txBody>
          <a:bodyPr vert="horz" lIns="370332" tIns="185166" rIns="370332" bIns="185166" rtlCol="0" anchor="ctr">
            <a:normAutofit/>
          </a:bodyPr>
          <a:lstStyle/>
          <a:p>
            <a:r>
              <a:rPr lang="en-US" smtClean="0"/>
              <a:t>Click to edit Master title style</a:t>
            </a:r>
            <a:endParaRPr lang="pt-PT"/>
          </a:p>
        </p:txBody>
      </p:sp>
      <p:sp>
        <p:nvSpPr>
          <p:cNvPr id="3" name="Text Placeholder 2"/>
          <p:cNvSpPr>
            <a:spLocks noGrp="1"/>
          </p:cNvSpPr>
          <p:nvPr>
            <p:ph type="body" idx="1"/>
          </p:nvPr>
        </p:nvSpPr>
        <p:spPr>
          <a:xfrm>
            <a:off x="1440180" y="8401053"/>
            <a:ext cx="25923240" cy="23761306"/>
          </a:xfrm>
          <a:prstGeom prst="rect">
            <a:avLst/>
          </a:prstGeom>
        </p:spPr>
        <p:txBody>
          <a:bodyPr vert="horz" lIns="370332" tIns="185166" rIns="370332" bIns="18516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Date Placeholder 3"/>
          <p:cNvSpPr>
            <a:spLocks noGrp="1"/>
          </p:cNvSpPr>
          <p:nvPr>
            <p:ph type="dt" sz="half" idx="2"/>
          </p:nvPr>
        </p:nvSpPr>
        <p:spPr>
          <a:xfrm>
            <a:off x="1440180" y="33370840"/>
            <a:ext cx="6720840" cy="1916906"/>
          </a:xfrm>
          <a:prstGeom prst="rect">
            <a:avLst/>
          </a:prstGeom>
        </p:spPr>
        <p:txBody>
          <a:bodyPr vert="horz" lIns="370332" tIns="185166" rIns="370332" bIns="185166" rtlCol="0" anchor="ctr"/>
          <a:lstStyle>
            <a:lvl1pPr algn="l">
              <a:defRPr sz="4900">
                <a:solidFill>
                  <a:schemeClr val="tx1">
                    <a:tint val="75000"/>
                  </a:schemeClr>
                </a:solidFill>
              </a:defRPr>
            </a:lvl1pPr>
          </a:lstStyle>
          <a:p>
            <a:fld id="{99C058C9-7AB1-4880-B3C2-3048BF0DB58B}" type="datetimeFigureOut">
              <a:rPr lang="pt-PT" smtClean="0"/>
              <a:pPr/>
              <a:t>11/10/12</a:t>
            </a:fld>
            <a:endParaRPr lang="pt-PT"/>
          </a:p>
        </p:txBody>
      </p:sp>
      <p:sp>
        <p:nvSpPr>
          <p:cNvPr id="5" name="Footer Placeholder 4"/>
          <p:cNvSpPr>
            <a:spLocks noGrp="1"/>
          </p:cNvSpPr>
          <p:nvPr>
            <p:ph type="ftr" sz="quarter" idx="3"/>
          </p:nvPr>
        </p:nvSpPr>
        <p:spPr>
          <a:xfrm>
            <a:off x="9841230" y="33370840"/>
            <a:ext cx="9121140" cy="1916906"/>
          </a:xfrm>
          <a:prstGeom prst="rect">
            <a:avLst/>
          </a:prstGeom>
        </p:spPr>
        <p:txBody>
          <a:bodyPr vert="horz" lIns="370332" tIns="185166" rIns="370332" bIns="185166" rtlCol="0" anchor="ctr"/>
          <a:lstStyle>
            <a:lvl1pPr algn="ctr">
              <a:defRPr sz="4900">
                <a:solidFill>
                  <a:schemeClr val="tx1">
                    <a:tint val="75000"/>
                  </a:schemeClr>
                </a:solidFill>
              </a:defRPr>
            </a:lvl1pPr>
          </a:lstStyle>
          <a:p>
            <a:endParaRPr lang="pt-PT"/>
          </a:p>
        </p:txBody>
      </p:sp>
      <p:sp>
        <p:nvSpPr>
          <p:cNvPr id="6" name="Slide Number Placeholder 5"/>
          <p:cNvSpPr>
            <a:spLocks noGrp="1"/>
          </p:cNvSpPr>
          <p:nvPr>
            <p:ph type="sldNum" sz="quarter" idx="4"/>
          </p:nvPr>
        </p:nvSpPr>
        <p:spPr>
          <a:xfrm>
            <a:off x="20642580" y="33370840"/>
            <a:ext cx="6720840" cy="1916906"/>
          </a:xfrm>
          <a:prstGeom prst="rect">
            <a:avLst/>
          </a:prstGeom>
        </p:spPr>
        <p:txBody>
          <a:bodyPr vert="horz" lIns="370332" tIns="185166" rIns="370332" bIns="185166" rtlCol="0" anchor="ctr"/>
          <a:lstStyle>
            <a:lvl1pPr algn="r">
              <a:defRPr sz="4900">
                <a:solidFill>
                  <a:schemeClr val="tx1">
                    <a:tint val="75000"/>
                  </a:schemeClr>
                </a:solidFill>
              </a:defRPr>
            </a:lvl1pPr>
          </a:lstStyle>
          <a:p>
            <a:fld id="{ACEDBFB7-842F-4D7D-92CC-4E9D77268F4D}" type="slidenum">
              <a:rPr lang="pt-PT" smtClean="0"/>
              <a:pPr/>
              <a:t>‹#›</a:t>
            </a:fld>
            <a:endParaRPr lang="pt-PT"/>
          </a:p>
        </p:txBody>
      </p:sp>
    </p:spTree>
    <p:extLst>
      <p:ext uri="{BB962C8B-B14F-4D97-AF65-F5344CB8AC3E}">
        <p14:creationId xmlns:p14="http://schemas.microsoft.com/office/powerpoint/2010/main" val="16502306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703320" rtl="0" eaLnBrk="1" latinLnBrk="0" hangingPunct="1">
        <a:spcBef>
          <a:spcPct val="0"/>
        </a:spcBef>
        <a:buNone/>
        <a:defRPr sz="17800" kern="1200">
          <a:solidFill>
            <a:schemeClr val="tx1"/>
          </a:solidFill>
          <a:latin typeface="+mj-lt"/>
          <a:ea typeface="+mj-ea"/>
          <a:cs typeface="+mj-cs"/>
        </a:defRPr>
      </a:lvl1pPr>
    </p:titleStyle>
    <p:bodyStyle>
      <a:lvl1pPr marL="1388745" indent="-1388745" algn="l" defTabSz="3703320" rtl="0" eaLnBrk="1" latinLnBrk="0" hangingPunct="1">
        <a:spcBef>
          <a:spcPct val="20000"/>
        </a:spcBef>
        <a:buFont typeface="Arial" pitchFamily="34" charset="0"/>
        <a:buChar char="•"/>
        <a:defRPr sz="13000" kern="1200">
          <a:solidFill>
            <a:schemeClr val="tx1"/>
          </a:solidFill>
          <a:latin typeface="+mn-lt"/>
          <a:ea typeface="+mn-ea"/>
          <a:cs typeface="+mn-cs"/>
        </a:defRPr>
      </a:lvl1pPr>
      <a:lvl2pPr marL="3008948" indent="-1157288" algn="l" defTabSz="3703320" rtl="0" eaLnBrk="1" latinLnBrk="0" hangingPunct="1">
        <a:spcBef>
          <a:spcPct val="20000"/>
        </a:spcBef>
        <a:buFont typeface="Arial" pitchFamily="34" charset="0"/>
        <a:buChar char="–"/>
        <a:defRPr sz="11300" kern="1200">
          <a:solidFill>
            <a:schemeClr val="tx1"/>
          </a:solidFill>
          <a:latin typeface="+mn-lt"/>
          <a:ea typeface="+mn-ea"/>
          <a:cs typeface="+mn-cs"/>
        </a:defRPr>
      </a:lvl2pPr>
      <a:lvl3pPr marL="4629150" indent="-925830" algn="l" defTabSz="3703320" rtl="0" eaLnBrk="1" latinLnBrk="0" hangingPunct="1">
        <a:spcBef>
          <a:spcPct val="20000"/>
        </a:spcBef>
        <a:buFont typeface="Arial" pitchFamily="34" charset="0"/>
        <a:buChar char="•"/>
        <a:defRPr sz="9700" kern="1200">
          <a:solidFill>
            <a:schemeClr val="tx1"/>
          </a:solidFill>
          <a:latin typeface="+mn-lt"/>
          <a:ea typeface="+mn-ea"/>
          <a:cs typeface="+mn-cs"/>
        </a:defRPr>
      </a:lvl3pPr>
      <a:lvl4pPr marL="6480810" indent="-925830" algn="l" defTabSz="3703320" rtl="0" eaLnBrk="1" latinLnBrk="0" hangingPunct="1">
        <a:spcBef>
          <a:spcPct val="20000"/>
        </a:spcBef>
        <a:buFont typeface="Arial" pitchFamily="34" charset="0"/>
        <a:buChar char="–"/>
        <a:defRPr sz="8100" kern="1200">
          <a:solidFill>
            <a:schemeClr val="tx1"/>
          </a:solidFill>
          <a:latin typeface="+mn-lt"/>
          <a:ea typeface="+mn-ea"/>
          <a:cs typeface="+mn-cs"/>
        </a:defRPr>
      </a:lvl4pPr>
      <a:lvl5pPr marL="8332470" indent="-925830" algn="l" defTabSz="3703320" rtl="0" eaLnBrk="1" latinLnBrk="0" hangingPunct="1">
        <a:spcBef>
          <a:spcPct val="20000"/>
        </a:spcBef>
        <a:buFont typeface="Arial" pitchFamily="34" charset="0"/>
        <a:buChar char="»"/>
        <a:defRPr sz="8100" kern="1200">
          <a:solidFill>
            <a:schemeClr val="tx1"/>
          </a:solidFill>
          <a:latin typeface="+mn-lt"/>
          <a:ea typeface="+mn-ea"/>
          <a:cs typeface="+mn-cs"/>
        </a:defRPr>
      </a:lvl5pPr>
      <a:lvl6pPr marL="10184130" indent="-925830" algn="l" defTabSz="3703320" rtl="0" eaLnBrk="1" latinLnBrk="0" hangingPunct="1">
        <a:spcBef>
          <a:spcPct val="20000"/>
        </a:spcBef>
        <a:buFont typeface="Arial" pitchFamily="34" charset="0"/>
        <a:buChar char="•"/>
        <a:defRPr sz="8100" kern="1200">
          <a:solidFill>
            <a:schemeClr val="tx1"/>
          </a:solidFill>
          <a:latin typeface="+mn-lt"/>
          <a:ea typeface="+mn-ea"/>
          <a:cs typeface="+mn-cs"/>
        </a:defRPr>
      </a:lvl6pPr>
      <a:lvl7pPr marL="12035790" indent="-925830" algn="l" defTabSz="3703320" rtl="0" eaLnBrk="1" latinLnBrk="0" hangingPunct="1">
        <a:spcBef>
          <a:spcPct val="20000"/>
        </a:spcBef>
        <a:buFont typeface="Arial" pitchFamily="34" charset="0"/>
        <a:buChar char="•"/>
        <a:defRPr sz="8100" kern="1200">
          <a:solidFill>
            <a:schemeClr val="tx1"/>
          </a:solidFill>
          <a:latin typeface="+mn-lt"/>
          <a:ea typeface="+mn-ea"/>
          <a:cs typeface="+mn-cs"/>
        </a:defRPr>
      </a:lvl7pPr>
      <a:lvl8pPr marL="13887450" indent="-925830" algn="l" defTabSz="3703320" rtl="0" eaLnBrk="1" latinLnBrk="0" hangingPunct="1">
        <a:spcBef>
          <a:spcPct val="20000"/>
        </a:spcBef>
        <a:buFont typeface="Arial" pitchFamily="34" charset="0"/>
        <a:buChar char="•"/>
        <a:defRPr sz="8100" kern="1200">
          <a:solidFill>
            <a:schemeClr val="tx1"/>
          </a:solidFill>
          <a:latin typeface="+mn-lt"/>
          <a:ea typeface="+mn-ea"/>
          <a:cs typeface="+mn-cs"/>
        </a:defRPr>
      </a:lvl8pPr>
      <a:lvl9pPr marL="15739110" indent="-925830" algn="l" defTabSz="3703320" rtl="0" eaLnBrk="1" latinLnBrk="0" hangingPunct="1">
        <a:spcBef>
          <a:spcPct val="20000"/>
        </a:spcBef>
        <a:buFont typeface="Arial" pitchFamily="34" charset="0"/>
        <a:buChar char="•"/>
        <a:defRPr sz="8100" kern="1200">
          <a:solidFill>
            <a:schemeClr val="tx1"/>
          </a:solidFill>
          <a:latin typeface="+mn-lt"/>
          <a:ea typeface="+mn-ea"/>
          <a:cs typeface="+mn-cs"/>
        </a:defRPr>
      </a:lvl9pPr>
    </p:bodyStyle>
    <p:otherStyle>
      <a:defPPr>
        <a:defRPr lang="pt-PT"/>
      </a:defPPr>
      <a:lvl1pPr marL="0" algn="l" defTabSz="3703320" rtl="0" eaLnBrk="1" latinLnBrk="0" hangingPunct="1">
        <a:defRPr sz="7300" kern="1200">
          <a:solidFill>
            <a:schemeClr val="tx1"/>
          </a:solidFill>
          <a:latin typeface="+mn-lt"/>
          <a:ea typeface="+mn-ea"/>
          <a:cs typeface="+mn-cs"/>
        </a:defRPr>
      </a:lvl1pPr>
      <a:lvl2pPr marL="1851660" algn="l" defTabSz="3703320" rtl="0" eaLnBrk="1" latinLnBrk="0" hangingPunct="1">
        <a:defRPr sz="7300" kern="1200">
          <a:solidFill>
            <a:schemeClr val="tx1"/>
          </a:solidFill>
          <a:latin typeface="+mn-lt"/>
          <a:ea typeface="+mn-ea"/>
          <a:cs typeface="+mn-cs"/>
        </a:defRPr>
      </a:lvl2pPr>
      <a:lvl3pPr marL="3703320" algn="l" defTabSz="3703320" rtl="0" eaLnBrk="1" latinLnBrk="0" hangingPunct="1">
        <a:defRPr sz="7300" kern="1200">
          <a:solidFill>
            <a:schemeClr val="tx1"/>
          </a:solidFill>
          <a:latin typeface="+mn-lt"/>
          <a:ea typeface="+mn-ea"/>
          <a:cs typeface="+mn-cs"/>
        </a:defRPr>
      </a:lvl3pPr>
      <a:lvl4pPr marL="5554980" algn="l" defTabSz="3703320" rtl="0" eaLnBrk="1" latinLnBrk="0" hangingPunct="1">
        <a:defRPr sz="7300" kern="1200">
          <a:solidFill>
            <a:schemeClr val="tx1"/>
          </a:solidFill>
          <a:latin typeface="+mn-lt"/>
          <a:ea typeface="+mn-ea"/>
          <a:cs typeface="+mn-cs"/>
        </a:defRPr>
      </a:lvl4pPr>
      <a:lvl5pPr marL="7406640" algn="l" defTabSz="3703320" rtl="0" eaLnBrk="1" latinLnBrk="0" hangingPunct="1">
        <a:defRPr sz="7300" kern="1200">
          <a:solidFill>
            <a:schemeClr val="tx1"/>
          </a:solidFill>
          <a:latin typeface="+mn-lt"/>
          <a:ea typeface="+mn-ea"/>
          <a:cs typeface="+mn-cs"/>
        </a:defRPr>
      </a:lvl5pPr>
      <a:lvl6pPr marL="9258300" algn="l" defTabSz="3703320" rtl="0" eaLnBrk="1" latinLnBrk="0" hangingPunct="1">
        <a:defRPr sz="7300" kern="1200">
          <a:solidFill>
            <a:schemeClr val="tx1"/>
          </a:solidFill>
          <a:latin typeface="+mn-lt"/>
          <a:ea typeface="+mn-ea"/>
          <a:cs typeface="+mn-cs"/>
        </a:defRPr>
      </a:lvl6pPr>
      <a:lvl7pPr marL="11109960" algn="l" defTabSz="3703320" rtl="0" eaLnBrk="1" latinLnBrk="0" hangingPunct="1">
        <a:defRPr sz="7300" kern="1200">
          <a:solidFill>
            <a:schemeClr val="tx1"/>
          </a:solidFill>
          <a:latin typeface="+mn-lt"/>
          <a:ea typeface="+mn-ea"/>
          <a:cs typeface="+mn-cs"/>
        </a:defRPr>
      </a:lvl7pPr>
      <a:lvl8pPr marL="12961620" algn="l" defTabSz="3703320" rtl="0" eaLnBrk="1" latinLnBrk="0" hangingPunct="1">
        <a:defRPr sz="7300" kern="1200">
          <a:solidFill>
            <a:schemeClr val="tx1"/>
          </a:solidFill>
          <a:latin typeface="+mn-lt"/>
          <a:ea typeface="+mn-ea"/>
          <a:cs typeface="+mn-cs"/>
        </a:defRPr>
      </a:lvl8pPr>
      <a:lvl9pPr marL="14813280" algn="l" defTabSz="3703320" rtl="0" eaLnBrk="1" latinLnBrk="0" hangingPunct="1">
        <a:defRPr sz="7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8.png"/><Relationship Id="rId12" Type="http://schemas.openxmlformats.org/officeDocument/2006/relationships/image" Target="../media/image9.png"/><Relationship Id="rId13" Type="http://schemas.openxmlformats.org/officeDocument/2006/relationships/image" Target="../media/image10.emf"/><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jmicael@lip.pt" TargetMode="External"/><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4.png"/><Relationship Id="rId8" Type="http://schemas.openxmlformats.org/officeDocument/2006/relationships/image" Target="../media/image5.emf"/><Relationship Id="rId9" Type="http://schemas.openxmlformats.org/officeDocument/2006/relationships/image" Target="../media/image6.png"/><Relationship Id="rId10"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6" name="Rectangle 5"/>
          <p:cNvSpPr/>
          <p:nvPr/>
        </p:nvSpPr>
        <p:spPr>
          <a:xfrm>
            <a:off x="1800" y="250"/>
            <a:ext cx="28800000" cy="540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7" name="Rectangle 6"/>
          <p:cNvSpPr/>
          <p:nvPr/>
        </p:nvSpPr>
        <p:spPr>
          <a:xfrm>
            <a:off x="415800" y="360290"/>
            <a:ext cx="27972000" cy="4715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baseline="-25000" dirty="0">
                <a:solidFill>
                  <a:srgbClr val="FFFFFF"/>
                </a:solidFill>
                <a:latin typeface="Arial"/>
                <a:cs typeface="Arial"/>
              </a:rPr>
              <a:t>μ</a:t>
            </a:r>
            <a:endParaRPr lang="pt-PT" dirty="0">
              <a:solidFill>
                <a:schemeClr val="tx1"/>
              </a:solidFill>
            </a:endParaRPr>
          </a:p>
        </p:txBody>
      </p:sp>
      <p:sp>
        <p:nvSpPr>
          <p:cNvPr id="8" name="TextBox 7"/>
          <p:cNvSpPr txBox="1"/>
          <p:nvPr/>
        </p:nvSpPr>
        <p:spPr>
          <a:xfrm>
            <a:off x="7489032" y="792338"/>
            <a:ext cx="20378264" cy="1815882"/>
          </a:xfrm>
          <a:prstGeom prst="rect">
            <a:avLst/>
          </a:prstGeom>
          <a:noFill/>
        </p:spPr>
        <p:txBody>
          <a:bodyPr wrap="square" rtlCol="0">
            <a:spAutoFit/>
          </a:bodyPr>
          <a:lstStyle/>
          <a:p>
            <a:pPr algn="r"/>
            <a:r>
              <a:rPr lang="en-US" sz="5600" b="1" dirty="0" smtClean="0">
                <a:latin typeface="Arial" pitchFamily="34" charset="0"/>
                <a:cs typeface="Arial" pitchFamily="34" charset="0"/>
              </a:rPr>
              <a:t>Measurement of the Number of </a:t>
            </a:r>
            <a:r>
              <a:rPr lang="en-US" sz="5600" b="1" dirty="0" err="1" smtClean="0">
                <a:latin typeface="Arial" pitchFamily="34" charset="0"/>
                <a:cs typeface="Arial" pitchFamily="34" charset="0"/>
              </a:rPr>
              <a:t>Muons</a:t>
            </a:r>
            <a:r>
              <a:rPr lang="en-US" sz="5600" b="1" dirty="0" smtClean="0">
                <a:latin typeface="Arial" pitchFamily="34" charset="0"/>
                <a:cs typeface="Arial" pitchFamily="34" charset="0"/>
              </a:rPr>
              <a:t> in Inclined Showers at the Pierre Auger Observatory</a:t>
            </a:r>
            <a:endParaRPr lang="pt-PT" sz="5600" b="1" dirty="0">
              <a:latin typeface="Arial" pitchFamily="34" charset="0"/>
              <a:cs typeface="Arial" pitchFamily="34" charset="0"/>
            </a:endParaRPr>
          </a:p>
        </p:txBody>
      </p:sp>
      <p:sp>
        <p:nvSpPr>
          <p:cNvPr id="9" name="TextBox 8"/>
          <p:cNvSpPr txBox="1"/>
          <p:nvPr/>
        </p:nvSpPr>
        <p:spPr>
          <a:xfrm>
            <a:off x="9217224" y="2952578"/>
            <a:ext cx="18650072" cy="615553"/>
          </a:xfrm>
          <a:prstGeom prst="rect">
            <a:avLst/>
          </a:prstGeom>
          <a:noFill/>
        </p:spPr>
        <p:txBody>
          <a:bodyPr wrap="square" rtlCol="0">
            <a:spAutoFit/>
          </a:bodyPr>
          <a:lstStyle/>
          <a:p>
            <a:pPr algn="r"/>
            <a:r>
              <a:rPr lang="pt-PT" sz="3400" dirty="0" smtClean="0">
                <a:latin typeface="Arial" pitchFamily="34" charset="0"/>
                <a:cs typeface="Arial" pitchFamily="34" charset="0"/>
              </a:rPr>
              <a:t>Micael </a:t>
            </a:r>
            <a:r>
              <a:rPr lang="pt-PT" sz="3400" dirty="0" err="1" smtClean="0">
                <a:latin typeface="Arial" pitchFamily="34" charset="0"/>
                <a:cs typeface="Arial" pitchFamily="34" charset="0"/>
              </a:rPr>
              <a:t>Oliveira</a:t>
            </a:r>
            <a:r>
              <a:rPr lang="pt-PT" sz="3400" baseline="30000" dirty="0" err="1" smtClean="0">
                <a:latin typeface="Arial" pitchFamily="34" charset="0"/>
                <a:cs typeface="Arial" pitchFamily="34" charset="0"/>
              </a:rPr>
              <a:t>a,b</a:t>
            </a:r>
            <a:r>
              <a:rPr lang="pt-PT" sz="3400" baseline="30000" dirty="0" smtClean="0">
                <a:latin typeface="Arial" pitchFamily="34" charset="0"/>
                <a:cs typeface="Arial" pitchFamily="34" charset="0"/>
              </a:rPr>
              <a:t> </a:t>
            </a:r>
            <a:r>
              <a:rPr lang="pt-PT" sz="3400" dirty="0" smtClean="0">
                <a:latin typeface="Arial" pitchFamily="34" charset="0"/>
                <a:cs typeface="Arial" pitchFamily="34" charset="0"/>
              </a:rPr>
              <a:t> (</a:t>
            </a:r>
            <a:r>
              <a:rPr lang="pt-PT" sz="3400" dirty="0" smtClean="0">
                <a:latin typeface="Arial" pitchFamily="34" charset="0"/>
                <a:cs typeface="Arial" pitchFamily="34" charset="0"/>
                <a:hlinkClick r:id="rId3"/>
              </a:rPr>
              <a:t>jmicael@lip.pt</a:t>
            </a:r>
            <a:r>
              <a:rPr lang="pt-PT" sz="3400" dirty="0" smtClean="0">
                <a:latin typeface="Arial" pitchFamily="34" charset="0"/>
                <a:cs typeface="Arial" pitchFamily="34" charset="0"/>
              </a:rPr>
              <a:t>),  Lorenzo </a:t>
            </a:r>
            <a:r>
              <a:rPr lang="pt-PT" sz="3400" dirty="0" err="1" smtClean="0">
                <a:latin typeface="Arial" pitchFamily="34" charset="0"/>
                <a:cs typeface="Arial" pitchFamily="34" charset="0"/>
              </a:rPr>
              <a:t>Cazon</a:t>
            </a:r>
            <a:r>
              <a:rPr lang="pt-PT" sz="3400" baseline="30000" dirty="0" err="1" smtClean="0">
                <a:latin typeface="Arial" pitchFamily="34" charset="0"/>
                <a:cs typeface="Arial" pitchFamily="34" charset="0"/>
              </a:rPr>
              <a:t>b</a:t>
            </a:r>
            <a:r>
              <a:rPr lang="pt-PT" sz="3400" dirty="0" smtClean="0">
                <a:latin typeface="Arial" pitchFamily="34" charset="0"/>
                <a:cs typeface="Arial" pitchFamily="34" charset="0"/>
              </a:rPr>
              <a:t>,  Ruben </a:t>
            </a:r>
            <a:r>
              <a:rPr lang="pt-PT" sz="3400" dirty="0" err="1" smtClean="0">
                <a:latin typeface="Arial" pitchFamily="34" charset="0"/>
                <a:cs typeface="Arial" pitchFamily="34" charset="0"/>
              </a:rPr>
              <a:t>Conceição</a:t>
            </a:r>
            <a:r>
              <a:rPr lang="pt-PT" sz="3400" baseline="30000" dirty="0" err="1">
                <a:latin typeface="Arial" pitchFamily="34" charset="0"/>
                <a:cs typeface="Arial" pitchFamily="34" charset="0"/>
              </a:rPr>
              <a:t>b</a:t>
            </a:r>
            <a:r>
              <a:rPr lang="pt-PT" sz="3400" dirty="0" smtClean="0">
                <a:latin typeface="Arial" pitchFamily="34" charset="0"/>
                <a:cs typeface="Arial" pitchFamily="34" charset="0"/>
              </a:rPr>
              <a:t>,  Mário </a:t>
            </a:r>
            <a:r>
              <a:rPr lang="pt-PT" sz="3400" dirty="0" err="1" smtClean="0">
                <a:latin typeface="Arial" pitchFamily="34" charset="0"/>
                <a:cs typeface="Arial" pitchFamily="34" charset="0"/>
              </a:rPr>
              <a:t>Pimenta</a:t>
            </a:r>
            <a:r>
              <a:rPr lang="pt-PT" sz="3400" baseline="30000" dirty="0" err="1" smtClean="0">
                <a:latin typeface="Arial" pitchFamily="34" charset="0"/>
                <a:cs typeface="Arial" pitchFamily="34" charset="0"/>
              </a:rPr>
              <a:t>a,b</a:t>
            </a:r>
            <a:endParaRPr lang="pt-PT" sz="3400" dirty="0">
              <a:latin typeface="Arial" pitchFamily="34" charset="0"/>
              <a:cs typeface="Arial" pitchFamily="34" charset="0"/>
            </a:endParaRPr>
          </a:p>
        </p:txBody>
      </p:sp>
      <p:sp>
        <p:nvSpPr>
          <p:cNvPr id="3" name="Rectangle 2"/>
          <p:cNvSpPr/>
          <p:nvPr/>
        </p:nvSpPr>
        <p:spPr>
          <a:xfrm>
            <a:off x="489854" y="5688882"/>
            <a:ext cx="13680000" cy="27291032"/>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pt-PT" dirty="0"/>
          </a:p>
        </p:txBody>
      </p:sp>
      <p:sp>
        <p:nvSpPr>
          <p:cNvPr id="240" name="Rectangle 239"/>
          <p:cNvSpPr/>
          <p:nvPr/>
        </p:nvSpPr>
        <p:spPr>
          <a:xfrm>
            <a:off x="14761840" y="5688882"/>
            <a:ext cx="13680000" cy="27291032"/>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pt-PT" dirty="0"/>
          </a:p>
        </p:txBody>
      </p:sp>
      <p:sp>
        <p:nvSpPr>
          <p:cNvPr id="11" name="TextBox 10"/>
          <p:cNvSpPr txBox="1"/>
          <p:nvPr/>
        </p:nvSpPr>
        <p:spPr>
          <a:xfrm>
            <a:off x="10513368" y="3726663"/>
            <a:ext cx="17353928" cy="892552"/>
          </a:xfrm>
          <a:prstGeom prst="rect">
            <a:avLst/>
          </a:prstGeom>
          <a:noFill/>
        </p:spPr>
        <p:txBody>
          <a:bodyPr wrap="square" rtlCol="0">
            <a:spAutoFit/>
          </a:bodyPr>
          <a:lstStyle/>
          <a:p>
            <a:pPr algn="r"/>
            <a:r>
              <a:rPr lang="pt-PT" sz="2600" baseline="30000" dirty="0" smtClean="0">
                <a:latin typeface="Arial" pitchFamily="34" charset="0"/>
                <a:cs typeface="Arial" pitchFamily="34" charset="0"/>
              </a:rPr>
              <a:t>a  </a:t>
            </a:r>
            <a:r>
              <a:rPr lang="pt-PT" sz="2600" dirty="0" smtClean="0">
                <a:latin typeface="Arial" pitchFamily="34" charset="0"/>
                <a:cs typeface="Arial" pitchFamily="34" charset="0"/>
              </a:rPr>
              <a:t>Departamento de Física,  Instituto Superior Técnico, Universidade Técnica de Lisboa,  Portugal</a:t>
            </a:r>
          </a:p>
          <a:p>
            <a:pPr algn="r"/>
            <a:r>
              <a:rPr lang="pt-PT" sz="2600" baseline="30000" dirty="0" smtClean="0">
                <a:latin typeface="Arial" pitchFamily="34" charset="0"/>
                <a:cs typeface="Arial" pitchFamily="34" charset="0"/>
              </a:rPr>
              <a:t>b</a:t>
            </a:r>
            <a:r>
              <a:rPr lang="pt-PT" sz="2600" dirty="0" smtClean="0">
                <a:latin typeface="Arial" pitchFamily="34" charset="0"/>
                <a:cs typeface="Arial" pitchFamily="34" charset="0"/>
              </a:rPr>
              <a:t>  Laboratório de </a:t>
            </a:r>
            <a:r>
              <a:rPr lang="pt-PT" sz="2600" dirty="0" err="1" smtClean="0">
                <a:latin typeface="Arial" pitchFamily="34" charset="0"/>
                <a:cs typeface="Arial" pitchFamily="34" charset="0"/>
              </a:rPr>
              <a:t>Instrumentaçõo</a:t>
            </a:r>
            <a:r>
              <a:rPr lang="pt-PT" sz="2600" dirty="0" smtClean="0">
                <a:latin typeface="Arial" pitchFamily="34" charset="0"/>
                <a:cs typeface="Arial" pitchFamily="34" charset="0"/>
              </a:rPr>
              <a:t> e Física Experimental de Partículas, Lisboa,  Portugal</a:t>
            </a:r>
            <a:endParaRPr lang="pt-PT" sz="2600" baseline="30000" dirty="0">
              <a:latin typeface="Arial" pitchFamily="34" charset="0"/>
              <a:cs typeface="Arial" pitchFamily="34" charset="0"/>
            </a:endParaRPr>
          </a:p>
        </p:txBody>
      </p:sp>
      <p:sp>
        <p:nvSpPr>
          <p:cNvPr id="4" name="TextBox 3"/>
          <p:cNvSpPr txBox="1"/>
          <p:nvPr/>
        </p:nvSpPr>
        <p:spPr>
          <a:xfrm>
            <a:off x="489854" y="5686562"/>
            <a:ext cx="13680000" cy="720000"/>
          </a:xfrm>
          <a:prstGeom prst="rect">
            <a:avLst/>
          </a:prstGeom>
          <a:solidFill>
            <a:schemeClr val="tx2"/>
          </a:solidFill>
        </p:spPr>
        <p:txBody>
          <a:bodyPr wrap="square" rtlCol="0" anchor="t">
            <a:spAutoFit/>
          </a:bodyPr>
          <a:lstStyle/>
          <a:p>
            <a:pPr algn="ctr"/>
            <a:r>
              <a:rPr lang="pt-PT" sz="4000" b="1" dirty="0" smtClean="0">
                <a:solidFill>
                  <a:schemeClr val="bg1"/>
                </a:solidFill>
                <a:latin typeface="Arial" pitchFamily="34" charset="0"/>
                <a:cs typeface="Arial" pitchFamily="34" charset="0"/>
              </a:rPr>
              <a:t>   </a:t>
            </a:r>
            <a:r>
              <a:rPr lang="pt-PT" sz="4000" b="1" dirty="0" err="1" smtClean="0">
                <a:solidFill>
                  <a:schemeClr val="bg1"/>
                </a:solidFill>
                <a:latin typeface="Arial" pitchFamily="34" charset="0"/>
                <a:cs typeface="Arial" pitchFamily="34" charset="0"/>
              </a:rPr>
              <a:t>Introduction</a:t>
            </a:r>
            <a:endParaRPr lang="pt-PT" sz="4000" b="1" dirty="0">
              <a:solidFill>
                <a:schemeClr val="bg1"/>
              </a:solidFill>
              <a:latin typeface="Arial" pitchFamily="34" charset="0"/>
              <a:cs typeface="Arial" pitchFamily="34" charset="0"/>
            </a:endParaRPr>
          </a:p>
        </p:txBody>
      </p:sp>
      <p:sp>
        <p:nvSpPr>
          <p:cNvPr id="12" name="TextBox 11"/>
          <p:cNvSpPr txBox="1"/>
          <p:nvPr/>
        </p:nvSpPr>
        <p:spPr>
          <a:xfrm>
            <a:off x="648272" y="6624986"/>
            <a:ext cx="13307078" cy="6898299"/>
          </a:xfrm>
          <a:prstGeom prst="rect">
            <a:avLst/>
          </a:prstGeom>
          <a:noFill/>
        </p:spPr>
        <p:txBody>
          <a:bodyPr wrap="square" rtlCol="0">
            <a:spAutoFit/>
          </a:bodyPr>
          <a:lstStyle/>
          <a:p>
            <a:pPr marL="457200" indent="-457200" algn="just">
              <a:lnSpc>
                <a:spcPct val="120000"/>
              </a:lnSpc>
              <a:spcAft>
                <a:spcPts val="1200"/>
              </a:spcAft>
              <a:buFont typeface="Arial"/>
              <a:buChar char="•"/>
            </a:pPr>
            <a:r>
              <a:rPr lang="en-US" sz="2800" dirty="0" smtClean="0">
                <a:latin typeface="Arial"/>
                <a:cs typeface="Arial"/>
              </a:rPr>
              <a:t>At </a:t>
            </a:r>
            <a:r>
              <a:rPr lang="en-US" sz="2800" dirty="0">
                <a:latin typeface="Arial"/>
                <a:cs typeface="Arial"/>
              </a:rPr>
              <a:t>the </a:t>
            </a:r>
            <a:r>
              <a:rPr lang="en-US" sz="2800" b="1" dirty="0">
                <a:latin typeface="Arial"/>
                <a:cs typeface="Arial"/>
              </a:rPr>
              <a:t>Pierre Auger Observatory</a:t>
            </a:r>
            <a:r>
              <a:rPr lang="en-US" sz="2800" dirty="0">
                <a:latin typeface="Arial"/>
                <a:cs typeface="Arial"/>
              </a:rPr>
              <a:t> physicists</a:t>
            </a:r>
            <a:r>
              <a:rPr lang="en-US" sz="2800" b="1" dirty="0">
                <a:latin typeface="Arial"/>
                <a:cs typeface="Arial"/>
              </a:rPr>
              <a:t> </a:t>
            </a:r>
            <a:r>
              <a:rPr lang="en-US" sz="2800" dirty="0">
                <a:latin typeface="Arial"/>
                <a:cs typeface="Arial"/>
              </a:rPr>
              <a:t>study the most energetic particles ever detected by mankind. The </a:t>
            </a:r>
            <a:r>
              <a:rPr lang="en-US" sz="2800" dirty="0" smtClean="0">
                <a:latin typeface="Arial"/>
                <a:cs typeface="Arial"/>
              </a:rPr>
              <a:t>center-</a:t>
            </a:r>
            <a:r>
              <a:rPr lang="en-US" sz="2800" dirty="0">
                <a:latin typeface="Arial"/>
                <a:cs typeface="Arial"/>
              </a:rPr>
              <a:t>of-mass energies involved in the </a:t>
            </a:r>
            <a:r>
              <a:rPr lang="en-US" sz="2800" dirty="0" smtClean="0">
                <a:latin typeface="Arial"/>
                <a:cs typeface="Arial"/>
              </a:rPr>
              <a:t>interactions of these particles can be </a:t>
            </a:r>
            <a:r>
              <a:rPr lang="en-US" sz="2800" dirty="0">
                <a:latin typeface="Arial"/>
                <a:cs typeface="Arial"/>
              </a:rPr>
              <a:t>of the order of </a:t>
            </a:r>
            <a:r>
              <a:rPr lang="en-US" sz="2800" b="1" dirty="0">
                <a:latin typeface="Arial"/>
                <a:cs typeface="Arial"/>
              </a:rPr>
              <a:t>100 </a:t>
            </a:r>
            <a:r>
              <a:rPr lang="en-US" sz="2800" b="1" dirty="0" err="1">
                <a:latin typeface="Arial"/>
                <a:cs typeface="Arial"/>
              </a:rPr>
              <a:t>TeV</a:t>
            </a:r>
            <a:r>
              <a:rPr lang="en-US" sz="2800" dirty="0" smtClean="0">
                <a:latin typeface="Arial"/>
                <a:cs typeface="Arial"/>
              </a:rPr>
              <a:t>.</a:t>
            </a:r>
            <a:endParaRPr lang="en-US" sz="2800" dirty="0" smtClean="0">
              <a:latin typeface="Arial"/>
              <a:cs typeface="Arial"/>
            </a:endParaRPr>
          </a:p>
          <a:p>
            <a:pPr marL="457200" indent="-457200" algn="just">
              <a:lnSpc>
                <a:spcPct val="120000"/>
              </a:lnSpc>
              <a:spcAft>
                <a:spcPts val="1200"/>
              </a:spcAft>
              <a:buFont typeface="Arial"/>
              <a:buChar char="•"/>
            </a:pPr>
            <a:r>
              <a:rPr lang="en-US" sz="2800" dirty="0">
                <a:latin typeface="Arial"/>
                <a:cs typeface="Arial"/>
              </a:rPr>
              <a:t>T</a:t>
            </a:r>
            <a:r>
              <a:rPr lang="en-US" sz="2800" dirty="0" smtClean="0">
                <a:latin typeface="Arial"/>
                <a:cs typeface="Arial"/>
              </a:rPr>
              <a:t>he origin, composition </a:t>
            </a:r>
            <a:r>
              <a:rPr lang="en-US" sz="2800" dirty="0">
                <a:latin typeface="Arial"/>
                <a:cs typeface="Arial"/>
              </a:rPr>
              <a:t>and acceleration mechanisms of </a:t>
            </a:r>
            <a:r>
              <a:rPr lang="en-US" sz="2800" b="1" dirty="0">
                <a:latin typeface="Arial"/>
                <a:cs typeface="Arial"/>
              </a:rPr>
              <a:t>Ultra High Energy Cosmic </a:t>
            </a:r>
            <a:r>
              <a:rPr lang="en-US" sz="2800" b="1" dirty="0" smtClean="0">
                <a:latin typeface="Arial"/>
                <a:cs typeface="Arial"/>
              </a:rPr>
              <a:t>Rays</a:t>
            </a:r>
            <a:r>
              <a:rPr lang="en-US" sz="2800" dirty="0" smtClean="0">
                <a:latin typeface="Arial"/>
                <a:cs typeface="Arial"/>
              </a:rPr>
              <a:t> remain challenging physics questions</a:t>
            </a:r>
            <a:r>
              <a:rPr lang="en-US" sz="2800" dirty="0" smtClean="0">
                <a:latin typeface="Arial"/>
                <a:cs typeface="Arial"/>
              </a:rPr>
              <a:t>.</a:t>
            </a:r>
            <a:endParaRPr lang="en-US" sz="2800" dirty="0" smtClean="0">
              <a:latin typeface="Arial"/>
              <a:cs typeface="Arial"/>
            </a:endParaRPr>
          </a:p>
          <a:p>
            <a:pPr marL="457200" indent="-457200" algn="just">
              <a:lnSpc>
                <a:spcPct val="120000"/>
              </a:lnSpc>
              <a:spcAft>
                <a:spcPts val="1200"/>
              </a:spcAft>
              <a:buFont typeface="Arial"/>
              <a:buChar char="•"/>
            </a:pPr>
            <a:r>
              <a:rPr lang="en-US" sz="2800" dirty="0" smtClean="0">
                <a:latin typeface="Arial"/>
                <a:cs typeface="Arial"/>
              </a:rPr>
              <a:t>The exploration towards answering these questions </a:t>
            </a:r>
            <a:r>
              <a:rPr lang="en-US" sz="2800" dirty="0">
                <a:latin typeface="Arial"/>
                <a:cs typeface="Arial"/>
              </a:rPr>
              <a:t>involves the understanding of the electromagnetic, </a:t>
            </a:r>
            <a:r>
              <a:rPr lang="en-US" sz="2800" dirty="0" err="1">
                <a:latin typeface="Arial"/>
                <a:cs typeface="Arial"/>
              </a:rPr>
              <a:t>muon</a:t>
            </a:r>
            <a:r>
              <a:rPr lang="en-US" sz="2800" dirty="0">
                <a:latin typeface="Arial"/>
                <a:cs typeface="Arial"/>
              </a:rPr>
              <a:t> and light components </a:t>
            </a:r>
            <a:r>
              <a:rPr lang="en-US" sz="2800" dirty="0" smtClean="0">
                <a:latin typeface="Arial"/>
                <a:cs typeface="Arial"/>
              </a:rPr>
              <a:t>of </a:t>
            </a:r>
            <a:r>
              <a:rPr lang="en-US" sz="2800" b="1" dirty="0" smtClean="0">
                <a:latin typeface="Arial"/>
                <a:cs typeface="Arial"/>
              </a:rPr>
              <a:t>extensive air </a:t>
            </a:r>
            <a:r>
              <a:rPr lang="en-US" sz="2800" b="1" dirty="0" smtClean="0">
                <a:latin typeface="Arial"/>
                <a:cs typeface="Arial"/>
              </a:rPr>
              <a:t>showers </a:t>
            </a:r>
            <a:r>
              <a:rPr lang="en-US" sz="2800" dirty="0" smtClean="0">
                <a:latin typeface="Arial"/>
                <a:cs typeface="Arial"/>
              </a:rPr>
              <a:t>(EAS).</a:t>
            </a:r>
            <a:endParaRPr lang="en-US" sz="800" dirty="0" smtClean="0">
              <a:latin typeface="Arial"/>
              <a:cs typeface="Arial"/>
            </a:endParaRPr>
          </a:p>
          <a:p>
            <a:pPr marL="457200" indent="-457200" algn="just">
              <a:lnSpc>
                <a:spcPct val="120000"/>
              </a:lnSpc>
              <a:spcAft>
                <a:spcPts val="1200"/>
              </a:spcAft>
              <a:buFont typeface="Arial"/>
              <a:buChar char="•"/>
            </a:pPr>
            <a:endParaRPr lang="en-US" sz="2800" b="1" dirty="0" smtClean="0">
              <a:latin typeface="Arial"/>
              <a:cs typeface="Arial"/>
            </a:endParaRPr>
          </a:p>
          <a:p>
            <a:pPr algn="just">
              <a:lnSpc>
                <a:spcPct val="120000"/>
              </a:lnSpc>
              <a:spcAft>
                <a:spcPts val="1200"/>
              </a:spcAft>
            </a:pPr>
            <a:r>
              <a:rPr lang="en-US" sz="2800" b="1" dirty="0" smtClean="0">
                <a:latin typeface="Arial"/>
                <a:cs typeface="Arial"/>
              </a:rPr>
              <a:t>The main focus of this work:  </a:t>
            </a:r>
            <a:r>
              <a:rPr lang="en-US" sz="2800" dirty="0" smtClean="0">
                <a:latin typeface="Arial"/>
                <a:cs typeface="Arial"/>
              </a:rPr>
              <a:t>We propose a new way of measuring the number of </a:t>
            </a:r>
            <a:r>
              <a:rPr lang="en-US" sz="2800" dirty="0" err="1" smtClean="0">
                <a:latin typeface="Arial"/>
                <a:cs typeface="Arial"/>
              </a:rPr>
              <a:t>muons</a:t>
            </a:r>
            <a:r>
              <a:rPr lang="en-US" sz="2800" dirty="0" smtClean="0">
                <a:latin typeface="Arial"/>
                <a:cs typeface="Arial"/>
              </a:rPr>
              <a:t> in EAS when these reach the ground from the signal in the Surface Detector. </a:t>
            </a:r>
            <a:r>
              <a:rPr lang="en-US" sz="2800" dirty="0" smtClean="0">
                <a:latin typeface="Arial"/>
                <a:cs typeface="Arial"/>
              </a:rPr>
              <a:t>We work with inclined showers </a:t>
            </a:r>
            <a:r>
              <a:rPr lang="en-US" sz="2800" dirty="0" err="1" smtClean="0">
                <a:latin typeface="Arial" pitchFamily="34" charset="0"/>
                <a:cs typeface="Arial" pitchFamily="34" charset="0"/>
              </a:rPr>
              <a:t>θ</a:t>
            </a:r>
            <a:r>
              <a:rPr lang="en-US" sz="2800" dirty="0" smtClean="0">
                <a:latin typeface="Arial" pitchFamily="34" charset="0"/>
                <a:cs typeface="Arial" pitchFamily="34" charset="0"/>
              </a:rPr>
              <a:t>=60° and primary energies of 10</a:t>
            </a:r>
            <a:r>
              <a:rPr lang="en-US" sz="2800" baseline="30000" dirty="0" smtClean="0">
                <a:latin typeface="Arial" pitchFamily="34" charset="0"/>
                <a:cs typeface="Arial" pitchFamily="34" charset="0"/>
              </a:rPr>
              <a:t>19</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eV</a:t>
            </a:r>
            <a:r>
              <a:rPr lang="en-US" sz="2800" dirty="0" smtClean="0">
                <a:latin typeface="Arial" pitchFamily="34" charset="0"/>
                <a:cs typeface="Arial" pitchFamily="34" charset="0"/>
              </a:rPr>
              <a:t>.</a:t>
            </a:r>
            <a:endParaRPr lang="en-US" sz="2800" dirty="0">
              <a:latin typeface="Arial"/>
              <a:cs typeface="Arial"/>
            </a:endParaRPr>
          </a:p>
        </p:txBody>
      </p:sp>
      <p:sp>
        <p:nvSpPr>
          <p:cNvPr id="14" name="TextBox 13"/>
          <p:cNvSpPr txBox="1"/>
          <p:nvPr/>
        </p:nvSpPr>
        <p:spPr>
          <a:xfrm>
            <a:off x="489854" y="13897794"/>
            <a:ext cx="13680000" cy="720000"/>
          </a:xfrm>
          <a:prstGeom prst="rect">
            <a:avLst/>
          </a:prstGeom>
          <a:solidFill>
            <a:schemeClr val="tx2"/>
          </a:solidFill>
        </p:spPr>
        <p:txBody>
          <a:bodyPr wrap="square" rtlCol="0" anchor="t">
            <a:spAutoFit/>
          </a:bodyPr>
          <a:lstStyle/>
          <a:p>
            <a:pPr algn="ctr"/>
            <a:r>
              <a:rPr lang="pt-PT" sz="4000" b="1" dirty="0">
                <a:solidFill>
                  <a:schemeClr val="bg1"/>
                </a:solidFill>
                <a:latin typeface="Arial" pitchFamily="34" charset="0"/>
                <a:cs typeface="Arial" pitchFamily="34" charset="0"/>
              </a:rPr>
              <a:t> </a:t>
            </a:r>
            <a:r>
              <a:rPr lang="en-US" sz="4000" b="1" dirty="0" err="1">
                <a:solidFill>
                  <a:srgbClr val="FFFFFF"/>
                </a:solidFill>
                <a:latin typeface="Arial"/>
                <a:cs typeface="Arial"/>
              </a:rPr>
              <a:t>N</a:t>
            </a:r>
            <a:r>
              <a:rPr lang="en-US" sz="2500" b="1" baseline="-25000" dirty="0" err="1">
                <a:solidFill>
                  <a:srgbClr val="FFFFFF"/>
                </a:solidFill>
                <a:latin typeface="Arial"/>
                <a:cs typeface="Arial"/>
              </a:rPr>
              <a:t>μ</a:t>
            </a:r>
            <a:r>
              <a:rPr lang="en-US" sz="4000" b="1" dirty="0">
                <a:solidFill>
                  <a:srgbClr val="FFFFFF"/>
                </a:solidFill>
                <a:latin typeface="Arial"/>
                <a:cs typeface="Arial"/>
              </a:rPr>
              <a:t> from Surface Detector Signal</a:t>
            </a:r>
          </a:p>
        </p:txBody>
      </p:sp>
      <p:sp>
        <p:nvSpPr>
          <p:cNvPr id="24" name="TextBox 23"/>
          <p:cNvSpPr txBox="1"/>
          <p:nvPr/>
        </p:nvSpPr>
        <p:spPr>
          <a:xfrm>
            <a:off x="14761840" y="5686562"/>
            <a:ext cx="13680000" cy="720000"/>
          </a:xfrm>
          <a:prstGeom prst="rect">
            <a:avLst/>
          </a:prstGeom>
          <a:solidFill>
            <a:schemeClr val="tx2"/>
          </a:solidFill>
        </p:spPr>
        <p:txBody>
          <a:bodyPr wrap="square" rtlCol="0" anchor="t">
            <a:spAutoFit/>
          </a:bodyPr>
          <a:lstStyle/>
          <a:p>
            <a:pPr algn="ctr"/>
            <a:r>
              <a:rPr lang="fr-CH" sz="4000" b="1" dirty="0" smtClean="0">
                <a:solidFill>
                  <a:schemeClr val="bg1"/>
                </a:solidFill>
                <a:latin typeface="Arial" pitchFamily="34" charset="0"/>
                <a:cs typeface="Arial" pitchFamily="34" charset="0"/>
              </a:rPr>
              <a:t>Results from the Reconstruction method</a:t>
            </a:r>
            <a:endParaRPr lang="pt-PT" sz="4000" b="1" dirty="0">
              <a:solidFill>
                <a:schemeClr val="bg1"/>
              </a:solidFill>
              <a:latin typeface="Arial" pitchFamily="34" charset="0"/>
              <a:cs typeface="Arial" pitchFamily="34" charset="0"/>
            </a:endParaRPr>
          </a:p>
        </p:txBody>
      </p:sp>
      <p:sp>
        <p:nvSpPr>
          <p:cNvPr id="30" name="TextBox 29"/>
          <p:cNvSpPr txBox="1"/>
          <p:nvPr/>
        </p:nvSpPr>
        <p:spPr>
          <a:xfrm>
            <a:off x="14763360" y="28515418"/>
            <a:ext cx="13680000" cy="720000"/>
          </a:xfrm>
          <a:prstGeom prst="rect">
            <a:avLst/>
          </a:prstGeom>
          <a:solidFill>
            <a:schemeClr val="tx2"/>
          </a:solidFill>
        </p:spPr>
        <p:txBody>
          <a:bodyPr wrap="square" rtlCol="0" anchor="t">
            <a:spAutoFit/>
          </a:bodyPr>
          <a:lstStyle/>
          <a:p>
            <a:pPr algn="ctr"/>
            <a:r>
              <a:rPr lang="pt-PT" sz="4000" b="1" dirty="0" smtClean="0">
                <a:solidFill>
                  <a:schemeClr val="bg1"/>
                </a:solidFill>
                <a:latin typeface="Arial" pitchFamily="34" charset="0"/>
                <a:cs typeface="Arial" pitchFamily="34" charset="0"/>
              </a:rPr>
              <a:t>   Discussion and Conclusions</a:t>
            </a:r>
            <a:endParaRPr lang="pt-PT" sz="4000" b="1" dirty="0">
              <a:solidFill>
                <a:schemeClr val="bg1"/>
              </a:solidFill>
              <a:latin typeface="Arial" pitchFamily="34" charset="0"/>
              <a:cs typeface="Arial" pitchFamily="34" charset="0"/>
            </a:endParaRPr>
          </a:p>
        </p:txBody>
      </p:sp>
      <p:sp>
        <p:nvSpPr>
          <p:cNvPr id="32" name="TextBox 31"/>
          <p:cNvSpPr txBox="1"/>
          <p:nvPr/>
        </p:nvSpPr>
        <p:spPr>
          <a:xfrm>
            <a:off x="15049872" y="29523530"/>
            <a:ext cx="13176000" cy="3183435"/>
          </a:xfrm>
          <a:prstGeom prst="rect">
            <a:avLst/>
          </a:prstGeom>
          <a:noFill/>
        </p:spPr>
        <p:txBody>
          <a:bodyPr wrap="square" rtlCol="0">
            <a:spAutoFit/>
          </a:bodyPr>
          <a:lstStyle/>
          <a:p>
            <a:pPr marL="457200" indent="-457200" algn="just">
              <a:lnSpc>
                <a:spcPct val="114000"/>
              </a:lnSpc>
              <a:spcAft>
                <a:spcPts val="600"/>
              </a:spcAft>
              <a:buFont typeface="Arial"/>
              <a:buChar char="•"/>
            </a:pPr>
            <a:r>
              <a:rPr lang="en-US" sz="2800" dirty="0" smtClean="0">
                <a:latin typeface="Arial" pitchFamily="34" charset="0"/>
                <a:cs typeface="Arial" pitchFamily="34" charset="0"/>
              </a:rPr>
              <a:t>New </a:t>
            </a:r>
            <a:r>
              <a:rPr lang="en-US" sz="2800" dirty="0" smtClean="0">
                <a:latin typeface="Arial" pitchFamily="34" charset="0"/>
                <a:cs typeface="Arial" pitchFamily="34" charset="0"/>
              </a:rPr>
              <a:t>original method to determine the number of </a:t>
            </a:r>
            <a:r>
              <a:rPr lang="en-US" sz="2800" dirty="0" err="1" smtClean="0">
                <a:latin typeface="Arial" pitchFamily="34" charset="0"/>
                <a:cs typeface="Arial" pitchFamily="34" charset="0"/>
              </a:rPr>
              <a:t>muons</a:t>
            </a:r>
            <a:r>
              <a:rPr lang="en-US" sz="2800" dirty="0" smtClean="0">
                <a:latin typeface="Arial" pitchFamily="34" charset="0"/>
                <a:cs typeface="Arial" pitchFamily="34" charset="0"/>
              </a:rPr>
              <a:t> from the signal in the SD stations. </a:t>
            </a:r>
            <a:endParaRPr lang="en-US" sz="2800" dirty="0" smtClean="0">
              <a:latin typeface="Arial" pitchFamily="34" charset="0"/>
              <a:cs typeface="Arial" pitchFamily="34" charset="0"/>
            </a:endParaRPr>
          </a:p>
          <a:p>
            <a:pPr marL="457200" indent="-457200" algn="just">
              <a:lnSpc>
                <a:spcPct val="114000"/>
              </a:lnSpc>
              <a:spcAft>
                <a:spcPts val="600"/>
              </a:spcAft>
              <a:buFont typeface="Arial"/>
              <a:buChar char="•"/>
            </a:pPr>
            <a:r>
              <a:rPr lang="en-US" sz="2800" dirty="0" smtClean="0">
                <a:latin typeface="Arial" pitchFamily="34" charset="0"/>
                <a:cs typeface="Arial" pitchFamily="34" charset="0"/>
              </a:rPr>
              <a:t>The </a:t>
            </a:r>
            <a:r>
              <a:rPr lang="en-US" sz="2800" dirty="0" err="1" smtClean="0">
                <a:latin typeface="Arial" pitchFamily="34" charset="0"/>
                <a:cs typeface="Arial" pitchFamily="34" charset="0"/>
              </a:rPr>
              <a:t>muonic</a:t>
            </a:r>
            <a:r>
              <a:rPr lang="en-US" sz="2800" dirty="0" smtClean="0">
                <a:latin typeface="Arial" pitchFamily="34" charset="0"/>
                <a:cs typeface="Arial" pitchFamily="34" charset="0"/>
              </a:rPr>
              <a:t> </a:t>
            </a:r>
            <a:r>
              <a:rPr lang="en-US" sz="2800" dirty="0" smtClean="0">
                <a:latin typeface="Arial" pitchFamily="34" charset="0"/>
                <a:cs typeface="Arial" pitchFamily="34" charset="0"/>
              </a:rPr>
              <a:t>component of </a:t>
            </a:r>
            <a:r>
              <a:rPr lang="en-US" sz="2800" dirty="0" smtClean="0">
                <a:latin typeface="Arial" pitchFamily="34" charset="0"/>
                <a:cs typeface="Arial" pitchFamily="34" charset="0"/>
              </a:rPr>
              <a:t>EAS </a:t>
            </a:r>
            <a:r>
              <a:rPr lang="en-US" sz="2800" dirty="0" smtClean="0">
                <a:latin typeface="Arial" pitchFamily="34" charset="0"/>
                <a:cs typeface="Arial" pitchFamily="34" charset="0"/>
              </a:rPr>
              <a:t>cannot be correctly described with the current </a:t>
            </a:r>
            <a:r>
              <a:rPr lang="en-US" sz="2800" dirty="0" err="1" smtClean="0">
                <a:latin typeface="Arial" pitchFamily="34" charset="0"/>
                <a:cs typeface="Arial" pitchFamily="34" charset="0"/>
              </a:rPr>
              <a:t>hadronic</a:t>
            </a:r>
            <a:r>
              <a:rPr lang="en-US" sz="2800" dirty="0" smtClean="0">
                <a:latin typeface="Arial" pitchFamily="34" charset="0"/>
                <a:cs typeface="Arial" pitchFamily="34" charset="0"/>
              </a:rPr>
              <a:t> interaction models</a:t>
            </a:r>
            <a:r>
              <a:rPr lang="en-US" sz="2800" dirty="0" smtClean="0">
                <a:latin typeface="Arial" pitchFamily="34" charset="0"/>
                <a:cs typeface="Arial" pitchFamily="34" charset="0"/>
              </a:rPr>
              <a:t>. </a:t>
            </a:r>
          </a:p>
          <a:p>
            <a:pPr marL="457200" indent="-457200" algn="just">
              <a:lnSpc>
                <a:spcPct val="114000"/>
              </a:lnSpc>
              <a:spcAft>
                <a:spcPts val="600"/>
              </a:spcAft>
              <a:buFont typeface="Arial"/>
              <a:buChar char="•"/>
            </a:pPr>
            <a:r>
              <a:rPr lang="en-US" sz="2800" dirty="0" smtClean="0">
                <a:latin typeface="Arial" pitchFamily="34" charset="0"/>
                <a:cs typeface="Arial" pitchFamily="34" charset="0"/>
              </a:rPr>
              <a:t>The study of the momenta of the </a:t>
            </a:r>
            <a:r>
              <a:rPr lang="en-US" sz="2800" dirty="0" err="1" smtClean="0">
                <a:latin typeface="Arial" pitchFamily="34" charset="0"/>
                <a:cs typeface="Arial" pitchFamily="34" charset="0"/>
              </a:rPr>
              <a:t>muon</a:t>
            </a:r>
            <a:r>
              <a:rPr lang="en-US" sz="2800" dirty="0" smtClean="0">
                <a:latin typeface="Arial" pitchFamily="34" charset="0"/>
                <a:cs typeface="Arial" pitchFamily="34" charset="0"/>
              </a:rPr>
              <a:t> distributions can provide new insight into EAS physics.</a:t>
            </a:r>
            <a:endParaRPr lang="en-US" sz="2800" dirty="0" smtClean="0">
              <a:latin typeface="Arial" pitchFamily="34" charset="0"/>
              <a:cs typeface="Arial" pitchFamily="34" charset="0"/>
            </a:endParaRPr>
          </a:p>
        </p:txBody>
      </p:sp>
      <p:sp>
        <p:nvSpPr>
          <p:cNvPr id="53" name="TextBox 52"/>
          <p:cNvSpPr txBox="1"/>
          <p:nvPr/>
        </p:nvSpPr>
        <p:spPr>
          <a:xfrm>
            <a:off x="15049872" y="16602119"/>
            <a:ext cx="13176000" cy="1112099"/>
          </a:xfrm>
          <a:prstGeom prst="rect">
            <a:avLst/>
          </a:prstGeom>
          <a:noFill/>
        </p:spPr>
        <p:txBody>
          <a:bodyPr wrap="square" rtlCol="0">
            <a:spAutoFit/>
          </a:bodyPr>
          <a:lstStyle/>
          <a:p>
            <a:pPr marL="457200" indent="-457200" algn="just">
              <a:lnSpc>
                <a:spcPct val="120000"/>
              </a:lnSpc>
              <a:buFont typeface="Arial"/>
              <a:buChar char="•"/>
            </a:pPr>
            <a:r>
              <a:rPr lang="en-US" sz="2800" dirty="0" smtClean="0">
                <a:latin typeface="Arial" pitchFamily="34" charset="0"/>
                <a:cs typeface="Arial" pitchFamily="34" charset="0"/>
              </a:rPr>
              <a:t>There are </a:t>
            </a:r>
            <a:r>
              <a:rPr lang="en-US" sz="2800" b="1" dirty="0" smtClean="0">
                <a:latin typeface="Arial" pitchFamily="34" charset="0"/>
                <a:cs typeface="Arial" pitchFamily="34" charset="0"/>
              </a:rPr>
              <a:t>more </a:t>
            </a:r>
            <a:r>
              <a:rPr lang="en-US" sz="2800" b="1" dirty="0" err="1" smtClean="0">
                <a:latin typeface="Arial" pitchFamily="34" charset="0"/>
                <a:cs typeface="Arial" pitchFamily="34" charset="0"/>
              </a:rPr>
              <a:t>muons</a:t>
            </a:r>
            <a:r>
              <a:rPr lang="en-US" sz="2800" dirty="0" smtClean="0">
                <a:latin typeface="Arial" pitchFamily="34" charset="0"/>
                <a:cs typeface="Arial" pitchFamily="34" charset="0"/>
              </a:rPr>
              <a:t> in the data than predicted </a:t>
            </a:r>
            <a:r>
              <a:rPr lang="en-US" sz="2800" dirty="0" smtClean="0">
                <a:latin typeface="Arial" pitchFamily="34" charset="0"/>
                <a:cs typeface="Arial" pitchFamily="34" charset="0"/>
              </a:rPr>
              <a:t>by any primary with </a:t>
            </a:r>
            <a:r>
              <a:rPr lang="en-US" sz="2800" dirty="0" smtClean="0">
                <a:latin typeface="Arial" pitchFamily="34" charset="0"/>
                <a:cs typeface="Arial" pitchFamily="34" charset="0"/>
              </a:rPr>
              <a:t>the </a:t>
            </a:r>
            <a:r>
              <a:rPr lang="en-US" sz="2800" dirty="0" err="1" smtClean="0">
                <a:latin typeface="Arial" pitchFamily="34" charset="0"/>
                <a:cs typeface="Arial" pitchFamily="34" charset="0"/>
              </a:rPr>
              <a:t>hadronic</a:t>
            </a:r>
            <a:r>
              <a:rPr lang="en-US" sz="2800" dirty="0" smtClean="0">
                <a:latin typeface="Arial" pitchFamily="34" charset="0"/>
                <a:cs typeface="Arial" pitchFamily="34" charset="0"/>
              </a:rPr>
              <a:t> interaction model </a:t>
            </a:r>
            <a:r>
              <a:rPr lang="en-US" sz="2800" dirty="0" err="1" smtClean="0">
                <a:latin typeface="Arial" pitchFamily="34" charset="0"/>
                <a:cs typeface="Arial" pitchFamily="34" charset="0"/>
              </a:rPr>
              <a:t>QGSJet</a:t>
            </a:r>
            <a:r>
              <a:rPr lang="en-US" sz="2800" dirty="0" smtClean="0">
                <a:latin typeface="Arial" pitchFamily="34" charset="0"/>
                <a:cs typeface="Arial" pitchFamily="34" charset="0"/>
              </a:rPr>
              <a:t>-II. </a:t>
            </a:r>
            <a:endParaRPr lang="en-US" sz="2800" dirty="0" smtClean="0">
              <a:latin typeface="Arial" pitchFamily="34" charset="0"/>
              <a:cs typeface="Arial" pitchFamily="34" charset="0"/>
            </a:endParaRPr>
          </a:p>
        </p:txBody>
      </p:sp>
      <p:sp>
        <p:nvSpPr>
          <p:cNvPr id="228" name="Rectangle 227"/>
          <p:cNvSpPr/>
          <p:nvPr/>
        </p:nvSpPr>
        <p:spPr>
          <a:xfrm>
            <a:off x="360240" y="33555978"/>
            <a:ext cx="28155128" cy="22000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baseline="-25000" dirty="0">
                <a:solidFill>
                  <a:srgbClr val="FFFFFF"/>
                </a:solidFill>
                <a:latin typeface="Arial"/>
                <a:cs typeface="Arial"/>
              </a:rPr>
              <a:t>μ</a:t>
            </a:r>
            <a:endParaRPr lang="pt-PT" dirty="0">
              <a:solidFill>
                <a:schemeClr val="tx1"/>
              </a:solidFill>
            </a:endParaRPr>
          </a:p>
        </p:txBody>
      </p:sp>
      <p:pic>
        <p:nvPicPr>
          <p:cNvPr id="2" name="Picture 1" descr="DF_RGB.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5473" y="33213961"/>
            <a:ext cx="5791391" cy="2934305"/>
          </a:xfrm>
          <a:prstGeom prst="rect">
            <a:avLst/>
          </a:prstGeom>
        </p:spPr>
      </p:pic>
      <p:pic>
        <p:nvPicPr>
          <p:cNvPr id="94" name="Picture 93" descr="finalumbrella.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481920" y="19725205"/>
            <a:ext cx="12170665" cy="7206037"/>
          </a:xfrm>
          <a:prstGeom prst="rect">
            <a:avLst/>
          </a:prstGeom>
        </p:spPr>
      </p:pic>
      <p:pic>
        <p:nvPicPr>
          <p:cNvPr id="95" name="Picture 94" descr="MuonDist.png"/>
          <p:cNvPicPr>
            <a:picLocks noChangeAspect="1"/>
          </p:cNvPicPr>
          <p:nvPr/>
        </p:nvPicPr>
        <p:blipFill rotWithShape="1">
          <a:blip r:embed="rId6">
            <a:extLst>
              <a:ext uri="{28A0092B-C50C-407E-A947-70E740481C1C}">
                <a14:useLocalDpi xmlns:a14="http://schemas.microsoft.com/office/drawing/2010/main" val="0"/>
              </a:ext>
            </a:extLst>
          </a:blip>
          <a:srcRect l="4989" t="6163" r="2951"/>
          <a:stretch/>
        </p:blipFill>
        <p:spPr>
          <a:xfrm>
            <a:off x="17354128" y="8115049"/>
            <a:ext cx="8354060" cy="7078889"/>
          </a:xfrm>
          <a:prstGeom prst="rect">
            <a:avLst/>
          </a:prstGeom>
        </p:spPr>
      </p:pic>
      <p:grpSp>
        <p:nvGrpSpPr>
          <p:cNvPr id="17" name="Group 16"/>
          <p:cNvGrpSpPr/>
          <p:nvPr/>
        </p:nvGrpSpPr>
        <p:grpSpPr>
          <a:xfrm rot="18017014">
            <a:off x="2561509" y="-1281099"/>
            <a:ext cx="4256775" cy="7848009"/>
            <a:chOff x="4335950" y="445408"/>
            <a:chExt cx="2907434" cy="5896325"/>
          </a:xfrm>
        </p:grpSpPr>
        <p:grpSp>
          <p:nvGrpSpPr>
            <p:cNvPr id="105" name="Group 104"/>
            <p:cNvGrpSpPr/>
            <p:nvPr/>
          </p:nvGrpSpPr>
          <p:grpSpPr>
            <a:xfrm>
              <a:off x="5623583" y="445408"/>
              <a:ext cx="1487590" cy="4131530"/>
              <a:chOff x="5222516" y="115453"/>
              <a:chExt cx="1487590" cy="4131530"/>
            </a:xfrm>
          </p:grpSpPr>
          <p:sp>
            <p:nvSpPr>
              <p:cNvPr id="106" name="Oval 105"/>
              <p:cNvSpPr/>
              <p:nvPr/>
            </p:nvSpPr>
            <p:spPr>
              <a:xfrm>
                <a:off x="6035469" y="2633491"/>
                <a:ext cx="72537" cy="65939"/>
              </a:xfrm>
              <a:prstGeom prst="ellipse">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Oval 106"/>
              <p:cNvSpPr/>
              <p:nvPr/>
            </p:nvSpPr>
            <p:spPr>
              <a:xfrm rot="19800000">
                <a:off x="5724003" y="2650176"/>
                <a:ext cx="72537" cy="65939"/>
              </a:xfrm>
              <a:prstGeom prst="ellipse">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8" name="Oval 107"/>
              <p:cNvSpPr/>
              <p:nvPr/>
            </p:nvSpPr>
            <p:spPr>
              <a:xfrm>
                <a:off x="5377229" y="2466891"/>
                <a:ext cx="72537" cy="65939"/>
              </a:xfrm>
              <a:prstGeom prst="ellipse">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Oval 108"/>
              <p:cNvSpPr/>
              <p:nvPr/>
            </p:nvSpPr>
            <p:spPr>
              <a:xfrm rot="19800000">
                <a:off x="5525827" y="2659387"/>
                <a:ext cx="72537" cy="65939"/>
              </a:xfrm>
              <a:prstGeom prst="ellipse">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0" name="Oval 109"/>
              <p:cNvSpPr/>
              <p:nvPr/>
            </p:nvSpPr>
            <p:spPr>
              <a:xfrm>
                <a:off x="5578581" y="2363030"/>
                <a:ext cx="87770" cy="79786"/>
              </a:xfrm>
              <a:prstGeom prst="ellipse">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Oval 110"/>
              <p:cNvSpPr/>
              <p:nvPr/>
            </p:nvSpPr>
            <p:spPr>
              <a:xfrm>
                <a:off x="5426431" y="2071003"/>
                <a:ext cx="87770" cy="79786"/>
              </a:xfrm>
              <a:prstGeom prst="ellipse">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Oval 111"/>
              <p:cNvSpPr/>
              <p:nvPr/>
            </p:nvSpPr>
            <p:spPr>
              <a:xfrm rot="19800000">
                <a:off x="6241854" y="2776877"/>
                <a:ext cx="72537" cy="65939"/>
              </a:xfrm>
              <a:prstGeom prst="ellipse">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3" name="Oval 112"/>
              <p:cNvSpPr/>
              <p:nvPr/>
            </p:nvSpPr>
            <p:spPr>
              <a:xfrm rot="19800000">
                <a:off x="5861015" y="3073220"/>
                <a:ext cx="72537" cy="72533"/>
              </a:xfrm>
              <a:prstGeom prst="ellipse">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4" name="Oval 113"/>
              <p:cNvSpPr/>
              <p:nvPr/>
            </p:nvSpPr>
            <p:spPr>
              <a:xfrm>
                <a:off x="5417215" y="1439926"/>
                <a:ext cx="106202" cy="106196"/>
              </a:xfrm>
              <a:prstGeom prst="ellipse">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Oval 115"/>
              <p:cNvSpPr/>
              <p:nvPr/>
            </p:nvSpPr>
            <p:spPr>
              <a:xfrm>
                <a:off x="5304456" y="1245127"/>
                <a:ext cx="106202" cy="106196"/>
              </a:xfrm>
              <a:prstGeom prst="ellipse">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 name="Oval 117"/>
              <p:cNvSpPr/>
              <p:nvPr/>
            </p:nvSpPr>
            <p:spPr>
              <a:xfrm rot="19800000">
                <a:off x="6246628" y="3157990"/>
                <a:ext cx="59948" cy="54495"/>
              </a:xfrm>
              <a:prstGeom prst="ellipse">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9" name="Oval 118"/>
              <p:cNvSpPr/>
              <p:nvPr/>
            </p:nvSpPr>
            <p:spPr>
              <a:xfrm rot="19800000">
                <a:off x="5484227" y="3546689"/>
                <a:ext cx="59948" cy="54495"/>
              </a:xfrm>
              <a:prstGeom prst="ellipse">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0" name="Oval 119"/>
              <p:cNvSpPr/>
              <p:nvPr/>
            </p:nvSpPr>
            <p:spPr>
              <a:xfrm rot="19800000">
                <a:off x="5698171" y="3469521"/>
                <a:ext cx="59948" cy="54495"/>
              </a:xfrm>
              <a:prstGeom prst="ellipse">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21" name="Straight Connector 120"/>
              <p:cNvCxnSpPr>
                <a:stCxn id="165" idx="4"/>
                <a:endCxn id="116" idx="0"/>
              </p:cNvCxnSpPr>
              <p:nvPr/>
            </p:nvCxnSpPr>
            <p:spPr>
              <a:xfrm>
                <a:off x="5316587" y="303585"/>
                <a:ext cx="40970" cy="941542"/>
              </a:xfrm>
              <a:prstGeom prst="line">
                <a:avLst/>
              </a:prstGeom>
              <a:ln w="3175">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a:endCxn id="114" idx="0"/>
              </p:cNvCxnSpPr>
              <p:nvPr/>
            </p:nvCxnSpPr>
            <p:spPr>
              <a:xfrm>
                <a:off x="5313710" y="259977"/>
                <a:ext cx="156606" cy="1179949"/>
              </a:xfrm>
              <a:prstGeom prst="line">
                <a:avLst/>
              </a:prstGeom>
              <a:ln w="3175">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a:stCxn id="111" idx="4"/>
                <a:endCxn id="109" idx="0"/>
              </p:cNvCxnSpPr>
              <p:nvPr/>
            </p:nvCxnSpPr>
            <p:spPr>
              <a:xfrm>
                <a:off x="5470316" y="2150789"/>
                <a:ext cx="75295" cy="513015"/>
              </a:xfrm>
              <a:prstGeom prst="line">
                <a:avLst/>
              </a:prstGeom>
              <a:ln w="3175">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a:stCxn id="109" idx="4"/>
              </p:cNvCxnSpPr>
              <p:nvPr/>
            </p:nvCxnSpPr>
            <p:spPr>
              <a:xfrm>
                <a:off x="5578581" y="2720909"/>
                <a:ext cx="295598" cy="368706"/>
              </a:xfrm>
              <a:prstGeom prst="line">
                <a:avLst/>
              </a:prstGeom>
              <a:ln w="3175">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a:stCxn id="109" idx="4"/>
                <a:endCxn id="119" idx="7"/>
              </p:cNvCxnSpPr>
              <p:nvPr/>
            </p:nvCxnSpPr>
            <p:spPr>
              <a:xfrm flipH="1">
                <a:off x="5522923" y="2720909"/>
                <a:ext cx="55658" cy="825745"/>
              </a:xfrm>
              <a:prstGeom prst="line">
                <a:avLst/>
              </a:prstGeom>
              <a:ln w="3175">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p:cNvCxnSpPr>
                <a:stCxn id="109" idx="4"/>
                <a:endCxn id="140" idx="0"/>
              </p:cNvCxnSpPr>
              <p:nvPr/>
            </p:nvCxnSpPr>
            <p:spPr>
              <a:xfrm>
                <a:off x="5578581" y="2720909"/>
                <a:ext cx="383891" cy="848250"/>
              </a:xfrm>
              <a:prstGeom prst="line">
                <a:avLst/>
              </a:prstGeom>
              <a:ln w="3175">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a:stCxn id="116" idx="4"/>
                <a:endCxn id="111" idx="0"/>
              </p:cNvCxnSpPr>
              <p:nvPr/>
            </p:nvCxnSpPr>
            <p:spPr>
              <a:xfrm>
                <a:off x="5357557" y="1351323"/>
                <a:ext cx="112759" cy="719680"/>
              </a:xfrm>
              <a:prstGeom prst="line">
                <a:avLst/>
              </a:prstGeom>
              <a:ln w="3175">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a:stCxn id="116" idx="4"/>
                <a:endCxn id="108" idx="0"/>
              </p:cNvCxnSpPr>
              <p:nvPr/>
            </p:nvCxnSpPr>
            <p:spPr>
              <a:xfrm>
                <a:off x="5357557" y="1351323"/>
                <a:ext cx="55941" cy="1115568"/>
              </a:xfrm>
              <a:prstGeom prst="line">
                <a:avLst/>
              </a:prstGeom>
              <a:ln w="3175">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130" name="Oval 129"/>
              <p:cNvSpPr/>
              <p:nvPr/>
            </p:nvSpPr>
            <p:spPr>
              <a:xfrm>
                <a:off x="5761619" y="2122640"/>
                <a:ext cx="87770" cy="79786"/>
              </a:xfrm>
              <a:prstGeom prst="ellipse">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Oval 131"/>
              <p:cNvSpPr/>
              <p:nvPr/>
            </p:nvSpPr>
            <p:spPr>
              <a:xfrm rot="19800000">
                <a:off x="5978913" y="2950646"/>
                <a:ext cx="72537" cy="65939"/>
              </a:xfrm>
              <a:prstGeom prst="ellipse">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34" name="Straight Connector 133"/>
              <p:cNvCxnSpPr>
                <a:stCxn id="114" idx="4"/>
                <a:endCxn id="130" idx="1"/>
              </p:cNvCxnSpPr>
              <p:nvPr/>
            </p:nvCxnSpPr>
            <p:spPr>
              <a:xfrm>
                <a:off x="5470316" y="1546122"/>
                <a:ext cx="304157" cy="588202"/>
              </a:xfrm>
              <a:prstGeom prst="line">
                <a:avLst/>
              </a:prstGeom>
              <a:ln w="3175">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36" name="Straight Connector 135"/>
              <p:cNvCxnSpPr>
                <a:stCxn id="114" idx="4"/>
                <a:endCxn id="110" idx="0"/>
              </p:cNvCxnSpPr>
              <p:nvPr/>
            </p:nvCxnSpPr>
            <p:spPr>
              <a:xfrm>
                <a:off x="5470316" y="1546122"/>
                <a:ext cx="152150" cy="816908"/>
              </a:xfrm>
              <a:prstGeom prst="line">
                <a:avLst/>
              </a:prstGeom>
              <a:ln w="3175">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37" name="Straight Connector 136"/>
              <p:cNvCxnSpPr>
                <a:endCxn id="142" idx="0"/>
              </p:cNvCxnSpPr>
              <p:nvPr/>
            </p:nvCxnSpPr>
            <p:spPr>
              <a:xfrm>
                <a:off x="5410658" y="2532830"/>
                <a:ext cx="259772" cy="635245"/>
              </a:xfrm>
              <a:prstGeom prst="line">
                <a:avLst/>
              </a:prstGeom>
              <a:ln w="3175">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38" name="Straight Connector 137"/>
              <p:cNvCxnSpPr>
                <a:stCxn id="108" idx="4"/>
                <a:endCxn id="141" idx="7"/>
              </p:cNvCxnSpPr>
              <p:nvPr/>
            </p:nvCxnSpPr>
            <p:spPr>
              <a:xfrm>
                <a:off x="5413498" y="2532830"/>
                <a:ext cx="67984" cy="677876"/>
              </a:xfrm>
              <a:prstGeom prst="line">
                <a:avLst/>
              </a:prstGeom>
              <a:ln w="3175">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39" name="Straight Connector 138"/>
              <p:cNvCxnSpPr>
                <a:stCxn id="108" idx="4"/>
                <a:endCxn id="120" idx="0"/>
              </p:cNvCxnSpPr>
              <p:nvPr/>
            </p:nvCxnSpPr>
            <p:spPr>
              <a:xfrm>
                <a:off x="5413498" y="2532830"/>
                <a:ext cx="301023" cy="940341"/>
              </a:xfrm>
              <a:prstGeom prst="line">
                <a:avLst/>
              </a:prstGeom>
              <a:ln w="3175">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140" name="Oval 139"/>
              <p:cNvSpPr/>
              <p:nvPr/>
            </p:nvSpPr>
            <p:spPr>
              <a:xfrm rot="19800000">
                <a:off x="5946122" y="3565509"/>
                <a:ext cx="59948" cy="54495"/>
              </a:xfrm>
              <a:prstGeom prst="ellipse">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1" name="Oval 140"/>
              <p:cNvSpPr/>
              <p:nvPr/>
            </p:nvSpPr>
            <p:spPr>
              <a:xfrm rot="19800000">
                <a:off x="5435826" y="3209471"/>
                <a:ext cx="72537" cy="72533"/>
              </a:xfrm>
              <a:prstGeom prst="ellipse">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2" name="Oval 141"/>
              <p:cNvSpPr/>
              <p:nvPr/>
            </p:nvSpPr>
            <p:spPr>
              <a:xfrm rot="19800000">
                <a:off x="5652294" y="3163216"/>
                <a:ext cx="72537" cy="72533"/>
              </a:xfrm>
              <a:prstGeom prst="ellipse">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43" name="Straight Connector 142"/>
              <p:cNvCxnSpPr>
                <a:stCxn id="130" idx="4"/>
                <a:endCxn id="112" idx="0"/>
              </p:cNvCxnSpPr>
              <p:nvPr/>
            </p:nvCxnSpPr>
            <p:spPr>
              <a:xfrm>
                <a:off x="5805504" y="2202426"/>
                <a:ext cx="456134" cy="578868"/>
              </a:xfrm>
              <a:prstGeom prst="line">
                <a:avLst/>
              </a:prstGeom>
              <a:ln w="3175">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44" name="Straight Connector 143"/>
              <p:cNvCxnSpPr>
                <a:endCxn id="107" idx="7"/>
              </p:cNvCxnSpPr>
              <p:nvPr/>
            </p:nvCxnSpPr>
            <p:spPr>
              <a:xfrm flipH="1">
                <a:off x="5770825" y="2202426"/>
                <a:ext cx="37341" cy="447708"/>
              </a:xfrm>
              <a:prstGeom prst="line">
                <a:avLst/>
              </a:prstGeom>
              <a:ln w="3175">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45" name="Straight Connector 144"/>
              <p:cNvCxnSpPr>
                <a:endCxn id="118" idx="0"/>
              </p:cNvCxnSpPr>
              <p:nvPr/>
            </p:nvCxnSpPr>
            <p:spPr>
              <a:xfrm>
                <a:off x="5808166" y="2202426"/>
                <a:ext cx="454812" cy="959214"/>
              </a:xfrm>
              <a:prstGeom prst="line">
                <a:avLst/>
              </a:prstGeom>
              <a:ln w="3175">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46" name="Straight Connector 145"/>
              <p:cNvCxnSpPr>
                <a:stCxn id="114" idx="4"/>
                <a:endCxn id="132" idx="0"/>
              </p:cNvCxnSpPr>
              <p:nvPr/>
            </p:nvCxnSpPr>
            <p:spPr>
              <a:xfrm>
                <a:off x="5470316" y="1546122"/>
                <a:ext cx="528381" cy="1408941"/>
              </a:xfrm>
              <a:prstGeom prst="line">
                <a:avLst/>
              </a:prstGeom>
              <a:ln w="3175">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47" name="Straight Connector 146"/>
              <p:cNvCxnSpPr>
                <a:stCxn id="119" idx="3"/>
              </p:cNvCxnSpPr>
              <p:nvPr/>
            </p:nvCxnSpPr>
            <p:spPr>
              <a:xfrm flipH="1">
                <a:off x="5422551" y="3601219"/>
                <a:ext cx="82928" cy="493364"/>
              </a:xfrm>
              <a:prstGeom prst="line">
                <a:avLst/>
              </a:prstGeom>
              <a:ln w="3175">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48" name="Straight Connector 147"/>
              <p:cNvCxnSpPr>
                <a:stCxn id="119" idx="3"/>
              </p:cNvCxnSpPr>
              <p:nvPr/>
            </p:nvCxnSpPr>
            <p:spPr>
              <a:xfrm>
                <a:off x="5505479" y="3601219"/>
                <a:ext cx="69472" cy="645764"/>
              </a:xfrm>
              <a:prstGeom prst="line">
                <a:avLst/>
              </a:prstGeom>
              <a:ln w="3175">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49" name="Straight Connector 148"/>
              <p:cNvCxnSpPr>
                <a:stCxn id="119" idx="3"/>
              </p:cNvCxnSpPr>
              <p:nvPr/>
            </p:nvCxnSpPr>
            <p:spPr>
              <a:xfrm>
                <a:off x="5505479" y="3601219"/>
                <a:ext cx="300025" cy="362383"/>
              </a:xfrm>
              <a:prstGeom prst="line">
                <a:avLst/>
              </a:prstGeom>
              <a:ln w="3175">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50" name="Straight Connector 149"/>
              <p:cNvCxnSpPr>
                <a:stCxn id="140" idx="4"/>
              </p:cNvCxnSpPr>
              <p:nvPr/>
            </p:nvCxnSpPr>
            <p:spPr>
              <a:xfrm>
                <a:off x="5989720" y="3616354"/>
                <a:ext cx="193922" cy="210572"/>
              </a:xfrm>
              <a:prstGeom prst="line">
                <a:avLst/>
              </a:prstGeom>
              <a:ln w="3175">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51" name="Straight Connector 150"/>
              <p:cNvCxnSpPr>
                <a:stCxn id="140" idx="4"/>
              </p:cNvCxnSpPr>
              <p:nvPr/>
            </p:nvCxnSpPr>
            <p:spPr>
              <a:xfrm flipH="1">
                <a:off x="5874179" y="3616354"/>
                <a:ext cx="115541" cy="210572"/>
              </a:xfrm>
              <a:prstGeom prst="line">
                <a:avLst/>
              </a:prstGeom>
              <a:ln w="3175">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52" name="Straight Connector 151"/>
              <p:cNvCxnSpPr>
                <a:stCxn id="140" idx="4"/>
              </p:cNvCxnSpPr>
              <p:nvPr/>
            </p:nvCxnSpPr>
            <p:spPr>
              <a:xfrm>
                <a:off x="5989720" y="3616354"/>
                <a:ext cx="36860" cy="362972"/>
              </a:xfrm>
              <a:prstGeom prst="line">
                <a:avLst/>
              </a:prstGeom>
              <a:ln w="3175">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53" name="Straight Connector 152"/>
              <p:cNvCxnSpPr>
                <a:stCxn id="118" idx="4"/>
              </p:cNvCxnSpPr>
              <p:nvPr/>
            </p:nvCxnSpPr>
            <p:spPr>
              <a:xfrm flipH="1">
                <a:off x="6237020" y="3208835"/>
                <a:ext cx="53206" cy="754767"/>
              </a:xfrm>
              <a:prstGeom prst="line">
                <a:avLst/>
              </a:prstGeom>
              <a:ln w="3175">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54" name="Straight Connector 153"/>
              <p:cNvCxnSpPr>
                <a:stCxn id="118" idx="4"/>
              </p:cNvCxnSpPr>
              <p:nvPr/>
            </p:nvCxnSpPr>
            <p:spPr>
              <a:xfrm>
                <a:off x="6290226" y="3208835"/>
                <a:ext cx="293169" cy="392384"/>
              </a:xfrm>
              <a:prstGeom prst="line">
                <a:avLst/>
              </a:prstGeom>
              <a:ln w="3175">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155" name="Oval 154"/>
              <p:cNvSpPr/>
              <p:nvPr/>
            </p:nvSpPr>
            <p:spPr>
              <a:xfrm rot="19800000">
                <a:off x="6553421" y="3602768"/>
                <a:ext cx="59948" cy="54495"/>
              </a:xfrm>
              <a:prstGeom prst="ellipse">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6" name="Oval 155"/>
              <p:cNvSpPr/>
              <p:nvPr/>
            </p:nvSpPr>
            <p:spPr>
              <a:xfrm rot="19800000">
                <a:off x="5964809" y="3330709"/>
                <a:ext cx="59948" cy="54495"/>
              </a:xfrm>
              <a:prstGeom prst="ellipse">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7" name="Oval 156"/>
              <p:cNvSpPr/>
              <p:nvPr/>
            </p:nvSpPr>
            <p:spPr>
              <a:xfrm rot="19800000">
                <a:off x="6476548" y="3216795"/>
                <a:ext cx="59948" cy="54495"/>
              </a:xfrm>
              <a:prstGeom prst="ellipse">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8" name="Oval 157"/>
              <p:cNvSpPr/>
              <p:nvPr/>
            </p:nvSpPr>
            <p:spPr>
              <a:xfrm rot="19800000">
                <a:off x="6117209" y="3483109"/>
                <a:ext cx="59948" cy="54495"/>
              </a:xfrm>
              <a:prstGeom prst="ellipse">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59" name="Straight Connector 158"/>
              <p:cNvCxnSpPr>
                <a:stCxn id="112" idx="4"/>
                <a:endCxn id="156" idx="7"/>
              </p:cNvCxnSpPr>
              <p:nvPr/>
            </p:nvCxnSpPr>
            <p:spPr>
              <a:xfrm flipH="1">
                <a:off x="6003505" y="2838399"/>
                <a:ext cx="291103" cy="492275"/>
              </a:xfrm>
              <a:prstGeom prst="line">
                <a:avLst/>
              </a:prstGeom>
              <a:ln w="3175">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60" name="Straight Connector 159"/>
              <p:cNvCxnSpPr>
                <a:stCxn id="112" idx="4"/>
                <a:endCxn id="157" idx="0"/>
              </p:cNvCxnSpPr>
              <p:nvPr/>
            </p:nvCxnSpPr>
            <p:spPr>
              <a:xfrm>
                <a:off x="6294608" y="2838399"/>
                <a:ext cx="198290" cy="382046"/>
              </a:xfrm>
              <a:prstGeom prst="line">
                <a:avLst/>
              </a:prstGeom>
              <a:ln w="3175">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61" name="Straight Connector 160"/>
              <p:cNvCxnSpPr>
                <a:stCxn id="132" idx="4"/>
                <a:endCxn id="158" idx="6"/>
              </p:cNvCxnSpPr>
              <p:nvPr/>
            </p:nvCxnSpPr>
            <p:spPr>
              <a:xfrm>
                <a:off x="6031667" y="3012168"/>
                <a:ext cx="141474" cy="483202"/>
              </a:xfrm>
              <a:prstGeom prst="line">
                <a:avLst/>
              </a:prstGeom>
              <a:ln w="3175">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62" name="Straight Connector 161"/>
              <p:cNvCxnSpPr>
                <a:stCxn id="157" idx="5"/>
              </p:cNvCxnSpPr>
              <p:nvPr/>
            </p:nvCxnSpPr>
            <p:spPr>
              <a:xfrm>
                <a:off x="6534511" y="3250130"/>
                <a:ext cx="175595" cy="322077"/>
              </a:xfrm>
              <a:prstGeom prst="line">
                <a:avLst/>
              </a:prstGeom>
              <a:ln w="3175">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63" name="Straight Connector 162"/>
              <p:cNvCxnSpPr>
                <a:stCxn id="155" idx="3"/>
              </p:cNvCxnSpPr>
              <p:nvPr/>
            </p:nvCxnSpPr>
            <p:spPr>
              <a:xfrm flipH="1">
                <a:off x="6540975" y="3657298"/>
                <a:ext cx="33698" cy="226577"/>
              </a:xfrm>
              <a:prstGeom prst="line">
                <a:avLst/>
              </a:prstGeom>
              <a:ln w="3175">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64" name="Straight Connector 163"/>
              <p:cNvCxnSpPr>
                <a:stCxn id="155" idx="3"/>
              </p:cNvCxnSpPr>
              <p:nvPr/>
            </p:nvCxnSpPr>
            <p:spPr>
              <a:xfrm flipH="1">
                <a:off x="6458107" y="3657298"/>
                <a:ext cx="116566" cy="306304"/>
              </a:xfrm>
              <a:prstGeom prst="line">
                <a:avLst/>
              </a:prstGeom>
              <a:ln w="3175">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165" name="Oval 164"/>
              <p:cNvSpPr/>
              <p:nvPr/>
            </p:nvSpPr>
            <p:spPr>
              <a:xfrm>
                <a:off x="5222516" y="115453"/>
                <a:ext cx="188142" cy="188132"/>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66" name="Group 165"/>
            <p:cNvGrpSpPr/>
            <p:nvPr/>
          </p:nvGrpSpPr>
          <p:grpSpPr>
            <a:xfrm>
              <a:off x="4470857" y="949732"/>
              <a:ext cx="1293633" cy="3396153"/>
              <a:chOff x="4052799" y="381530"/>
              <a:chExt cx="1293633" cy="3396153"/>
            </a:xfrm>
          </p:grpSpPr>
          <p:grpSp>
            <p:nvGrpSpPr>
              <p:cNvPr id="167" name="Group 166"/>
              <p:cNvGrpSpPr/>
              <p:nvPr/>
            </p:nvGrpSpPr>
            <p:grpSpPr>
              <a:xfrm flipH="1">
                <a:off x="4254854" y="381530"/>
                <a:ext cx="1091578" cy="3396153"/>
                <a:chOff x="5293672" y="736930"/>
                <a:chExt cx="1091578" cy="3396153"/>
              </a:xfrm>
              <a:solidFill>
                <a:srgbClr val="092182"/>
              </a:solidFill>
            </p:grpSpPr>
            <p:sp>
              <p:nvSpPr>
                <p:cNvPr id="176" name="Oval 175"/>
                <p:cNvSpPr/>
                <p:nvPr/>
              </p:nvSpPr>
              <p:spPr>
                <a:xfrm>
                  <a:off x="6310792" y="2320618"/>
                  <a:ext cx="72537" cy="65939"/>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7" name="Oval 176"/>
                <p:cNvSpPr/>
                <p:nvPr/>
              </p:nvSpPr>
              <p:spPr>
                <a:xfrm rot="19800000">
                  <a:off x="5900246" y="2164506"/>
                  <a:ext cx="72537" cy="65939"/>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8" name="Oval 177"/>
                <p:cNvSpPr/>
                <p:nvPr/>
              </p:nvSpPr>
              <p:spPr>
                <a:xfrm>
                  <a:off x="5377229" y="2068073"/>
                  <a:ext cx="72537" cy="65939"/>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9" name="Oval 178"/>
                <p:cNvSpPr/>
                <p:nvPr/>
              </p:nvSpPr>
              <p:spPr>
                <a:xfrm rot="19800000">
                  <a:off x="5599610" y="2346161"/>
                  <a:ext cx="72537" cy="65939"/>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0" name="Oval 179"/>
                <p:cNvSpPr/>
                <p:nvPr/>
              </p:nvSpPr>
              <p:spPr>
                <a:xfrm>
                  <a:off x="5493592" y="2270792"/>
                  <a:ext cx="87770" cy="79786"/>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1" name="Oval 180"/>
                <p:cNvSpPr/>
                <p:nvPr/>
              </p:nvSpPr>
              <p:spPr>
                <a:xfrm>
                  <a:off x="5380915" y="1552773"/>
                  <a:ext cx="87770" cy="79786"/>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2" name="Oval 181"/>
                <p:cNvSpPr/>
                <p:nvPr/>
              </p:nvSpPr>
              <p:spPr>
                <a:xfrm rot="19800000">
                  <a:off x="5887951" y="2435064"/>
                  <a:ext cx="72537" cy="65939"/>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3" name="Oval 182"/>
                <p:cNvSpPr/>
                <p:nvPr/>
              </p:nvSpPr>
              <p:spPr>
                <a:xfrm rot="19800000">
                  <a:off x="5811472" y="2878552"/>
                  <a:ext cx="72537" cy="72533"/>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4" name="Oval 183"/>
                <p:cNvSpPr/>
                <p:nvPr/>
              </p:nvSpPr>
              <p:spPr>
                <a:xfrm>
                  <a:off x="5426431" y="1041212"/>
                  <a:ext cx="106202" cy="106196"/>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5" name="Oval 184"/>
                <p:cNvSpPr/>
                <p:nvPr/>
              </p:nvSpPr>
              <p:spPr>
                <a:xfrm>
                  <a:off x="5293672" y="736930"/>
                  <a:ext cx="106202" cy="106196"/>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6" name="Oval 185"/>
                <p:cNvSpPr/>
                <p:nvPr/>
              </p:nvSpPr>
              <p:spPr>
                <a:xfrm rot="19800000">
                  <a:off x="6172872" y="2463644"/>
                  <a:ext cx="59948" cy="54495"/>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7" name="Oval 186"/>
                <p:cNvSpPr/>
                <p:nvPr/>
              </p:nvSpPr>
              <p:spPr>
                <a:xfrm rot="19800000">
                  <a:off x="5478532" y="3432789"/>
                  <a:ext cx="59948" cy="54495"/>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8" name="Oval 187"/>
                <p:cNvSpPr/>
                <p:nvPr/>
              </p:nvSpPr>
              <p:spPr>
                <a:xfrm rot="19800000">
                  <a:off x="5698171" y="3469521"/>
                  <a:ext cx="59948" cy="54495"/>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89" name="Straight Connector 188"/>
                <p:cNvCxnSpPr>
                  <a:stCxn id="181" idx="4"/>
                  <a:endCxn id="179" idx="0"/>
                </p:cNvCxnSpPr>
                <p:nvPr/>
              </p:nvCxnSpPr>
              <p:spPr>
                <a:xfrm>
                  <a:off x="5424800" y="1632559"/>
                  <a:ext cx="194594" cy="718019"/>
                </a:xfrm>
                <a:prstGeom prst="line">
                  <a:avLst/>
                </a:prstGeom>
                <a:grpFill/>
                <a:ln w="3175">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90" name="Straight Connector 189"/>
                <p:cNvCxnSpPr>
                  <a:stCxn id="179" idx="4"/>
                  <a:endCxn id="183" idx="0"/>
                </p:cNvCxnSpPr>
                <p:nvPr/>
              </p:nvCxnSpPr>
              <p:spPr>
                <a:xfrm>
                  <a:off x="5652364" y="2407683"/>
                  <a:ext cx="177244" cy="475728"/>
                </a:xfrm>
                <a:prstGeom prst="line">
                  <a:avLst/>
                </a:prstGeom>
                <a:grpFill/>
                <a:ln w="3175">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91" name="Straight Connector 190"/>
                <p:cNvCxnSpPr>
                  <a:stCxn id="179" idx="4"/>
                  <a:endCxn id="187" idx="7"/>
                </p:cNvCxnSpPr>
                <p:nvPr/>
              </p:nvCxnSpPr>
              <p:spPr>
                <a:xfrm flipH="1">
                  <a:off x="5517228" y="2407683"/>
                  <a:ext cx="135136" cy="1025071"/>
                </a:xfrm>
                <a:prstGeom prst="line">
                  <a:avLst/>
                </a:prstGeom>
                <a:grpFill/>
                <a:ln w="3175">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92" name="Straight Connector 191"/>
                <p:cNvCxnSpPr>
                  <a:stCxn id="179" idx="4"/>
                  <a:endCxn id="202" idx="0"/>
                </p:cNvCxnSpPr>
                <p:nvPr/>
              </p:nvCxnSpPr>
              <p:spPr>
                <a:xfrm>
                  <a:off x="5652364" y="2407683"/>
                  <a:ext cx="167733" cy="933676"/>
                </a:xfrm>
                <a:prstGeom prst="line">
                  <a:avLst/>
                </a:prstGeom>
                <a:grpFill/>
                <a:ln w="3175">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93" name="Straight Connector 192"/>
                <p:cNvCxnSpPr>
                  <a:stCxn id="185" idx="4"/>
                  <a:endCxn id="181" idx="0"/>
                </p:cNvCxnSpPr>
                <p:nvPr/>
              </p:nvCxnSpPr>
              <p:spPr>
                <a:xfrm>
                  <a:off x="5346773" y="843126"/>
                  <a:ext cx="78027" cy="709647"/>
                </a:xfrm>
                <a:prstGeom prst="line">
                  <a:avLst/>
                </a:prstGeom>
                <a:grpFill/>
                <a:ln w="3175">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94" name="Straight Connector 193"/>
                <p:cNvCxnSpPr>
                  <a:stCxn id="185" idx="4"/>
                  <a:endCxn id="178" idx="0"/>
                </p:cNvCxnSpPr>
                <p:nvPr/>
              </p:nvCxnSpPr>
              <p:spPr>
                <a:xfrm>
                  <a:off x="5346773" y="843126"/>
                  <a:ext cx="66725" cy="1224947"/>
                </a:xfrm>
                <a:prstGeom prst="line">
                  <a:avLst/>
                </a:prstGeom>
                <a:grpFill/>
                <a:ln w="3175">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195" name="Oval 194"/>
                <p:cNvSpPr/>
                <p:nvPr/>
              </p:nvSpPr>
              <p:spPr>
                <a:xfrm>
                  <a:off x="5915735" y="1780950"/>
                  <a:ext cx="87770" cy="79786"/>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6" name="Oval 195"/>
                <p:cNvSpPr/>
                <p:nvPr/>
              </p:nvSpPr>
              <p:spPr>
                <a:xfrm rot="19800000">
                  <a:off x="5630101" y="1815582"/>
                  <a:ext cx="72537" cy="65939"/>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97" name="Straight Connector 196"/>
                <p:cNvCxnSpPr>
                  <a:stCxn id="184" idx="4"/>
                  <a:endCxn id="195" idx="1"/>
                </p:cNvCxnSpPr>
                <p:nvPr/>
              </p:nvCxnSpPr>
              <p:spPr>
                <a:xfrm>
                  <a:off x="5479532" y="1147408"/>
                  <a:ext cx="449057" cy="645226"/>
                </a:xfrm>
                <a:prstGeom prst="line">
                  <a:avLst/>
                </a:prstGeom>
                <a:grpFill/>
                <a:ln w="3175">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98" name="Straight Connector 197"/>
                <p:cNvCxnSpPr>
                  <a:stCxn id="184" idx="4"/>
                  <a:endCxn id="180" idx="0"/>
                </p:cNvCxnSpPr>
                <p:nvPr/>
              </p:nvCxnSpPr>
              <p:spPr>
                <a:xfrm>
                  <a:off x="5479532" y="1147408"/>
                  <a:ext cx="57945" cy="1123384"/>
                </a:xfrm>
                <a:prstGeom prst="line">
                  <a:avLst/>
                </a:prstGeom>
                <a:grpFill/>
                <a:ln w="3175">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99" name="Straight Connector 198"/>
                <p:cNvCxnSpPr>
                  <a:stCxn id="220" idx="3"/>
                  <a:endCxn id="204" idx="0"/>
                </p:cNvCxnSpPr>
                <p:nvPr/>
              </p:nvCxnSpPr>
              <p:spPr>
                <a:xfrm flipH="1">
                  <a:off x="5670430" y="2227673"/>
                  <a:ext cx="62055" cy="940402"/>
                </a:xfrm>
                <a:prstGeom prst="line">
                  <a:avLst/>
                </a:prstGeom>
                <a:grpFill/>
                <a:ln w="3175">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200" name="Straight Connector 199"/>
                <p:cNvCxnSpPr>
                  <a:stCxn id="178" idx="4"/>
                  <a:endCxn id="203" idx="7"/>
                </p:cNvCxnSpPr>
                <p:nvPr/>
              </p:nvCxnSpPr>
              <p:spPr>
                <a:xfrm>
                  <a:off x="5413498" y="2134012"/>
                  <a:ext cx="67984" cy="1076694"/>
                </a:xfrm>
                <a:prstGeom prst="line">
                  <a:avLst/>
                </a:prstGeom>
                <a:grpFill/>
                <a:ln w="3175">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201" name="Straight Connector 200"/>
                <p:cNvCxnSpPr>
                  <a:stCxn id="178" idx="4"/>
                  <a:endCxn id="188" idx="0"/>
                </p:cNvCxnSpPr>
                <p:nvPr/>
              </p:nvCxnSpPr>
              <p:spPr>
                <a:xfrm>
                  <a:off x="5413498" y="2134012"/>
                  <a:ext cx="301023" cy="1339159"/>
                </a:xfrm>
                <a:prstGeom prst="line">
                  <a:avLst/>
                </a:prstGeom>
                <a:grpFill/>
                <a:ln w="3175">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02" name="Oval 201"/>
                <p:cNvSpPr/>
                <p:nvPr/>
              </p:nvSpPr>
              <p:spPr>
                <a:xfrm rot="19800000">
                  <a:off x="5803747" y="3337709"/>
                  <a:ext cx="59948" cy="54495"/>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3" name="Oval 202"/>
                <p:cNvSpPr/>
                <p:nvPr/>
              </p:nvSpPr>
              <p:spPr>
                <a:xfrm rot="19800000">
                  <a:off x="5435826" y="3209471"/>
                  <a:ext cx="72537" cy="72533"/>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4" name="Oval 203"/>
                <p:cNvSpPr/>
                <p:nvPr/>
              </p:nvSpPr>
              <p:spPr>
                <a:xfrm rot="19800000">
                  <a:off x="5652294" y="3163216"/>
                  <a:ext cx="72537" cy="72533"/>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205" name="Straight Connector 204"/>
                <p:cNvCxnSpPr>
                  <a:stCxn id="195" idx="4"/>
                  <a:endCxn id="176" idx="1"/>
                </p:cNvCxnSpPr>
                <p:nvPr/>
              </p:nvCxnSpPr>
              <p:spPr>
                <a:xfrm>
                  <a:off x="5959620" y="1860736"/>
                  <a:ext cx="361795" cy="469539"/>
                </a:xfrm>
                <a:prstGeom prst="line">
                  <a:avLst/>
                </a:prstGeom>
                <a:grpFill/>
                <a:ln w="3175">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206" name="Straight Connector 205"/>
                <p:cNvCxnSpPr>
                  <a:stCxn id="195" idx="4"/>
                  <a:endCxn id="177" idx="7"/>
                </p:cNvCxnSpPr>
                <p:nvPr/>
              </p:nvCxnSpPr>
              <p:spPr>
                <a:xfrm flipH="1">
                  <a:off x="5947068" y="1860736"/>
                  <a:ext cx="12552" cy="303728"/>
                </a:xfrm>
                <a:prstGeom prst="line">
                  <a:avLst/>
                </a:prstGeom>
                <a:grpFill/>
                <a:ln w="3175">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207" name="Straight Connector 206"/>
                <p:cNvCxnSpPr>
                  <a:stCxn id="195" idx="4"/>
                  <a:endCxn id="186" idx="0"/>
                </p:cNvCxnSpPr>
                <p:nvPr/>
              </p:nvCxnSpPr>
              <p:spPr>
                <a:xfrm>
                  <a:off x="5959620" y="1860736"/>
                  <a:ext cx="229602" cy="606558"/>
                </a:xfrm>
                <a:prstGeom prst="line">
                  <a:avLst/>
                </a:prstGeom>
                <a:grpFill/>
                <a:ln w="3175">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208" name="Straight Connector 207"/>
                <p:cNvCxnSpPr>
                  <a:stCxn id="184" idx="4"/>
                  <a:endCxn id="196" idx="0"/>
                </p:cNvCxnSpPr>
                <p:nvPr/>
              </p:nvCxnSpPr>
              <p:spPr>
                <a:xfrm>
                  <a:off x="5479532" y="1147408"/>
                  <a:ext cx="170353" cy="672591"/>
                </a:xfrm>
                <a:prstGeom prst="line">
                  <a:avLst/>
                </a:prstGeom>
                <a:grpFill/>
                <a:ln w="3175">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209" name="Straight Connector 208"/>
                <p:cNvCxnSpPr>
                  <a:stCxn id="187" idx="3"/>
                </p:cNvCxnSpPr>
                <p:nvPr/>
              </p:nvCxnSpPr>
              <p:spPr>
                <a:xfrm flipH="1">
                  <a:off x="5416856" y="3487319"/>
                  <a:ext cx="82928" cy="493364"/>
                </a:xfrm>
                <a:prstGeom prst="line">
                  <a:avLst/>
                </a:prstGeom>
                <a:grpFill/>
                <a:ln w="3175">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210" name="Straight Connector 209"/>
                <p:cNvCxnSpPr>
                  <a:stCxn id="187" idx="3"/>
                </p:cNvCxnSpPr>
                <p:nvPr/>
              </p:nvCxnSpPr>
              <p:spPr>
                <a:xfrm>
                  <a:off x="5499784" y="3487319"/>
                  <a:ext cx="69472" cy="645764"/>
                </a:xfrm>
                <a:prstGeom prst="line">
                  <a:avLst/>
                </a:prstGeom>
                <a:grpFill/>
                <a:ln w="3175">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211" name="Straight Connector 210"/>
                <p:cNvCxnSpPr>
                  <a:stCxn id="187" idx="3"/>
                </p:cNvCxnSpPr>
                <p:nvPr/>
              </p:nvCxnSpPr>
              <p:spPr>
                <a:xfrm>
                  <a:off x="5499784" y="3487319"/>
                  <a:ext cx="300025" cy="362383"/>
                </a:xfrm>
                <a:prstGeom prst="line">
                  <a:avLst/>
                </a:prstGeom>
                <a:grpFill/>
                <a:ln w="3175">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212" name="Straight Connector 211"/>
                <p:cNvCxnSpPr>
                  <a:stCxn id="202" idx="4"/>
                </p:cNvCxnSpPr>
                <p:nvPr/>
              </p:nvCxnSpPr>
              <p:spPr>
                <a:xfrm>
                  <a:off x="5847345" y="3388554"/>
                  <a:ext cx="193922" cy="210572"/>
                </a:xfrm>
                <a:prstGeom prst="line">
                  <a:avLst/>
                </a:prstGeom>
                <a:grpFill/>
                <a:ln w="3175">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213" name="Straight Connector 212"/>
                <p:cNvCxnSpPr>
                  <a:stCxn id="202" idx="4"/>
                </p:cNvCxnSpPr>
                <p:nvPr/>
              </p:nvCxnSpPr>
              <p:spPr>
                <a:xfrm flipH="1">
                  <a:off x="5731804" y="3388554"/>
                  <a:ext cx="115541" cy="210572"/>
                </a:xfrm>
                <a:prstGeom prst="line">
                  <a:avLst/>
                </a:prstGeom>
                <a:grpFill/>
                <a:ln w="3175">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214" name="Straight Connector 213"/>
                <p:cNvCxnSpPr>
                  <a:stCxn id="202" idx="4"/>
                </p:cNvCxnSpPr>
                <p:nvPr/>
              </p:nvCxnSpPr>
              <p:spPr>
                <a:xfrm>
                  <a:off x="5847345" y="3388554"/>
                  <a:ext cx="36860" cy="362972"/>
                </a:xfrm>
                <a:prstGeom prst="line">
                  <a:avLst/>
                </a:prstGeom>
                <a:grpFill/>
                <a:ln w="3175">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215" name="Straight Connector 214"/>
                <p:cNvCxnSpPr>
                  <a:stCxn id="186" idx="4"/>
                </p:cNvCxnSpPr>
                <p:nvPr/>
              </p:nvCxnSpPr>
              <p:spPr>
                <a:xfrm flipH="1">
                  <a:off x="6163264" y="2514489"/>
                  <a:ext cx="53206" cy="754767"/>
                </a:xfrm>
                <a:prstGeom prst="line">
                  <a:avLst/>
                </a:prstGeom>
                <a:grpFill/>
                <a:ln w="3175">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216" name="Straight Connector 215"/>
                <p:cNvCxnSpPr>
                  <a:stCxn id="186" idx="4"/>
                  <a:endCxn id="217" idx="0"/>
                </p:cNvCxnSpPr>
                <p:nvPr/>
              </p:nvCxnSpPr>
              <p:spPr>
                <a:xfrm>
                  <a:off x="6216470" y="2514489"/>
                  <a:ext cx="125182" cy="280454"/>
                </a:xfrm>
                <a:prstGeom prst="line">
                  <a:avLst/>
                </a:prstGeom>
                <a:grpFill/>
                <a:ln w="3175">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17" name="Oval 216"/>
                <p:cNvSpPr/>
                <p:nvPr/>
              </p:nvSpPr>
              <p:spPr>
                <a:xfrm rot="19800000">
                  <a:off x="6325302" y="2791293"/>
                  <a:ext cx="59948" cy="54495"/>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8" name="Oval 217"/>
                <p:cNvSpPr/>
                <p:nvPr/>
              </p:nvSpPr>
              <p:spPr>
                <a:xfrm rot="19800000">
                  <a:off x="5964809" y="3330709"/>
                  <a:ext cx="59948" cy="54495"/>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9" name="Oval 218"/>
                <p:cNvSpPr/>
                <p:nvPr/>
              </p:nvSpPr>
              <p:spPr>
                <a:xfrm rot="19800000">
                  <a:off x="6055118" y="2846620"/>
                  <a:ext cx="59948" cy="54495"/>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0" name="Oval 219"/>
                <p:cNvSpPr/>
                <p:nvPr/>
              </p:nvSpPr>
              <p:spPr>
                <a:xfrm rot="19800000">
                  <a:off x="5711233" y="2173143"/>
                  <a:ext cx="59948" cy="54495"/>
                </a:xfrm>
                <a:prstGeom prst="ellipse">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221" name="Straight Connector 220"/>
                <p:cNvCxnSpPr>
                  <a:stCxn id="182" idx="4"/>
                  <a:endCxn id="218" idx="7"/>
                </p:cNvCxnSpPr>
                <p:nvPr/>
              </p:nvCxnSpPr>
              <p:spPr>
                <a:xfrm>
                  <a:off x="5940705" y="2496586"/>
                  <a:ext cx="62800" cy="834088"/>
                </a:xfrm>
                <a:prstGeom prst="line">
                  <a:avLst/>
                </a:prstGeom>
                <a:grpFill/>
                <a:ln w="3175">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222" name="Straight Connector 221"/>
                <p:cNvCxnSpPr>
                  <a:stCxn id="182" idx="4"/>
                  <a:endCxn id="219" idx="0"/>
                </p:cNvCxnSpPr>
                <p:nvPr/>
              </p:nvCxnSpPr>
              <p:spPr>
                <a:xfrm>
                  <a:off x="5940705" y="2496586"/>
                  <a:ext cx="130763" cy="353684"/>
                </a:xfrm>
                <a:prstGeom prst="line">
                  <a:avLst/>
                </a:prstGeom>
                <a:grpFill/>
                <a:ln w="3175">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223" name="Straight Connector 222"/>
                <p:cNvCxnSpPr>
                  <a:stCxn id="196" idx="4"/>
                  <a:endCxn id="220" idx="7"/>
                </p:cNvCxnSpPr>
                <p:nvPr/>
              </p:nvCxnSpPr>
              <p:spPr>
                <a:xfrm>
                  <a:off x="5682855" y="1877104"/>
                  <a:ext cx="67074" cy="296004"/>
                </a:xfrm>
                <a:prstGeom prst="line">
                  <a:avLst/>
                </a:prstGeom>
                <a:grpFill/>
                <a:ln w="3175">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224" name="Straight Connector 223"/>
                <p:cNvCxnSpPr>
                  <a:stCxn id="219" idx="4"/>
                </p:cNvCxnSpPr>
                <p:nvPr/>
              </p:nvCxnSpPr>
              <p:spPr>
                <a:xfrm>
                  <a:off x="6098716" y="2897465"/>
                  <a:ext cx="25957" cy="149276"/>
                </a:xfrm>
                <a:prstGeom prst="line">
                  <a:avLst/>
                </a:prstGeom>
                <a:grpFill/>
                <a:ln w="3175">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225" name="Straight Connector 224"/>
                <p:cNvCxnSpPr>
                  <a:stCxn id="217" idx="3"/>
                </p:cNvCxnSpPr>
                <p:nvPr/>
              </p:nvCxnSpPr>
              <p:spPr>
                <a:xfrm flipH="1">
                  <a:off x="6312856" y="2845823"/>
                  <a:ext cx="33698" cy="226577"/>
                </a:xfrm>
                <a:prstGeom prst="line">
                  <a:avLst/>
                </a:prstGeom>
                <a:grpFill/>
                <a:ln w="3175">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226" name="Straight Connector 225"/>
                <p:cNvCxnSpPr>
                  <a:stCxn id="217" idx="3"/>
                </p:cNvCxnSpPr>
                <p:nvPr/>
              </p:nvCxnSpPr>
              <p:spPr>
                <a:xfrm flipH="1">
                  <a:off x="6229988" y="2845823"/>
                  <a:ext cx="116566" cy="306304"/>
                </a:xfrm>
                <a:prstGeom prst="line">
                  <a:avLst/>
                </a:prstGeom>
                <a:grpFill/>
                <a:ln w="3175">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68" name="Group 167"/>
              <p:cNvGrpSpPr/>
              <p:nvPr/>
            </p:nvGrpSpPr>
            <p:grpSpPr>
              <a:xfrm>
                <a:off x="4052799" y="1521704"/>
                <a:ext cx="904450" cy="1526739"/>
                <a:chOff x="4052799" y="1521704"/>
                <a:chExt cx="904450" cy="1526739"/>
              </a:xfrm>
            </p:grpSpPr>
            <p:cxnSp>
              <p:nvCxnSpPr>
                <p:cNvPr id="169" name="Straight Connector 168"/>
                <p:cNvCxnSpPr>
                  <a:stCxn id="196" idx="4"/>
                  <a:endCxn id="182" idx="7"/>
                </p:cNvCxnSpPr>
                <p:nvPr/>
              </p:nvCxnSpPr>
              <p:spPr>
                <a:xfrm flipH="1">
                  <a:off x="4705331" y="1521704"/>
                  <a:ext cx="251918" cy="557918"/>
                </a:xfrm>
                <a:prstGeom prst="line">
                  <a:avLst/>
                </a:prstGeom>
                <a:solidFill>
                  <a:srgbClr val="092182"/>
                </a:solidFill>
                <a:ln w="3175">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70" name="Straight Connector 169"/>
                <p:cNvCxnSpPr>
                  <a:stCxn id="219" idx="4"/>
                </p:cNvCxnSpPr>
                <p:nvPr/>
              </p:nvCxnSpPr>
              <p:spPr>
                <a:xfrm>
                  <a:off x="4541388" y="2542065"/>
                  <a:ext cx="27248" cy="398247"/>
                </a:xfrm>
                <a:prstGeom prst="line">
                  <a:avLst/>
                </a:prstGeom>
                <a:solidFill>
                  <a:srgbClr val="092182"/>
                </a:solidFill>
                <a:ln w="3175">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71" name="Straight Connector 170"/>
                <p:cNvCxnSpPr>
                  <a:stCxn id="176" idx="4"/>
                  <a:endCxn id="174" idx="0"/>
                </p:cNvCxnSpPr>
                <p:nvPr/>
              </p:nvCxnSpPr>
              <p:spPr>
                <a:xfrm flipH="1">
                  <a:off x="4217357" y="2031157"/>
                  <a:ext cx="75686" cy="663296"/>
                </a:xfrm>
                <a:prstGeom prst="line">
                  <a:avLst/>
                </a:prstGeom>
                <a:solidFill>
                  <a:srgbClr val="092182"/>
                </a:solidFill>
                <a:ln w="3175">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72" name="Straight Connector 171"/>
                <p:cNvCxnSpPr>
                  <a:stCxn id="176" idx="4"/>
                </p:cNvCxnSpPr>
                <p:nvPr/>
              </p:nvCxnSpPr>
              <p:spPr>
                <a:xfrm>
                  <a:off x="4293043" y="2031157"/>
                  <a:ext cx="130591" cy="1017286"/>
                </a:xfrm>
                <a:prstGeom prst="line">
                  <a:avLst/>
                </a:prstGeom>
                <a:solidFill>
                  <a:srgbClr val="092182"/>
                </a:solidFill>
                <a:ln w="3175">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73" name="Straight Connector 172"/>
                <p:cNvCxnSpPr>
                  <a:stCxn id="176" idx="4"/>
                  <a:endCxn id="175" idx="0"/>
                </p:cNvCxnSpPr>
                <p:nvPr/>
              </p:nvCxnSpPr>
              <p:spPr>
                <a:xfrm flipH="1">
                  <a:off x="4096397" y="2031157"/>
                  <a:ext cx="196646" cy="508166"/>
                </a:xfrm>
                <a:prstGeom prst="line">
                  <a:avLst/>
                </a:prstGeom>
                <a:solidFill>
                  <a:srgbClr val="092182"/>
                </a:solidFill>
                <a:ln w="3175">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174" name="Oval 173"/>
                <p:cNvSpPr/>
                <p:nvPr/>
              </p:nvSpPr>
              <p:spPr>
                <a:xfrm rot="1800000" flipH="1">
                  <a:off x="4173759" y="2690803"/>
                  <a:ext cx="59948" cy="54495"/>
                </a:xfrm>
                <a:prstGeom prst="ellipse">
                  <a:avLst/>
                </a:prstGeom>
                <a:solidFill>
                  <a:srgbClr val="09218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5" name="Oval 174"/>
                <p:cNvSpPr/>
                <p:nvPr/>
              </p:nvSpPr>
              <p:spPr>
                <a:xfrm rot="1800000" flipH="1">
                  <a:off x="4052799" y="2535673"/>
                  <a:ext cx="59948" cy="54495"/>
                </a:xfrm>
                <a:prstGeom prst="ellipse">
                  <a:avLst/>
                </a:prstGeom>
                <a:solidFill>
                  <a:srgbClr val="09218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sp>
          <p:nvSpPr>
            <p:cNvPr id="104" name="Freeform 103"/>
            <p:cNvSpPr/>
            <p:nvPr/>
          </p:nvSpPr>
          <p:spPr>
            <a:xfrm flipH="1">
              <a:off x="4335950" y="675294"/>
              <a:ext cx="1388268" cy="5666439"/>
            </a:xfrm>
            <a:custGeom>
              <a:avLst/>
              <a:gdLst>
                <a:gd name="connsiteX0" fmla="*/ 0 w 1836187"/>
                <a:gd name="connsiteY0" fmla="*/ 0 h 5703539"/>
                <a:gd name="connsiteX1" fmla="*/ 8820 w 1836187"/>
                <a:gd name="connsiteY1" fmla="*/ 5688359 h 5703539"/>
                <a:gd name="connsiteX2" fmla="*/ 652671 w 1836187"/>
                <a:gd name="connsiteY2" fmla="*/ 5697178 h 5703539"/>
                <a:gd name="connsiteX3" fmla="*/ 652671 w 1836187"/>
                <a:gd name="connsiteY3" fmla="*/ 5653083 h 5703539"/>
                <a:gd name="connsiteX4" fmla="*/ 1076024 w 1836187"/>
                <a:gd name="connsiteY4" fmla="*/ 5159210 h 5703539"/>
                <a:gd name="connsiteX5" fmla="*/ 1746335 w 1836187"/>
                <a:gd name="connsiteY5" fmla="*/ 4180283 h 5703539"/>
                <a:gd name="connsiteX6" fmla="*/ 1693415 w 1836187"/>
                <a:gd name="connsiteY6" fmla="*/ 3033792 h 5703539"/>
                <a:gd name="connsiteX7" fmla="*/ 502733 w 1836187"/>
                <a:gd name="connsiteY7" fmla="*/ 1375790 h 5703539"/>
                <a:gd name="connsiteX8" fmla="*/ 70559 w 1836187"/>
                <a:gd name="connsiteY8" fmla="*/ 458597 h 5703539"/>
                <a:gd name="connsiteX9" fmla="*/ 0 w 1836187"/>
                <a:gd name="connsiteY9" fmla="*/ 0 h 5703539"/>
                <a:gd name="connsiteX0" fmla="*/ 0 w 1836187"/>
                <a:gd name="connsiteY0" fmla="*/ 0 h 5697178"/>
                <a:gd name="connsiteX1" fmla="*/ 8820 w 1836187"/>
                <a:gd name="connsiteY1" fmla="*/ 5688359 h 5697178"/>
                <a:gd name="connsiteX2" fmla="*/ 652671 w 1836187"/>
                <a:gd name="connsiteY2" fmla="*/ 5697178 h 5697178"/>
                <a:gd name="connsiteX3" fmla="*/ 687950 w 1836187"/>
                <a:gd name="connsiteY3" fmla="*/ 5635444 h 5697178"/>
                <a:gd name="connsiteX4" fmla="*/ 1076024 w 1836187"/>
                <a:gd name="connsiteY4" fmla="*/ 5159210 h 5697178"/>
                <a:gd name="connsiteX5" fmla="*/ 1746335 w 1836187"/>
                <a:gd name="connsiteY5" fmla="*/ 4180283 h 5697178"/>
                <a:gd name="connsiteX6" fmla="*/ 1693415 w 1836187"/>
                <a:gd name="connsiteY6" fmla="*/ 3033792 h 5697178"/>
                <a:gd name="connsiteX7" fmla="*/ 502733 w 1836187"/>
                <a:gd name="connsiteY7" fmla="*/ 1375790 h 5697178"/>
                <a:gd name="connsiteX8" fmla="*/ 70559 w 1836187"/>
                <a:gd name="connsiteY8" fmla="*/ 458597 h 5697178"/>
                <a:gd name="connsiteX9" fmla="*/ 0 w 1836187"/>
                <a:gd name="connsiteY9" fmla="*/ 0 h 5697178"/>
                <a:gd name="connsiteX0" fmla="*/ 0 w 1836187"/>
                <a:gd name="connsiteY0" fmla="*/ 0 h 5697178"/>
                <a:gd name="connsiteX1" fmla="*/ 8820 w 1836187"/>
                <a:gd name="connsiteY1" fmla="*/ 5688359 h 5697178"/>
                <a:gd name="connsiteX2" fmla="*/ 652671 w 1836187"/>
                <a:gd name="connsiteY2" fmla="*/ 5697178 h 5697178"/>
                <a:gd name="connsiteX3" fmla="*/ 793789 w 1836187"/>
                <a:gd name="connsiteY3" fmla="*/ 5556071 h 5697178"/>
                <a:gd name="connsiteX4" fmla="*/ 1076024 w 1836187"/>
                <a:gd name="connsiteY4" fmla="*/ 5159210 h 5697178"/>
                <a:gd name="connsiteX5" fmla="*/ 1746335 w 1836187"/>
                <a:gd name="connsiteY5" fmla="*/ 4180283 h 5697178"/>
                <a:gd name="connsiteX6" fmla="*/ 1693415 w 1836187"/>
                <a:gd name="connsiteY6" fmla="*/ 3033792 h 5697178"/>
                <a:gd name="connsiteX7" fmla="*/ 502733 w 1836187"/>
                <a:gd name="connsiteY7" fmla="*/ 1375790 h 5697178"/>
                <a:gd name="connsiteX8" fmla="*/ 70559 w 1836187"/>
                <a:gd name="connsiteY8" fmla="*/ 458597 h 5697178"/>
                <a:gd name="connsiteX9" fmla="*/ 0 w 1836187"/>
                <a:gd name="connsiteY9" fmla="*/ 0 h 5697178"/>
                <a:gd name="connsiteX0" fmla="*/ 0 w 1836187"/>
                <a:gd name="connsiteY0" fmla="*/ 0 h 5688359"/>
                <a:gd name="connsiteX1" fmla="*/ 8820 w 1836187"/>
                <a:gd name="connsiteY1" fmla="*/ 5688359 h 5688359"/>
                <a:gd name="connsiteX2" fmla="*/ 670310 w 1836187"/>
                <a:gd name="connsiteY2" fmla="*/ 5679539 h 5688359"/>
                <a:gd name="connsiteX3" fmla="*/ 793789 w 1836187"/>
                <a:gd name="connsiteY3" fmla="*/ 5556071 h 5688359"/>
                <a:gd name="connsiteX4" fmla="*/ 1076024 w 1836187"/>
                <a:gd name="connsiteY4" fmla="*/ 5159210 h 5688359"/>
                <a:gd name="connsiteX5" fmla="*/ 1746335 w 1836187"/>
                <a:gd name="connsiteY5" fmla="*/ 4180283 h 5688359"/>
                <a:gd name="connsiteX6" fmla="*/ 1693415 w 1836187"/>
                <a:gd name="connsiteY6" fmla="*/ 3033792 h 5688359"/>
                <a:gd name="connsiteX7" fmla="*/ 502733 w 1836187"/>
                <a:gd name="connsiteY7" fmla="*/ 1375790 h 5688359"/>
                <a:gd name="connsiteX8" fmla="*/ 70559 w 1836187"/>
                <a:gd name="connsiteY8" fmla="*/ 458597 h 5688359"/>
                <a:gd name="connsiteX9" fmla="*/ 0 w 1836187"/>
                <a:gd name="connsiteY9" fmla="*/ 0 h 5688359"/>
                <a:gd name="connsiteX0" fmla="*/ 0 w 1836187"/>
                <a:gd name="connsiteY0" fmla="*/ 0 h 5688359"/>
                <a:gd name="connsiteX1" fmla="*/ 8820 w 1836187"/>
                <a:gd name="connsiteY1" fmla="*/ 5688359 h 5688359"/>
                <a:gd name="connsiteX2" fmla="*/ 670310 w 1836187"/>
                <a:gd name="connsiteY2" fmla="*/ 5679539 h 5688359"/>
                <a:gd name="connsiteX3" fmla="*/ 793789 w 1836187"/>
                <a:gd name="connsiteY3" fmla="*/ 5556071 h 5688359"/>
                <a:gd name="connsiteX4" fmla="*/ 1076024 w 1836187"/>
                <a:gd name="connsiteY4" fmla="*/ 5159210 h 5688359"/>
                <a:gd name="connsiteX5" fmla="*/ 1746335 w 1836187"/>
                <a:gd name="connsiteY5" fmla="*/ 4180283 h 5688359"/>
                <a:gd name="connsiteX6" fmla="*/ 1693415 w 1836187"/>
                <a:gd name="connsiteY6" fmla="*/ 3033792 h 5688359"/>
                <a:gd name="connsiteX7" fmla="*/ 502733 w 1836187"/>
                <a:gd name="connsiteY7" fmla="*/ 1375790 h 5688359"/>
                <a:gd name="connsiteX8" fmla="*/ 70559 w 1836187"/>
                <a:gd name="connsiteY8" fmla="*/ 458597 h 5688359"/>
                <a:gd name="connsiteX9" fmla="*/ 0 w 1836187"/>
                <a:gd name="connsiteY9" fmla="*/ 0 h 5688359"/>
                <a:gd name="connsiteX0" fmla="*/ 0 w 1836187"/>
                <a:gd name="connsiteY0" fmla="*/ 0 h 5688359"/>
                <a:gd name="connsiteX1" fmla="*/ 8820 w 1836187"/>
                <a:gd name="connsiteY1" fmla="*/ 5688359 h 5688359"/>
                <a:gd name="connsiteX2" fmla="*/ 670310 w 1836187"/>
                <a:gd name="connsiteY2" fmla="*/ 5679539 h 5688359"/>
                <a:gd name="connsiteX3" fmla="*/ 793789 w 1836187"/>
                <a:gd name="connsiteY3" fmla="*/ 5556071 h 5688359"/>
                <a:gd name="connsiteX4" fmla="*/ 1076024 w 1836187"/>
                <a:gd name="connsiteY4" fmla="*/ 5159210 h 5688359"/>
                <a:gd name="connsiteX5" fmla="*/ 1746335 w 1836187"/>
                <a:gd name="connsiteY5" fmla="*/ 4180283 h 5688359"/>
                <a:gd name="connsiteX6" fmla="*/ 1693415 w 1836187"/>
                <a:gd name="connsiteY6" fmla="*/ 3033792 h 5688359"/>
                <a:gd name="connsiteX7" fmla="*/ 502733 w 1836187"/>
                <a:gd name="connsiteY7" fmla="*/ 1375790 h 5688359"/>
                <a:gd name="connsiteX8" fmla="*/ 70559 w 1836187"/>
                <a:gd name="connsiteY8" fmla="*/ 458597 h 5688359"/>
                <a:gd name="connsiteX9" fmla="*/ 0 w 1836187"/>
                <a:gd name="connsiteY9" fmla="*/ 0 h 5688359"/>
                <a:gd name="connsiteX0" fmla="*/ 0 w 1836187"/>
                <a:gd name="connsiteY0" fmla="*/ 0 h 5688359"/>
                <a:gd name="connsiteX1" fmla="*/ 8820 w 1836187"/>
                <a:gd name="connsiteY1" fmla="*/ 5688359 h 5688359"/>
                <a:gd name="connsiteX2" fmla="*/ 670310 w 1836187"/>
                <a:gd name="connsiteY2" fmla="*/ 5679539 h 5688359"/>
                <a:gd name="connsiteX3" fmla="*/ 776149 w 1836187"/>
                <a:gd name="connsiteY3" fmla="*/ 5573709 h 5688359"/>
                <a:gd name="connsiteX4" fmla="*/ 1076024 w 1836187"/>
                <a:gd name="connsiteY4" fmla="*/ 5159210 h 5688359"/>
                <a:gd name="connsiteX5" fmla="*/ 1746335 w 1836187"/>
                <a:gd name="connsiteY5" fmla="*/ 4180283 h 5688359"/>
                <a:gd name="connsiteX6" fmla="*/ 1693415 w 1836187"/>
                <a:gd name="connsiteY6" fmla="*/ 3033792 h 5688359"/>
                <a:gd name="connsiteX7" fmla="*/ 502733 w 1836187"/>
                <a:gd name="connsiteY7" fmla="*/ 1375790 h 5688359"/>
                <a:gd name="connsiteX8" fmla="*/ 70559 w 1836187"/>
                <a:gd name="connsiteY8" fmla="*/ 458597 h 5688359"/>
                <a:gd name="connsiteX9" fmla="*/ 0 w 1836187"/>
                <a:gd name="connsiteY9" fmla="*/ 0 h 5688359"/>
                <a:gd name="connsiteX0" fmla="*/ 0 w 1836187"/>
                <a:gd name="connsiteY0" fmla="*/ 0 h 5688359"/>
                <a:gd name="connsiteX1" fmla="*/ 8820 w 1836187"/>
                <a:gd name="connsiteY1" fmla="*/ 5688359 h 5688359"/>
                <a:gd name="connsiteX2" fmla="*/ 670310 w 1836187"/>
                <a:gd name="connsiteY2" fmla="*/ 5679539 h 5688359"/>
                <a:gd name="connsiteX3" fmla="*/ 829069 w 1836187"/>
                <a:gd name="connsiteY3" fmla="*/ 5529613 h 5688359"/>
                <a:gd name="connsiteX4" fmla="*/ 1076024 w 1836187"/>
                <a:gd name="connsiteY4" fmla="*/ 5159210 h 5688359"/>
                <a:gd name="connsiteX5" fmla="*/ 1746335 w 1836187"/>
                <a:gd name="connsiteY5" fmla="*/ 4180283 h 5688359"/>
                <a:gd name="connsiteX6" fmla="*/ 1693415 w 1836187"/>
                <a:gd name="connsiteY6" fmla="*/ 3033792 h 5688359"/>
                <a:gd name="connsiteX7" fmla="*/ 502733 w 1836187"/>
                <a:gd name="connsiteY7" fmla="*/ 1375790 h 5688359"/>
                <a:gd name="connsiteX8" fmla="*/ 70559 w 1836187"/>
                <a:gd name="connsiteY8" fmla="*/ 458597 h 5688359"/>
                <a:gd name="connsiteX9" fmla="*/ 0 w 1836187"/>
                <a:gd name="connsiteY9" fmla="*/ 0 h 5688359"/>
                <a:gd name="connsiteX0" fmla="*/ 0 w 1836187"/>
                <a:gd name="connsiteY0" fmla="*/ 0 h 5688359"/>
                <a:gd name="connsiteX1" fmla="*/ 8820 w 1836187"/>
                <a:gd name="connsiteY1" fmla="*/ 5688359 h 5688359"/>
                <a:gd name="connsiteX2" fmla="*/ 670310 w 1836187"/>
                <a:gd name="connsiteY2" fmla="*/ 5679539 h 5688359"/>
                <a:gd name="connsiteX3" fmla="*/ 829069 w 1836187"/>
                <a:gd name="connsiteY3" fmla="*/ 5529613 h 5688359"/>
                <a:gd name="connsiteX4" fmla="*/ 1076024 w 1836187"/>
                <a:gd name="connsiteY4" fmla="*/ 5159210 h 5688359"/>
                <a:gd name="connsiteX5" fmla="*/ 1746335 w 1836187"/>
                <a:gd name="connsiteY5" fmla="*/ 4180283 h 5688359"/>
                <a:gd name="connsiteX6" fmla="*/ 1693415 w 1836187"/>
                <a:gd name="connsiteY6" fmla="*/ 3033792 h 5688359"/>
                <a:gd name="connsiteX7" fmla="*/ 502733 w 1836187"/>
                <a:gd name="connsiteY7" fmla="*/ 1375790 h 5688359"/>
                <a:gd name="connsiteX8" fmla="*/ 70559 w 1836187"/>
                <a:gd name="connsiteY8" fmla="*/ 458597 h 5688359"/>
                <a:gd name="connsiteX9" fmla="*/ 0 w 1836187"/>
                <a:gd name="connsiteY9" fmla="*/ 0 h 5688359"/>
                <a:gd name="connsiteX0" fmla="*/ 0 w 1836187"/>
                <a:gd name="connsiteY0" fmla="*/ 0 h 5705997"/>
                <a:gd name="connsiteX1" fmla="*/ 8820 w 1836187"/>
                <a:gd name="connsiteY1" fmla="*/ 5688359 h 5705997"/>
                <a:gd name="connsiteX2" fmla="*/ 687949 w 1836187"/>
                <a:gd name="connsiteY2" fmla="*/ 5705997 h 5705997"/>
                <a:gd name="connsiteX3" fmla="*/ 829069 w 1836187"/>
                <a:gd name="connsiteY3" fmla="*/ 5529613 h 5705997"/>
                <a:gd name="connsiteX4" fmla="*/ 1076024 w 1836187"/>
                <a:gd name="connsiteY4" fmla="*/ 5159210 h 5705997"/>
                <a:gd name="connsiteX5" fmla="*/ 1746335 w 1836187"/>
                <a:gd name="connsiteY5" fmla="*/ 4180283 h 5705997"/>
                <a:gd name="connsiteX6" fmla="*/ 1693415 w 1836187"/>
                <a:gd name="connsiteY6" fmla="*/ 3033792 h 5705997"/>
                <a:gd name="connsiteX7" fmla="*/ 502733 w 1836187"/>
                <a:gd name="connsiteY7" fmla="*/ 1375790 h 5705997"/>
                <a:gd name="connsiteX8" fmla="*/ 70559 w 1836187"/>
                <a:gd name="connsiteY8" fmla="*/ 458597 h 5705997"/>
                <a:gd name="connsiteX9" fmla="*/ 0 w 1836187"/>
                <a:gd name="connsiteY9" fmla="*/ 0 h 5705997"/>
                <a:gd name="connsiteX0" fmla="*/ 0 w 1836187"/>
                <a:gd name="connsiteY0" fmla="*/ 0 h 5688359"/>
                <a:gd name="connsiteX1" fmla="*/ 8820 w 1836187"/>
                <a:gd name="connsiteY1" fmla="*/ 5688359 h 5688359"/>
                <a:gd name="connsiteX2" fmla="*/ 696769 w 1836187"/>
                <a:gd name="connsiteY2" fmla="*/ 5679540 h 5688359"/>
                <a:gd name="connsiteX3" fmla="*/ 829069 w 1836187"/>
                <a:gd name="connsiteY3" fmla="*/ 5529613 h 5688359"/>
                <a:gd name="connsiteX4" fmla="*/ 1076024 w 1836187"/>
                <a:gd name="connsiteY4" fmla="*/ 5159210 h 5688359"/>
                <a:gd name="connsiteX5" fmla="*/ 1746335 w 1836187"/>
                <a:gd name="connsiteY5" fmla="*/ 4180283 h 5688359"/>
                <a:gd name="connsiteX6" fmla="*/ 1693415 w 1836187"/>
                <a:gd name="connsiteY6" fmla="*/ 3033792 h 5688359"/>
                <a:gd name="connsiteX7" fmla="*/ 502733 w 1836187"/>
                <a:gd name="connsiteY7" fmla="*/ 1375790 h 5688359"/>
                <a:gd name="connsiteX8" fmla="*/ 70559 w 1836187"/>
                <a:gd name="connsiteY8" fmla="*/ 458597 h 5688359"/>
                <a:gd name="connsiteX9" fmla="*/ 0 w 1836187"/>
                <a:gd name="connsiteY9" fmla="*/ 0 h 5688359"/>
                <a:gd name="connsiteX0" fmla="*/ 0 w 1836187"/>
                <a:gd name="connsiteY0" fmla="*/ 0 h 5688359"/>
                <a:gd name="connsiteX1" fmla="*/ 8820 w 1836187"/>
                <a:gd name="connsiteY1" fmla="*/ 5688359 h 5688359"/>
                <a:gd name="connsiteX2" fmla="*/ 696769 w 1836187"/>
                <a:gd name="connsiteY2" fmla="*/ 5679540 h 5688359"/>
                <a:gd name="connsiteX3" fmla="*/ 829069 w 1836187"/>
                <a:gd name="connsiteY3" fmla="*/ 5529613 h 5688359"/>
                <a:gd name="connsiteX4" fmla="*/ 1076024 w 1836187"/>
                <a:gd name="connsiteY4" fmla="*/ 5159210 h 5688359"/>
                <a:gd name="connsiteX5" fmla="*/ 1746335 w 1836187"/>
                <a:gd name="connsiteY5" fmla="*/ 4180283 h 5688359"/>
                <a:gd name="connsiteX6" fmla="*/ 1693415 w 1836187"/>
                <a:gd name="connsiteY6" fmla="*/ 3033792 h 5688359"/>
                <a:gd name="connsiteX7" fmla="*/ 502733 w 1836187"/>
                <a:gd name="connsiteY7" fmla="*/ 1375790 h 5688359"/>
                <a:gd name="connsiteX8" fmla="*/ 70559 w 1836187"/>
                <a:gd name="connsiteY8" fmla="*/ 458597 h 5688359"/>
                <a:gd name="connsiteX9" fmla="*/ 0 w 1836187"/>
                <a:gd name="connsiteY9" fmla="*/ 0 h 5688359"/>
                <a:gd name="connsiteX0" fmla="*/ 0 w 1836187"/>
                <a:gd name="connsiteY0" fmla="*/ 0 h 5688359"/>
                <a:gd name="connsiteX1" fmla="*/ 8820 w 1836187"/>
                <a:gd name="connsiteY1" fmla="*/ 5688359 h 5688359"/>
                <a:gd name="connsiteX2" fmla="*/ 696769 w 1836187"/>
                <a:gd name="connsiteY2" fmla="*/ 5679540 h 5688359"/>
                <a:gd name="connsiteX3" fmla="*/ 829069 w 1836187"/>
                <a:gd name="connsiteY3" fmla="*/ 5529613 h 5688359"/>
                <a:gd name="connsiteX4" fmla="*/ 1076024 w 1836187"/>
                <a:gd name="connsiteY4" fmla="*/ 5159210 h 5688359"/>
                <a:gd name="connsiteX5" fmla="*/ 1746335 w 1836187"/>
                <a:gd name="connsiteY5" fmla="*/ 4180283 h 5688359"/>
                <a:gd name="connsiteX6" fmla="*/ 1693415 w 1836187"/>
                <a:gd name="connsiteY6" fmla="*/ 3033792 h 5688359"/>
                <a:gd name="connsiteX7" fmla="*/ 502733 w 1836187"/>
                <a:gd name="connsiteY7" fmla="*/ 1375790 h 5688359"/>
                <a:gd name="connsiteX8" fmla="*/ 70559 w 1836187"/>
                <a:gd name="connsiteY8" fmla="*/ 458597 h 5688359"/>
                <a:gd name="connsiteX9" fmla="*/ 0 w 1836187"/>
                <a:gd name="connsiteY9" fmla="*/ 0 h 5688359"/>
                <a:gd name="connsiteX0" fmla="*/ 0 w 1836187"/>
                <a:gd name="connsiteY0" fmla="*/ 0 h 5706001"/>
                <a:gd name="connsiteX1" fmla="*/ 8820 w 1836187"/>
                <a:gd name="connsiteY1" fmla="*/ 5688359 h 5706001"/>
                <a:gd name="connsiteX2" fmla="*/ 705589 w 1836187"/>
                <a:gd name="connsiteY2" fmla="*/ 5705998 h 5706001"/>
                <a:gd name="connsiteX3" fmla="*/ 829069 w 1836187"/>
                <a:gd name="connsiteY3" fmla="*/ 5529613 h 5706001"/>
                <a:gd name="connsiteX4" fmla="*/ 1076024 w 1836187"/>
                <a:gd name="connsiteY4" fmla="*/ 5159210 h 5706001"/>
                <a:gd name="connsiteX5" fmla="*/ 1746335 w 1836187"/>
                <a:gd name="connsiteY5" fmla="*/ 4180283 h 5706001"/>
                <a:gd name="connsiteX6" fmla="*/ 1693415 w 1836187"/>
                <a:gd name="connsiteY6" fmla="*/ 3033792 h 5706001"/>
                <a:gd name="connsiteX7" fmla="*/ 502733 w 1836187"/>
                <a:gd name="connsiteY7" fmla="*/ 1375790 h 5706001"/>
                <a:gd name="connsiteX8" fmla="*/ 70559 w 1836187"/>
                <a:gd name="connsiteY8" fmla="*/ 458597 h 5706001"/>
                <a:gd name="connsiteX9" fmla="*/ 0 w 1836187"/>
                <a:gd name="connsiteY9" fmla="*/ 0 h 5706001"/>
                <a:gd name="connsiteX0" fmla="*/ 0 w 1836187"/>
                <a:gd name="connsiteY0" fmla="*/ 0 h 5688359"/>
                <a:gd name="connsiteX1" fmla="*/ 8820 w 1836187"/>
                <a:gd name="connsiteY1" fmla="*/ 5688359 h 5688359"/>
                <a:gd name="connsiteX2" fmla="*/ 714409 w 1836187"/>
                <a:gd name="connsiteY2" fmla="*/ 5679540 h 5688359"/>
                <a:gd name="connsiteX3" fmla="*/ 829069 w 1836187"/>
                <a:gd name="connsiteY3" fmla="*/ 5529613 h 5688359"/>
                <a:gd name="connsiteX4" fmla="*/ 1076024 w 1836187"/>
                <a:gd name="connsiteY4" fmla="*/ 5159210 h 5688359"/>
                <a:gd name="connsiteX5" fmla="*/ 1746335 w 1836187"/>
                <a:gd name="connsiteY5" fmla="*/ 4180283 h 5688359"/>
                <a:gd name="connsiteX6" fmla="*/ 1693415 w 1836187"/>
                <a:gd name="connsiteY6" fmla="*/ 3033792 h 5688359"/>
                <a:gd name="connsiteX7" fmla="*/ 502733 w 1836187"/>
                <a:gd name="connsiteY7" fmla="*/ 1375790 h 5688359"/>
                <a:gd name="connsiteX8" fmla="*/ 70559 w 1836187"/>
                <a:gd name="connsiteY8" fmla="*/ 458597 h 5688359"/>
                <a:gd name="connsiteX9" fmla="*/ 0 w 1836187"/>
                <a:gd name="connsiteY9" fmla="*/ 0 h 5688359"/>
                <a:gd name="connsiteX0" fmla="*/ 0 w 1836187"/>
                <a:gd name="connsiteY0" fmla="*/ 0 h 5688359"/>
                <a:gd name="connsiteX1" fmla="*/ 8820 w 1836187"/>
                <a:gd name="connsiteY1" fmla="*/ 5688359 h 5688359"/>
                <a:gd name="connsiteX2" fmla="*/ 714409 w 1836187"/>
                <a:gd name="connsiteY2" fmla="*/ 5679540 h 5688359"/>
                <a:gd name="connsiteX3" fmla="*/ 829069 w 1836187"/>
                <a:gd name="connsiteY3" fmla="*/ 5529613 h 5688359"/>
                <a:gd name="connsiteX4" fmla="*/ 1076024 w 1836187"/>
                <a:gd name="connsiteY4" fmla="*/ 5159210 h 5688359"/>
                <a:gd name="connsiteX5" fmla="*/ 1746335 w 1836187"/>
                <a:gd name="connsiteY5" fmla="*/ 4180283 h 5688359"/>
                <a:gd name="connsiteX6" fmla="*/ 1693415 w 1836187"/>
                <a:gd name="connsiteY6" fmla="*/ 3033792 h 5688359"/>
                <a:gd name="connsiteX7" fmla="*/ 502733 w 1836187"/>
                <a:gd name="connsiteY7" fmla="*/ 1375790 h 5688359"/>
                <a:gd name="connsiteX8" fmla="*/ 70559 w 1836187"/>
                <a:gd name="connsiteY8" fmla="*/ 458597 h 5688359"/>
                <a:gd name="connsiteX9" fmla="*/ 0 w 1836187"/>
                <a:gd name="connsiteY9" fmla="*/ 0 h 5688359"/>
                <a:gd name="connsiteX0" fmla="*/ 0 w 1836187"/>
                <a:gd name="connsiteY0" fmla="*/ 0 h 5688359"/>
                <a:gd name="connsiteX1" fmla="*/ 8820 w 1836187"/>
                <a:gd name="connsiteY1" fmla="*/ 5688359 h 5688359"/>
                <a:gd name="connsiteX2" fmla="*/ 714409 w 1836187"/>
                <a:gd name="connsiteY2" fmla="*/ 5679540 h 5688359"/>
                <a:gd name="connsiteX3" fmla="*/ 829069 w 1836187"/>
                <a:gd name="connsiteY3" fmla="*/ 5529613 h 5688359"/>
                <a:gd name="connsiteX4" fmla="*/ 1076024 w 1836187"/>
                <a:gd name="connsiteY4" fmla="*/ 5159210 h 5688359"/>
                <a:gd name="connsiteX5" fmla="*/ 1746335 w 1836187"/>
                <a:gd name="connsiteY5" fmla="*/ 4180283 h 5688359"/>
                <a:gd name="connsiteX6" fmla="*/ 1693415 w 1836187"/>
                <a:gd name="connsiteY6" fmla="*/ 3033792 h 5688359"/>
                <a:gd name="connsiteX7" fmla="*/ 502733 w 1836187"/>
                <a:gd name="connsiteY7" fmla="*/ 1375790 h 5688359"/>
                <a:gd name="connsiteX8" fmla="*/ 70559 w 1836187"/>
                <a:gd name="connsiteY8" fmla="*/ 458597 h 5688359"/>
                <a:gd name="connsiteX9" fmla="*/ 0 w 1836187"/>
                <a:gd name="connsiteY9" fmla="*/ 0 h 5688359"/>
                <a:gd name="connsiteX0" fmla="*/ 0 w 1836187"/>
                <a:gd name="connsiteY0" fmla="*/ 0 h 9163030"/>
                <a:gd name="connsiteX1" fmla="*/ 8820 w 1836187"/>
                <a:gd name="connsiteY1" fmla="*/ 5688359 h 9163030"/>
                <a:gd name="connsiteX2" fmla="*/ 643850 w 1836187"/>
                <a:gd name="connsiteY2" fmla="*/ 9163030 h 9163030"/>
                <a:gd name="connsiteX3" fmla="*/ 829069 w 1836187"/>
                <a:gd name="connsiteY3" fmla="*/ 5529613 h 9163030"/>
                <a:gd name="connsiteX4" fmla="*/ 1076024 w 1836187"/>
                <a:gd name="connsiteY4" fmla="*/ 5159210 h 9163030"/>
                <a:gd name="connsiteX5" fmla="*/ 1746335 w 1836187"/>
                <a:gd name="connsiteY5" fmla="*/ 4180283 h 9163030"/>
                <a:gd name="connsiteX6" fmla="*/ 1693415 w 1836187"/>
                <a:gd name="connsiteY6" fmla="*/ 3033792 h 9163030"/>
                <a:gd name="connsiteX7" fmla="*/ 502733 w 1836187"/>
                <a:gd name="connsiteY7" fmla="*/ 1375790 h 9163030"/>
                <a:gd name="connsiteX8" fmla="*/ 70559 w 1836187"/>
                <a:gd name="connsiteY8" fmla="*/ 458597 h 9163030"/>
                <a:gd name="connsiteX9" fmla="*/ 0 w 1836187"/>
                <a:gd name="connsiteY9" fmla="*/ 0 h 9163030"/>
                <a:gd name="connsiteX0" fmla="*/ 8820 w 1845007"/>
                <a:gd name="connsiteY0" fmla="*/ 0 h 9460040"/>
                <a:gd name="connsiteX1" fmla="*/ 0 w 1845007"/>
                <a:gd name="connsiteY1" fmla="*/ 9243820 h 9460040"/>
                <a:gd name="connsiteX2" fmla="*/ 652670 w 1845007"/>
                <a:gd name="connsiteY2" fmla="*/ 9163030 h 9460040"/>
                <a:gd name="connsiteX3" fmla="*/ 837889 w 1845007"/>
                <a:gd name="connsiteY3" fmla="*/ 5529613 h 9460040"/>
                <a:gd name="connsiteX4" fmla="*/ 1084844 w 1845007"/>
                <a:gd name="connsiteY4" fmla="*/ 5159210 h 9460040"/>
                <a:gd name="connsiteX5" fmla="*/ 1755155 w 1845007"/>
                <a:gd name="connsiteY5" fmla="*/ 4180283 h 9460040"/>
                <a:gd name="connsiteX6" fmla="*/ 1702235 w 1845007"/>
                <a:gd name="connsiteY6" fmla="*/ 3033792 h 9460040"/>
                <a:gd name="connsiteX7" fmla="*/ 511553 w 1845007"/>
                <a:gd name="connsiteY7" fmla="*/ 1375790 h 9460040"/>
                <a:gd name="connsiteX8" fmla="*/ 79379 w 1845007"/>
                <a:gd name="connsiteY8" fmla="*/ 458597 h 9460040"/>
                <a:gd name="connsiteX9" fmla="*/ 8820 w 1845007"/>
                <a:gd name="connsiteY9" fmla="*/ 0 h 9460040"/>
                <a:gd name="connsiteX0" fmla="*/ 8820 w 1845007"/>
                <a:gd name="connsiteY0" fmla="*/ 0 h 9375536"/>
                <a:gd name="connsiteX1" fmla="*/ 0 w 1845007"/>
                <a:gd name="connsiteY1" fmla="*/ 9243820 h 9375536"/>
                <a:gd name="connsiteX2" fmla="*/ 652670 w 1845007"/>
                <a:gd name="connsiteY2" fmla="*/ 9163030 h 9375536"/>
                <a:gd name="connsiteX3" fmla="*/ 829070 w 1845007"/>
                <a:gd name="connsiteY3" fmla="*/ 6681180 h 9375536"/>
                <a:gd name="connsiteX4" fmla="*/ 1084844 w 1845007"/>
                <a:gd name="connsiteY4" fmla="*/ 5159210 h 9375536"/>
                <a:gd name="connsiteX5" fmla="*/ 1755155 w 1845007"/>
                <a:gd name="connsiteY5" fmla="*/ 4180283 h 9375536"/>
                <a:gd name="connsiteX6" fmla="*/ 1702235 w 1845007"/>
                <a:gd name="connsiteY6" fmla="*/ 3033792 h 9375536"/>
                <a:gd name="connsiteX7" fmla="*/ 511553 w 1845007"/>
                <a:gd name="connsiteY7" fmla="*/ 1375790 h 9375536"/>
                <a:gd name="connsiteX8" fmla="*/ 79379 w 1845007"/>
                <a:gd name="connsiteY8" fmla="*/ 458597 h 9375536"/>
                <a:gd name="connsiteX9" fmla="*/ 8820 w 1845007"/>
                <a:gd name="connsiteY9" fmla="*/ 0 h 9375536"/>
                <a:gd name="connsiteX0" fmla="*/ 8820 w 1845007"/>
                <a:gd name="connsiteY0" fmla="*/ 0 h 9297731"/>
                <a:gd name="connsiteX1" fmla="*/ 0 w 1845007"/>
                <a:gd name="connsiteY1" fmla="*/ 9243820 h 9297731"/>
                <a:gd name="connsiteX2" fmla="*/ 361614 w 1845007"/>
                <a:gd name="connsiteY2" fmla="*/ 9033479 h 9297731"/>
                <a:gd name="connsiteX3" fmla="*/ 829070 w 1845007"/>
                <a:gd name="connsiteY3" fmla="*/ 6681180 h 9297731"/>
                <a:gd name="connsiteX4" fmla="*/ 1084844 w 1845007"/>
                <a:gd name="connsiteY4" fmla="*/ 5159210 h 9297731"/>
                <a:gd name="connsiteX5" fmla="*/ 1755155 w 1845007"/>
                <a:gd name="connsiteY5" fmla="*/ 4180283 h 9297731"/>
                <a:gd name="connsiteX6" fmla="*/ 1702235 w 1845007"/>
                <a:gd name="connsiteY6" fmla="*/ 3033792 h 9297731"/>
                <a:gd name="connsiteX7" fmla="*/ 511553 w 1845007"/>
                <a:gd name="connsiteY7" fmla="*/ 1375790 h 9297731"/>
                <a:gd name="connsiteX8" fmla="*/ 79379 w 1845007"/>
                <a:gd name="connsiteY8" fmla="*/ 458597 h 9297731"/>
                <a:gd name="connsiteX9" fmla="*/ 8820 w 1845007"/>
                <a:gd name="connsiteY9" fmla="*/ 0 h 9297731"/>
                <a:gd name="connsiteX0" fmla="*/ 8820 w 1845007"/>
                <a:gd name="connsiteY0" fmla="*/ 0 h 9297731"/>
                <a:gd name="connsiteX1" fmla="*/ 0 w 1845007"/>
                <a:gd name="connsiteY1" fmla="*/ 9243820 h 9297731"/>
                <a:gd name="connsiteX2" fmla="*/ 176397 w 1845007"/>
                <a:gd name="connsiteY2" fmla="*/ 9033479 h 9297731"/>
                <a:gd name="connsiteX3" fmla="*/ 829070 w 1845007"/>
                <a:gd name="connsiteY3" fmla="*/ 6681180 h 9297731"/>
                <a:gd name="connsiteX4" fmla="*/ 1084844 w 1845007"/>
                <a:gd name="connsiteY4" fmla="*/ 5159210 h 9297731"/>
                <a:gd name="connsiteX5" fmla="*/ 1755155 w 1845007"/>
                <a:gd name="connsiteY5" fmla="*/ 4180283 h 9297731"/>
                <a:gd name="connsiteX6" fmla="*/ 1702235 w 1845007"/>
                <a:gd name="connsiteY6" fmla="*/ 3033792 h 9297731"/>
                <a:gd name="connsiteX7" fmla="*/ 511553 w 1845007"/>
                <a:gd name="connsiteY7" fmla="*/ 1375790 h 9297731"/>
                <a:gd name="connsiteX8" fmla="*/ 79379 w 1845007"/>
                <a:gd name="connsiteY8" fmla="*/ 458597 h 9297731"/>
                <a:gd name="connsiteX9" fmla="*/ 8820 w 1845007"/>
                <a:gd name="connsiteY9" fmla="*/ 0 h 9297731"/>
                <a:gd name="connsiteX0" fmla="*/ 8820 w 1845007"/>
                <a:gd name="connsiteY0" fmla="*/ 0 h 9297731"/>
                <a:gd name="connsiteX1" fmla="*/ 0 w 1845007"/>
                <a:gd name="connsiteY1" fmla="*/ 9243820 h 9297731"/>
                <a:gd name="connsiteX2" fmla="*/ 176397 w 1845007"/>
                <a:gd name="connsiteY2" fmla="*/ 9033479 h 9297731"/>
                <a:gd name="connsiteX3" fmla="*/ 486132 w 1845007"/>
                <a:gd name="connsiteY3" fmla="*/ 8005999 h 9297731"/>
                <a:gd name="connsiteX4" fmla="*/ 829070 w 1845007"/>
                <a:gd name="connsiteY4" fmla="*/ 6681180 h 9297731"/>
                <a:gd name="connsiteX5" fmla="*/ 1084844 w 1845007"/>
                <a:gd name="connsiteY5" fmla="*/ 5159210 h 9297731"/>
                <a:gd name="connsiteX6" fmla="*/ 1755155 w 1845007"/>
                <a:gd name="connsiteY6" fmla="*/ 4180283 h 9297731"/>
                <a:gd name="connsiteX7" fmla="*/ 1702235 w 1845007"/>
                <a:gd name="connsiteY7" fmla="*/ 3033792 h 9297731"/>
                <a:gd name="connsiteX8" fmla="*/ 511553 w 1845007"/>
                <a:gd name="connsiteY8" fmla="*/ 1375790 h 9297731"/>
                <a:gd name="connsiteX9" fmla="*/ 79379 w 1845007"/>
                <a:gd name="connsiteY9" fmla="*/ 458597 h 9297731"/>
                <a:gd name="connsiteX10" fmla="*/ 8820 w 1845007"/>
                <a:gd name="connsiteY10" fmla="*/ 0 h 9297731"/>
                <a:gd name="connsiteX0" fmla="*/ 8820 w 1845007"/>
                <a:gd name="connsiteY0" fmla="*/ 0 h 9247424"/>
                <a:gd name="connsiteX1" fmla="*/ 0 w 1845007"/>
                <a:gd name="connsiteY1" fmla="*/ 9243820 h 9247424"/>
                <a:gd name="connsiteX2" fmla="*/ 176397 w 1845007"/>
                <a:gd name="connsiteY2" fmla="*/ 9033479 h 9247424"/>
                <a:gd name="connsiteX3" fmla="*/ 450852 w 1845007"/>
                <a:gd name="connsiteY3" fmla="*/ 7646135 h 9247424"/>
                <a:gd name="connsiteX4" fmla="*/ 829070 w 1845007"/>
                <a:gd name="connsiteY4" fmla="*/ 6681180 h 9247424"/>
                <a:gd name="connsiteX5" fmla="*/ 1084844 w 1845007"/>
                <a:gd name="connsiteY5" fmla="*/ 5159210 h 9247424"/>
                <a:gd name="connsiteX6" fmla="*/ 1755155 w 1845007"/>
                <a:gd name="connsiteY6" fmla="*/ 4180283 h 9247424"/>
                <a:gd name="connsiteX7" fmla="*/ 1702235 w 1845007"/>
                <a:gd name="connsiteY7" fmla="*/ 3033792 h 9247424"/>
                <a:gd name="connsiteX8" fmla="*/ 511553 w 1845007"/>
                <a:gd name="connsiteY8" fmla="*/ 1375790 h 9247424"/>
                <a:gd name="connsiteX9" fmla="*/ 79379 w 1845007"/>
                <a:gd name="connsiteY9" fmla="*/ 458597 h 9247424"/>
                <a:gd name="connsiteX10" fmla="*/ 8820 w 1845007"/>
                <a:gd name="connsiteY10" fmla="*/ 0 h 9247424"/>
                <a:gd name="connsiteX0" fmla="*/ 8820 w 1845007"/>
                <a:gd name="connsiteY0" fmla="*/ 0 h 9243882"/>
                <a:gd name="connsiteX1" fmla="*/ 0 w 1845007"/>
                <a:gd name="connsiteY1" fmla="*/ 9243820 h 9243882"/>
                <a:gd name="connsiteX2" fmla="*/ 176397 w 1845007"/>
                <a:gd name="connsiteY2" fmla="*/ 9033479 h 9243882"/>
                <a:gd name="connsiteX3" fmla="*/ 380293 w 1845007"/>
                <a:gd name="connsiteY3" fmla="*/ 7804474 h 9243882"/>
                <a:gd name="connsiteX4" fmla="*/ 829070 w 1845007"/>
                <a:gd name="connsiteY4" fmla="*/ 6681180 h 9243882"/>
                <a:gd name="connsiteX5" fmla="*/ 1084844 w 1845007"/>
                <a:gd name="connsiteY5" fmla="*/ 5159210 h 9243882"/>
                <a:gd name="connsiteX6" fmla="*/ 1755155 w 1845007"/>
                <a:gd name="connsiteY6" fmla="*/ 4180283 h 9243882"/>
                <a:gd name="connsiteX7" fmla="*/ 1702235 w 1845007"/>
                <a:gd name="connsiteY7" fmla="*/ 3033792 h 9243882"/>
                <a:gd name="connsiteX8" fmla="*/ 511553 w 1845007"/>
                <a:gd name="connsiteY8" fmla="*/ 1375790 h 9243882"/>
                <a:gd name="connsiteX9" fmla="*/ 79379 w 1845007"/>
                <a:gd name="connsiteY9" fmla="*/ 458597 h 9243882"/>
                <a:gd name="connsiteX10" fmla="*/ 8820 w 1845007"/>
                <a:gd name="connsiteY10" fmla="*/ 0 h 9243882"/>
                <a:gd name="connsiteX0" fmla="*/ 8820 w 1845007"/>
                <a:gd name="connsiteY0" fmla="*/ 0 h 9243882"/>
                <a:gd name="connsiteX1" fmla="*/ 0 w 1845007"/>
                <a:gd name="connsiteY1" fmla="*/ 9243820 h 9243882"/>
                <a:gd name="connsiteX2" fmla="*/ 176397 w 1845007"/>
                <a:gd name="connsiteY2" fmla="*/ 9033479 h 9243882"/>
                <a:gd name="connsiteX3" fmla="*/ 380293 w 1845007"/>
                <a:gd name="connsiteY3" fmla="*/ 7804474 h 9243882"/>
                <a:gd name="connsiteX4" fmla="*/ 670313 w 1845007"/>
                <a:gd name="connsiteY4" fmla="*/ 6594813 h 9243882"/>
                <a:gd name="connsiteX5" fmla="*/ 1084844 w 1845007"/>
                <a:gd name="connsiteY5" fmla="*/ 5159210 h 9243882"/>
                <a:gd name="connsiteX6" fmla="*/ 1755155 w 1845007"/>
                <a:gd name="connsiteY6" fmla="*/ 4180283 h 9243882"/>
                <a:gd name="connsiteX7" fmla="*/ 1702235 w 1845007"/>
                <a:gd name="connsiteY7" fmla="*/ 3033792 h 9243882"/>
                <a:gd name="connsiteX8" fmla="*/ 511553 w 1845007"/>
                <a:gd name="connsiteY8" fmla="*/ 1375790 h 9243882"/>
                <a:gd name="connsiteX9" fmla="*/ 79379 w 1845007"/>
                <a:gd name="connsiteY9" fmla="*/ 458597 h 9243882"/>
                <a:gd name="connsiteX10" fmla="*/ 8820 w 1845007"/>
                <a:gd name="connsiteY10" fmla="*/ 0 h 9243882"/>
                <a:gd name="connsiteX0" fmla="*/ 8820 w 1847786"/>
                <a:gd name="connsiteY0" fmla="*/ 0 h 9243882"/>
                <a:gd name="connsiteX1" fmla="*/ 0 w 1847786"/>
                <a:gd name="connsiteY1" fmla="*/ 9243820 h 9243882"/>
                <a:gd name="connsiteX2" fmla="*/ 176397 w 1847786"/>
                <a:gd name="connsiteY2" fmla="*/ 9033479 h 9243882"/>
                <a:gd name="connsiteX3" fmla="*/ 380293 w 1847786"/>
                <a:gd name="connsiteY3" fmla="*/ 7804474 h 9243882"/>
                <a:gd name="connsiteX4" fmla="*/ 670313 w 1847786"/>
                <a:gd name="connsiteY4" fmla="*/ 6594813 h 9243882"/>
                <a:gd name="connsiteX5" fmla="*/ 1040744 w 1847786"/>
                <a:gd name="connsiteY5" fmla="*/ 5519074 h 9243882"/>
                <a:gd name="connsiteX6" fmla="*/ 1755155 w 1847786"/>
                <a:gd name="connsiteY6" fmla="*/ 4180283 h 9243882"/>
                <a:gd name="connsiteX7" fmla="*/ 1702235 w 1847786"/>
                <a:gd name="connsiteY7" fmla="*/ 3033792 h 9243882"/>
                <a:gd name="connsiteX8" fmla="*/ 511553 w 1847786"/>
                <a:gd name="connsiteY8" fmla="*/ 1375790 h 9243882"/>
                <a:gd name="connsiteX9" fmla="*/ 79379 w 1847786"/>
                <a:gd name="connsiteY9" fmla="*/ 458597 h 9243882"/>
                <a:gd name="connsiteX10" fmla="*/ 8820 w 1847786"/>
                <a:gd name="connsiteY10" fmla="*/ 0 h 9243882"/>
                <a:gd name="connsiteX0" fmla="*/ 8820 w 1847786"/>
                <a:gd name="connsiteY0" fmla="*/ 0 h 9243820"/>
                <a:gd name="connsiteX1" fmla="*/ 0 w 1847786"/>
                <a:gd name="connsiteY1" fmla="*/ 9243820 h 9243820"/>
                <a:gd name="connsiteX2" fmla="*/ 176397 w 1847786"/>
                <a:gd name="connsiteY2" fmla="*/ 9033479 h 9243820"/>
                <a:gd name="connsiteX3" fmla="*/ 256816 w 1847786"/>
                <a:gd name="connsiteY3" fmla="*/ 8538599 h 9243820"/>
                <a:gd name="connsiteX4" fmla="*/ 380293 w 1847786"/>
                <a:gd name="connsiteY4" fmla="*/ 7804474 h 9243820"/>
                <a:gd name="connsiteX5" fmla="*/ 670313 w 1847786"/>
                <a:gd name="connsiteY5" fmla="*/ 6594813 h 9243820"/>
                <a:gd name="connsiteX6" fmla="*/ 1040744 w 1847786"/>
                <a:gd name="connsiteY6" fmla="*/ 5519074 h 9243820"/>
                <a:gd name="connsiteX7" fmla="*/ 1755155 w 1847786"/>
                <a:gd name="connsiteY7" fmla="*/ 4180283 h 9243820"/>
                <a:gd name="connsiteX8" fmla="*/ 1702235 w 1847786"/>
                <a:gd name="connsiteY8" fmla="*/ 3033792 h 9243820"/>
                <a:gd name="connsiteX9" fmla="*/ 511553 w 1847786"/>
                <a:gd name="connsiteY9" fmla="*/ 1375790 h 9243820"/>
                <a:gd name="connsiteX10" fmla="*/ 79379 w 1847786"/>
                <a:gd name="connsiteY10" fmla="*/ 458597 h 9243820"/>
                <a:gd name="connsiteX11" fmla="*/ 8820 w 1847786"/>
                <a:gd name="connsiteY11" fmla="*/ 0 h 9243820"/>
                <a:gd name="connsiteX0" fmla="*/ 8820 w 1847786"/>
                <a:gd name="connsiteY0" fmla="*/ 0 h 9243820"/>
                <a:gd name="connsiteX1" fmla="*/ 0 w 1847786"/>
                <a:gd name="connsiteY1" fmla="*/ 9243820 h 9243820"/>
                <a:gd name="connsiteX2" fmla="*/ 167577 w 1847786"/>
                <a:gd name="connsiteY2" fmla="*/ 9119847 h 9243820"/>
                <a:gd name="connsiteX3" fmla="*/ 256816 w 1847786"/>
                <a:gd name="connsiteY3" fmla="*/ 8538599 h 9243820"/>
                <a:gd name="connsiteX4" fmla="*/ 380293 w 1847786"/>
                <a:gd name="connsiteY4" fmla="*/ 7804474 h 9243820"/>
                <a:gd name="connsiteX5" fmla="*/ 670313 w 1847786"/>
                <a:gd name="connsiteY5" fmla="*/ 6594813 h 9243820"/>
                <a:gd name="connsiteX6" fmla="*/ 1040744 w 1847786"/>
                <a:gd name="connsiteY6" fmla="*/ 5519074 h 9243820"/>
                <a:gd name="connsiteX7" fmla="*/ 1755155 w 1847786"/>
                <a:gd name="connsiteY7" fmla="*/ 4180283 h 9243820"/>
                <a:gd name="connsiteX8" fmla="*/ 1702235 w 1847786"/>
                <a:gd name="connsiteY8" fmla="*/ 3033792 h 9243820"/>
                <a:gd name="connsiteX9" fmla="*/ 511553 w 1847786"/>
                <a:gd name="connsiteY9" fmla="*/ 1375790 h 9243820"/>
                <a:gd name="connsiteX10" fmla="*/ 79379 w 1847786"/>
                <a:gd name="connsiteY10" fmla="*/ 458597 h 9243820"/>
                <a:gd name="connsiteX11" fmla="*/ 8820 w 1847786"/>
                <a:gd name="connsiteY11" fmla="*/ 0 h 9243820"/>
                <a:gd name="connsiteX0" fmla="*/ 8820 w 1847786"/>
                <a:gd name="connsiteY0" fmla="*/ 0 h 9254024"/>
                <a:gd name="connsiteX1" fmla="*/ 0 w 1847786"/>
                <a:gd name="connsiteY1" fmla="*/ 9243820 h 9254024"/>
                <a:gd name="connsiteX2" fmla="*/ 160443 w 1847786"/>
                <a:gd name="connsiteY2" fmla="*/ 9178075 h 9254024"/>
                <a:gd name="connsiteX3" fmla="*/ 256816 w 1847786"/>
                <a:gd name="connsiteY3" fmla="*/ 8538599 h 9254024"/>
                <a:gd name="connsiteX4" fmla="*/ 380293 w 1847786"/>
                <a:gd name="connsiteY4" fmla="*/ 7804474 h 9254024"/>
                <a:gd name="connsiteX5" fmla="*/ 670313 w 1847786"/>
                <a:gd name="connsiteY5" fmla="*/ 6594813 h 9254024"/>
                <a:gd name="connsiteX6" fmla="*/ 1040744 w 1847786"/>
                <a:gd name="connsiteY6" fmla="*/ 5519074 h 9254024"/>
                <a:gd name="connsiteX7" fmla="*/ 1755155 w 1847786"/>
                <a:gd name="connsiteY7" fmla="*/ 4180283 h 9254024"/>
                <a:gd name="connsiteX8" fmla="*/ 1702235 w 1847786"/>
                <a:gd name="connsiteY8" fmla="*/ 3033792 h 9254024"/>
                <a:gd name="connsiteX9" fmla="*/ 511553 w 1847786"/>
                <a:gd name="connsiteY9" fmla="*/ 1375790 h 9254024"/>
                <a:gd name="connsiteX10" fmla="*/ 79379 w 1847786"/>
                <a:gd name="connsiteY10" fmla="*/ 458597 h 9254024"/>
                <a:gd name="connsiteX11" fmla="*/ 8820 w 1847786"/>
                <a:gd name="connsiteY11" fmla="*/ 0 h 9254024"/>
                <a:gd name="connsiteX0" fmla="*/ 8820 w 1847786"/>
                <a:gd name="connsiteY0" fmla="*/ 0 h 9267362"/>
                <a:gd name="connsiteX1" fmla="*/ 0 w 1847786"/>
                <a:gd name="connsiteY1" fmla="*/ 9243820 h 9267362"/>
                <a:gd name="connsiteX2" fmla="*/ 160443 w 1847786"/>
                <a:gd name="connsiteY2" fmla="*/ 9178075 h 9267362"/>
                <a:gd name="connsiteX3" fmla="*/ 256816 w 1847786"/>
                <a:gd name="connsiteY3" fmla="*/ 8538599 h 9267362"/>
                <a:gd name="connsiteX4" fmla="*/ 380293 w 1847786"/>
                <a:gd name="connsiteY4" fmla="*/ 7804474 h 9267362"/>
                <a:gd name="connsiteX5" fmla="*/ 670313 w 1847786"/>
                <a:gd name="connsiteY5" fmla="*/ 6594813 h 9267362"/>
                <a:gd name="connsiteX6" fmla="*/ 1040744 w 1847786"/>
                <a:gd name="connsiteY6" fmla="*/ 5519074 h 9267362"/>
                <a:gd name="connsiteX7" fmla="*/ 1755155 w 1847786"/>
                <a:gd name="connsiteY7" fmla="*/ 4180283 h 9267362"/>
                <a:gd name="connsiteX8" fmla="*/ 1702235 w 1847786"/>
                <a:gd name="connsiteY8" fmla="*/ 3033792 h 9267362"/>
                <a:gd name="connsiteX9" fmla="*/ 511553 w 1847786"/>
                <a:gd name="connsiteY9" fmla="*/ 1375790 h 9267362"/>
                <a:gd name="connsiteX10" fmla="*/ 79379 w 1847786"/>
                <a:gd name="connsiteY10" fmla="*/ 458597 h 9267362"/>
                <a:gd name="connsiteX11" fmla="*/ 8820 w 1847786"/>
                <a:gd name="connsiteY11" fmla="*/ 0 h 9267362"/>
                <a:gd name="connsiteX0" fmla="*/ 8820 w 1847786"/>
                <a:gd name="connsiteY0" fmla="*/ 0 h 9249034"/>
                <a:gd name="connsiteX1" fmla="*/ 0 w 1847786"/>
                <a:gd name="connsiteY1" fmla="*/ 9243820 h 9249034"/>
                <a:gd name="connsiteX2" fmla="*/ 156875 w 1847786"/>
                <a:gd name="connsiteY2" fmla="*/ 9137317 h 9249034"/>
                <a:gd name="connsiteX3" fmla="*/ 256816 w 1847786"/>
                <a:gd name="connsiteY3" fmla="*/ 8538599 h 9249034"/>
                <a:gd name="connsiteX4" fmla="*/ 380293 w 1847786"/>
                <a:gd name="connsiteY4" fmla="*/ 7804474 h 9249034"/>
                <a:gd name="connsiteX5" fmla="*/ 670313 w 1847786"/>
                <a:gd name="connsiteY5" fmla="*/ 6594813 h 9249034"/>
                <a:gd name="connsiteX6" fmla="*/ 1040744 w 1847786"/>
                <a:gd name="connsiteY6" fmla="*/ 5519074 h 9249034"/>
                <a:gd name="connsiteX7" fmla="*/ 1755155 w 1847786"/>
                <a:gd name="connsiteY7" fmla="*/ 4180283 h 9249034"/>
                <a:gd name="connsiteX8" fmla="*/ 1702235 w 1847786"/>
                <a:gd name="connsiteY8" fmla="*/ 3033792 h 9249034"/>
                <a:gd name="connsiteX9" fmla="*/ 511553 w 1847786"/>
                <a:gd name="connsiteY9" fmla="*/ 1375790 h 9249034"/>
                <a:gd name="connsiteX10" fmla="*/ 79379 w 1847786"/>
                <a:gd name="connsiteY10" fmla="*/ 458597 h 9249034"/>
                <a:gd name="connsiteX11" fmla="*/ 8820 w 1847786"/>
                <a:gd name="connsiteY11" fmla="*/ 0 h 9249034"/>
                <a:gd name="connsiteX0" fmla="*/ 8820 w 1847786"/>
                <a:gd name="connsiteY0" fmla="*/ 0 h 9245038"/>
                <a:gd name="connsiteX1" fmla="*/ 0 w 1847786"/>
                <a:gd name="connsiteY1" fmla="*/ 9243820 h 9245038"/>
                <a:gd name="connsiteX2" fmla="*/ 156875 w 1847786"/>
                <a:gd name="connsiteY2" fmla="*/ 9137317 h 9245038"/>
                <a:gd name="connsiteX3" fmla="*/ 256816 w 1847786"/>
                <a:gd name="connsiteY3" fmla="*/ 8538599 h 9245038"/>
                <a:gd name="connsiteX4" fmla="*/ 380293 w 1847786"/>
                <a:gd name="connsiteY4" fmla="*/ 7804474 h 9245038"/>
                <a:gd name="connsiteX5" fmla="*/ 670313 w 1847786"/>
                <a:gd name="connsiteY5" fmla="*/ 6594813 h 9245038"/>
                <a:gd name="connsiteX6" fmla="*/ 1040744 w 1847786"/>
                <a:gd name="connsiteY6" fmla="*/ 5519074 h 9245038"/>
                <a:gd name="connsiteX7" fmla="*/ 1755155 w 1847786"/>
                <a:gd name="connsiteY7" fmla="*/ 4180283 h 9245038"/>
                <a:gd name="connsiteX8" fmla="*/ 1702235 w 1847786"/>
                <a:gd name="connsiteY8" fmla="*/ 3033792 h 9245038"/>
                <a:gd name="connsiteX9" fmla="*/ 511553 w 1847786"/>
                <a:gd name="connsiteY9" fmla="*/ 1375790 h 9245038"/>
                <a:gd name="connsiteX10" fmla="*/ 79379 w 1847786"/>
                <a:gd name="connsiteY10" fmla="*/ 458597 h 9245038"/>
                <a:gd name="connsiteX11" fmla="*/ 8820 w 1847786"/>
                <a:gd name="connsiteY11" fmla="*/ 0 h 9245038"/>
                <a:gd name="connsiteX0" fmla="*/ 8820 w 1847786"/>
                <a:gd name="connsiteY0" fmla="*/ 0 h 9245400"/>
                <a:gd name="connsiteX1" fmla="*/ 0 w 1847786"/>
                <a:gd name="connsiteY1" fmla="*/ 9243820 h 9245400"/>
                <a:gd name="connsiteX2" fmla="*/ 156875 w 1847786"/>
                <a:gd name="connsiteY2" fmla="*/ 9137317 h 9245400"/>
                <a:gd name="connsiteX3" fmla="*/ 256816 w 1847786"/>
                <a:gd name="connsiteY3" fmla="*/ 8538599 h 9245400"/>
                <a:gd name="connsiteX4" fmla="*/ 380293 w 1847786"/>
                <a:gd name="connsiteY4" fmla="*/ 7804474 h 9245400"/>
                <a:gd name="connsiteX5" fmla="*/ 670313 w 1847786"/>
                <a:gd name="connsiteY5" fmla="*/ 6594813 h 9245400"/>
                <a:gd name="connsiteX6" fmla="*/ 1040744 w 1847786"/>
                <a:gd name="connsiteY6" fmla="*/ 5519074 h 9245400"/>
                <a:gd name="connsiteX7" fmla="*/ 1755155 w 1847786"/>
                <a:gd name="connsiteY7" fmla="*/ 4180283 h 9245400"/>
                <a:gd name="connsiteX8" fmla="*/ 1702235 w 1847786"/>
                <a:gd name="connsiteY8" fmla="*/ 3033792 h 9245400"/>
                <a:gd name="connsiteX9" fmla="*/ 511553 w 1847786"/>
                <a:gd name="connsiteY9" fmla="*/ 1375790 h 9245400"/>
                <a:gd name="connsiteX10" fmla="*/ 79379 w 1847786"/>
                <a:gd name="connsiteY10" fmla="*/ 458597 h 9245400"/>
                <a:gd name="connsiteX11" fmla="*/ 8820 w 1847786"/>
                <a:gd name="connsiteY11" fmla="*/ 0 h 9245400"/>
                <a:gd name="connsiteX0" fmla="*/ 8820 w 1847786"/>
                <a:gd name="connsiteY0" fmla="*/ 0 h 9243820"/>
                <a:gd name="connsiteX1" fmla="*/ 0 w 1847786"/>
                <a:gd name="connsiteY1" fmla="*/ 9243820 h 9243820"/>
                <a:gd name="connsiteX2" fmla="*/ 188982 w 1847786"/>
                <a:gd name="connsiteY2" fmla="*/ 8962634 h 9243820"/>
                <a:gd name="connsiteX3" fmla="*/ 256816 w 1847786"/>
                <a:gd name="connsiteY3" fmla="*/ 8538599 h 9243820"/>
                <a:gd name="connsiteX4" fmla="*/ 380293 w 1847786"/>
                <a:gd name="connsiteY4" fmla="*/ 7804474 h 9243820"/>
                <a:gd name="connsiteX5" fmla="*/ 670313 w 1847786"/>
                <a:gd name="connsiteY5" fmla="*/ 6594813 h 9243820"/>
                <a:gd name="connsiteX6" fmla="*/ 1040744 w 1847786"/>
                <a:gd name="connsiteY6" fmla="*/ 5519074 h 9243820"/>
                <a:gd name="connsiteX7" fmla="*/ 1755155 w 1847786"/>
                <a:gd name="connsiteY7" fmla="*/ 4180283 h 9243820"/>
                <a:gd name="connsiteX8" fmla="*/ 1702235 w 1847786"/>
                <a:gd name="connsiteY8" fmla="*/ 3033792 h 9243820"/>
                <a:gd name="connsiteX9" fmla="*/ 511553 w 1847786"/>
                <a:gd name="connsiteY9" fmla="*/ 1375790 h 9243820"/>
                <a:gd name="connsiteX10" fmla="*/ 79379 w 1847786"/>
                <a:gd name="connsiteY10" fmla="*/ 458597 h 9243820"/>
                <a:gd name="connsiteX11" fmla="*/ 8820 w 1847786"/>
                <a:gd name="connsiteY11" fmla="*/ 0 h 9243820"/>
                <a:gd name="connsiteX0" fmla="*/ 8820 w 1847786"/>
                <a:gd name="connsiteY0" fmla="*/ 0 h 9243820"/>
                <a:gd name="connsiteX1" fmla="*/ 0 w 1847786"/>
                <a:gd name="connsiteY1" fmla="*/ 9243820 h 9243820"/>
                <a:gd name="connsiteX2" fmla="*/ 188982 w 1847786"/>
                <a:gd name="connsiteY2" fmla="*/ 8962634 h 9243820"/>
                <a:gd name="connsiteX3" fmla="*/ 256816 w 1847786"/>
                <a:gd name="connsiteY3" fmla="*/ 8538599 h 9243820"/>
                <a:gd name="connsiteX4" fmla="*/ 380293 w 1847786"/>
                <a:gd name="connsiteY4" fmla="*/ 7804474 h 9243820"/>
                <a:gd name="connsiteX5" fmla="*/ 670313 w 1847786"/>
                <a:gd name="connsiteY5" fmla="*/ 6594813 h 9243820"/>
                <a:gd name="connsiteX6" fmla="*/ 1040744 w 1847786"/>
                <a:gd name="connsiteY6" fmla="*/ 5519074 h 9243820"/>
                <a:gd name="connsiteX7" fmla="*/ 1755155 w 1847786"/>
                <a:gd name="connsiteY7" fmla="*/ 4180283 h 9243820"/>
                <a:gd name="connsiteX8" fmla="*/ 1702235 w 1847786"/>
                <a:gd name="connsiteY8" fmla="*/ 3033792 h 9243820"/>
                <a:gd name="connsiteX9" fmla="*/ 511553 w 1847786"/>
                <a:gd name="connsiteY9" fmla="*/ 1375790 h 9243820"/>
                <a:gd name="connsiteX10" fmla="*/ 79379 w 1847786"/>
                <a:gd name="connsiteY10" fmla="*/ 458597 h 9243820"/>
                <a:gd name="connsiteX11" fmla="*/ 8820 w 1847786"/>
                <a:gd name="connsiteY11" fmla="*/ 0 h 9243820"/>
                <a:gd name="connsiteX0" fmla="*/ 8820 w 1847786"/>
                <a:gd name="connsiteY0" fmla="*/ 0 h 9925073"/>
                <a:gd name="connsiteX1" fmla="*/ 0 w 1847786"/>
                <a:gd name="connsiteY1" fmla="*/ 9243820 h 9925073"/>
                <a:gd name="connsiteX2" fmla="*/ 162724 w 1847786"/>
                <a:gd name="connsiteY2" fmla="*/ 9202144 h 9925073"/>
                <a:gd name="connsiteX3" fmla="*/ 188982 w 1847786"/>
                <a:gd name="connsiteY3" fmla="*/ 8962634 h 9925073"/>
                <a:gd name="connsiteX4" fmla="*/ 256816 w 1847786"/>
                <a:gd name="connsiteY4" fmla="*/ 8538599 h 9925073"/>
                <a:gd name="connsiteX5" fmla="*/ 380293 w 1847786"/>
                <a:gd name="connsiteY5" fmla="*/ 7804474 h 9925073"/>
                <a:gd name="connsiteX6" fmla="*/ 670313 w 1847786"/>
                <a:gd name="connsiteY6" fmla="*/ 6594813 h 9925073"/>
                <a:gd name="connsiteX7" fmla="*/ 1040744 w 1847786"/>
                <a:gd name="connsiteY7" fmla="*/ 5519074 h 9925073"/>
                <a:gd name="connsiteX8" fmla="*/ 1755155 w 1847786"/>
                <a:gd name="connsiteY8" fmla="*/ 4180283 h 9925073"/>
                <a:gd name="connsiteX9" fmla="*/ 1702235 w 1847786"/>
                <a:gd name="connsiteY9" fmla="*/ 3033792 h 9925073"/>
                <a:gd name="connsiteX10" fmla="*/ 511553 w 1847786"/>
                <a:gd name="connsiteY10" fmla="*/ 1375790 h 9925073"/>
                <a:gd name="connsiteX11" fmla="*/ 79379 w 1847786"/>
                <a:gd name="connsiteY11" fmla="*/ 458597 h 9925073"/>
                <a:gd name="connsiteX12" fmla="*/ 8820 w 1847786"/>
                <a:gd name="connsiteY12" fmla="*/ 0 h 9925073"/>
                <a:gd name="connsiteX0" fmla="*/ 8820 w 1847786"/>
                <a:gd name="connsiteY0" fmla="*/ 0 h 9925073"/>
                <a:gd name="connsiteX1" fmla="*/ 0 w 1847786"/>
                <a:gd name="connsiteY1" fmla="*/ 9243820 h 9925073"/>
                <a:gd name="connsiteX2" fmla="*/ 162724 w 1847786"/>
                <a:gd name="connsiteY2" fmla="*/ 9202144 h 9925073"/>
                <a:gd name="connsiteX3" fmla="*/ 188982 w 1847786"/>
                <a:gd name="connsiteY3" fmla="*/ 8962634 h 9925073"/>
                <a:gd name="connsiteX4" fmla="*/ 256816 w 1847786"/>
                <a:gd name="connsiteY4" fmla="*/ 8538599 h 9925073"/>
                <a:gd name="connsiteX5" fmla="*/ 380293 w 1847786"/>
                <a:gd name="connsiteY5" fmla="*/ 7804474 h 9925073"/>
                <a:gd name="connsiteX6" fmla="*/ 670313 w 1847786"/>
                <a:gd name="connsiteY6" fmla="*/ 6594813 h 9925073"/>
                <a:gd name="connsiteX7" fmla="*/ 1040744 w 1847786"/>
                <a:gd name="connsiteY7" fmla="*/ 5519074 h 9925073"/>
                <a:gd name="connsiteX8" fmla="*/ 1755155 w 1847786"/>
                <a:gd name="connsiteY8" fmla="*/ 4180283 h 9925073"/>
                <a:gd name="connsiteX9" fmla="*/ 1702235 w 1847786"/>
                <a:gd name="connsiteY9" fmla="*/ 3033792 h 9925073"/>
                <a:gd name="connsiteX10" fmla="*/ 511553 w 1847786"/>
                <a:gd name="connsiteY10" fmla="*/ 1375790 h 9925073"/>
                <a:gd name="connsiteX11" fmla="*/ 79379 w 1847786"/>
                <a:gd name="connsiteY11" fmla="*/ 458597 h 9925073"/>
                <a:gd name="connsiteX12" fmla="*/ 8820 w 1847786"/>
                <a:gd name="connsiteY12" fmla="*/ 0 h 9925073"/>
                <a:gd name="connsiteX0" fmla="*/ 8820 w 1847786"/>
                <a:gd name="connsiteY0" fmla="*/ 0 h 9243820"/>
                <a:gd name="connsiteX1" fmla="*/ 0 w 1847786"/>
                <a:gd name="connsiteY1" fmla="*/ 9243820 h 9243820"/>
                <a:gd name="connsiteX2" fmla="*/ 162724 w 1847786"/>
                <a:gd name="connsiteY2" fmla="*/ 9202144 h 9243820"/>
                <a:gd name="connsiteX3" fmla="*/ 188982 w 1847786"/>
                <a:gd name="connsiteY3" fmla="*/ 8962634 h 9243820"/>
                <a:gd name="connsiteX4" fmla="*/ 256816 w 1847786"/>
                <a:gd name="connsiteY4" fmla="*/ 8538599 h 9243820"/>
                <a:gd name="connsiteX5" fmla="*/ 380293 w 1847786"/>
                <a:gd name="connsiteY5" fmla="*/ 7804474 h 9243820"/>
                <a:gd name="connsiteX6" fmla="*/ 670313 w 1847786"/>
                <a:gd name="connsiteY6" fmla="*/ 6594813 h 9243820"/>
                <a:gd name="connsiteX7" fmla="*/ 1040744 w 1847786"/>
                <a:gd name="connsiteY7" fmla="*/ 5519074 h 9243820"/>
                <a:gd name="connsiteX8" fmla="*/ 1755155 w 1847786"/>
                <a:gd name="connsiteY8" fmla="*/ 4180283 h 9243820"/>
                <a:gd name="connsiteX9" fmla="*/ 1702235 w 1847786"/>
                <a:gd name="connsiteY9" fmla="*/ 3033792 h 9243820"/>
                <a:gd name="connsiteX10" fmla="*/ 511553 w 1847786"/>
                <a:gd name="connsiteY10" fmla="*/ 1375790 h 9243820"/>
                <a:gd name="connsiteX11" fmla="*/ 79379 w 1847786"/>
                <a:gd name="connsiteY11" fmla="*/ 458597 h 9243820"/>
                <a:gd name="connsiteX12" fmla="*/ 8820 w 1847786"/>
                <a:gd name="connsiteY12" fmla="*/ 0 h 9243820"/>
                <a:gd name="connsiteX0" fmla="*/ 8820 w 1847786"/>
                <a:gd name="connsiteY0" fmla="*/ 0 h 9248728"/>
                <a:gd name="connsiteX1" fmla="*/ 0 w 1847786"/>
                <a:gd name="connsiteY1" fmla="*/ 9243820 h 9248728"/>
                <a:gd name="connsiteX2" fmla="*/ 159157 w 1847786"/>
                <a:gd name="connsiteY2" fmla="*/ 9248728 h 9248728"/>
                <a:gd name="connsiteX3" fmla="*/ 188982 w 1847786"/>
                <a:gd name="connsiteY3" fmla="*/ 8962634 h 9248728"/>
                <a:gd name="connsiteX4" fmla="*/ 256816 w 1847786"/>
                <a:gd name="connsiteY4" fmla="*/ 8538599 h 9248728"/>
                <a:gd name="connsiteX5" fmla="*/ 380293 w 1847786"/>
                <a:gd name="connsiteY5" fmla="*/ 7804474 h 9248728"/>
                <a:gd name="connsiteX6" fmla="*/ 670313 w 1847786"/>
                <a:gd name="connsiteY6" fmla="*/ 6594813 h 9248728"/>
                <a:gd name="connsiteX7" fmla="*/ 1040744 w 1847786"/>
                <a:gd name="connsiteY7" fmla="*/ 5519074 h 9248728"/>
                <a:gd name="connsiteX8" fmla="*/ 1755155 w 1847786"/>
                <a:gd name="connsiteY8" fmla="*/ 4180283 h 9248728"/>
                <a:gd name="connsiteX9" fmla="*/ 1702235 w 1847786"/>
                <a:gd name="connsiteY9" fmla="*/ 3033792 h 9248728"/>
                <a:gd name="connsiteX10" fmla="*/ 511553 w 1847786"/>
                <a:gd name="connsiteY10" fmla="*/ 1375790 h 9248728"/>
                <a:gd name="connsiteX11" fmla="*/ 79379 w 1847786"/>
                <a:gd name="connsiteY11" fmla="*/ 458597 h 9248728"/>
                <a:gd name="connsiteX12" fmla="*/ 8820 w 1847786"/>
                <a:gd name="connsiteY12" fmla="*/ 0 h 9248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47786" h="9248728">
                  <a:moveTo>
                    <a:pt x="8820" y="0"/>
                  </a:moveTo>
                  <a:lnTo>
                    <a:pt x="0" y="9243820"/>
                  </a:lnTo>
                  <a:lnTo>
                    <a:pt x="159157" y="9248728"/>
                  </a:lnTo>
                  <a:cubicBezTo>
                    <a:pt x="169099" y="9153363"/>
                    <a:pt x="172706" y="9080989"/>
                    <a:pt x="188982" y="8962634"/>
                  </a:cubicBezTo>
                  <a:cubicBezTo>
                    <a:pt x="205258" y="8844279"/>
                    <a:pt x="222833" y="8743433"/>
                    <a:pt x="256816" y="8538599"/>
                  </a:cubicBezTo>
                  <a:cubicBezTo>
                    <a:pt x="290799" y="8333765"/>
                    <a:pt x="331957" y="8013282"/>
                    <a:pt x="380293" y="7804474"/>
                  </a:cubicBezTo>
                  <a:cubicBezTo>
                    <a:pt x="428630" y="7595666"/>
                    <a:pt x="560238" y="6975713"/>
                    <a:pt x="670313" y="6594813"/>
                  </a:cubicBezTo>
                  <a:cubicBezTo>
                    <a:pt x="780388" y="6213913"/>
                    <a:pt x="859937" y="5921496"/>
                    <a:pt x="1040744" y="5519074"/>
                  </a:cubicBezTo>
                  <a:cubicBezTo>
                    <a:pt x="1221551" y="5116652"/>
                    <a:pt x="1644906" y="4594497"/>
                    <a:pt x="1755155" y="4180283"/>
                  </a:cubicBezTo>
                  <a:cubicBezTo>
                    <a:pt x="1865404" y="3766069"/>
                    <a:pt x="1909502" y="3501208"/>
                    <a:pt x="1702235" y="3033792"/>
                  </a:cubicBezTo>
                  <a:cubicBezTo>
                    <a:pt x="1494968" y="2566377"/>
                    <a:pt x="782029" y="1804989"/>
                    <a:pt x="511553" y="1375790"/>
                  </a:cubicBezTo>
                  <a:cubicBezTo>
                    <a:pt x="241077" y="946591"/>
                    <a:pt x="158758" y="684956"/>
                    <a:pt x="79379" y="458597"/>
                  </a:cubicBezTo>
                  <a:cubicBezTo>
                    <a:pt x="0" y="232239"/>
                    <a:pt x="17640" y="124939"/>
                    <a:pt x="8820" y="0"/>
                  </a:cubicBezTo>
                  <a:close/>
                </a:path>
              </a:pathLst>
            </a:custGeom>
            <a:gradFill>
              <a:gsLst>
                <a:gs pos="40000">
                  <a:srgbClr val="092182"/>
                </a:gs>
                <a:gs pos="81000">
                  <a:schemeClr val="bg1">
                    <a:alpha val="0"/>
                  </a:schemeClr>
                </a:gs>
              </a:gsLst>
            </a:gradFill>
            <a:ln>
              <a:solidFill>
                <a:srgbClr val="09218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3" name="Freeform 102"/>
            <p:cNvSpPr/>
            <p:nvPr/>
          </p:nvSpPr>
          <p:spPr>
            <a:xfrm>
              <a:off x="5723445" y="725959"/>
              <a:ext cx="1519939" cy="5615774"/>
            </a:xfrm>
            <a:custGeom>
              <a:avLst/>
              <a:gdLst>
                <a:gd name="connsiteX0" fmla="*/ 0 w 1836187"/>
                <a:gd name="connsiteY0" fmla="*/ 0 h 5703539"/>
                <a:gd name="connsiteX1" fmla="*/ 8820 w 1836187"/>
                <a:gd name="connsiteY1" fmla="*/ 5688359 h 5703539"/>
                <a:gd name="connsiteX2" fmla="*/ 652671 w 1836187"/>
                <a:gd name="connsiteY2" fmla="*/ 5697178 h 5703539"/>
                <a:gd name="connsiteX3" fmla="*/ 652671 w 1836187"/>
                <a:gd name="connsiteY3" fmla="*/ 5653083 h 5703539"/>
                <a:gd name="connsiteX4" fmla="*/ 1076024 w 1836187"/>
                <a:gd name="connsiteY4" fmla="*/ 5159210 h 5703539"/>
                <a:gd name="connsiteX5" fmla="*/ 1746335 w 1836187"/>
                <a:gd name="connsiteY5" fmla="*/ 4180283 h 5703539"/>
                <a:gd name="connsiteX6" fmla="*/ 1693415 w 1836187"/>
                <a:gd name="connsiteY6" fmla="*/ 3033792 h 5703539"/>
                <a:gd name="connsiteX7" fmla="*/ 502733 w 1836187"/>
                <a:gd name="connsiteY7" fmla="*/ 1375790 h 5703539"/>
                <a:gd name="connsiteX8" fmla="*/ 70559 w 1836187"/>
                <a:gd name="connsiteY8" fmla="*/ 458597 h 5703539"/>
                <a:gd name="connsiteX9" fmla="*/ 0 w 1836187"/>
                <a:gd name="connsiteY9" fmla="*/ 0 h 5703539"/>
                <a:gd name="connsiteX0" fmla="*/ 0 w 1836187"/>
                <a:gd name="connsiteY0" fmla="*/ 0 h 5697178"/>
                <a:gd name="connsiteX1" fmla="*/ 8820 w 1836187"/>
                <a:gd name="connsiteY1" fmla="*/ 5688359 h 5697178"/>
                <a:gd name="connsiteX2" fmla="*/ 652671 w 1836187"/>
                <a:gd name="connsiteY2" fmla="*/ 5697178 h 5697178"/>
                <a:gd name="connsiteX3" fmla="*/ 687950 w 1836187"/>
                <a:gd name="connsiteY3" fmla="*/ 5635444 h 5697178"/>
                <a:gd name="connsiteX4" fmla="*/ 1076024 w 1836187"/>
                <a:gd name="connsiteY4" fmla="*/ 5159210 h 5697178"/>
                <a:gd name="connsiteX5" fmla="*/ 1746335 w 1836187"/>
                <a:gd name="connsiteY5" fmla="*/ 4180283 h 5697178"/>
                <a:gd name="connsiteX6" fmla="*/ 1693415 w 1836187"/>
                <a:gd name="connsiteY6" fmla="*/ 3033792 h 5697178"/>
                <a:gd name="connsiteX7" fmla="*/ 502733 w 1836187"/>
                <a:gd name="connsiteY7" fmla="*/ 1375790 h 5697178"/>
                <a:gd name="connsiteX8" fmla="*/ 70559 w 1836187"/>
                <a:gd name="connsiteY8" fmla="*/ 458597 h 5697178"/>
                <a:gd name="connsiteX9" fmla="*/ 0 w 1836187"/>
                <a:gd name="connsiteY9" fmla="*/ 0 h 5697178"/>
                <a:gd name="connsiteX0" fmla="*/ 0 w 1836187"/>
                <a:gd name="connsiteY0" fmla="*/ 0 h 5697178"/>
                <a:gd name="connsiteX1" fmla="*/ 8820 w 1836187"/>
                <a:gd name="connsiteY1" fmla="*/ 5688359 h 5697178"/>
                <a:gd name="connsiteX2" fmla="*/ 652671 w 1836187"/>
                <a:gd name="connsiteY2" fmla="*/ 5697178 h 5697178"/>
                <a:gd name="connsiteX3" fmla="*/ 793789 w 1836187"/>
                <a:gd name="connsiteY3" fmla="*/ 5556071 h 5697178"/>
                <a:gd name="connsiteX4" fmla="*/ 1076024 w 1836187"/>
                <a:gd name="connsiteY4" fmla="*/ 5159210 h 5697178"/>
                <a:gd name="connsiteX5" fmla="*/ 1746335 w 1836187"/>
                <a:gd name="connsiteY5" fmla="*/ 4180283 h 5697178"/>
                <a:gd name="connsiteX6" fmla="*/ 1693415 w 1836187"/>
                <a:gd name="connsiteY6" fmla="*/ 3033792 h 5697178"/>
                <a:gd name="connsiteX7" fmla="*/ 502733 w 1836187"/>
                <a:gd name="connsiteY7" fmla="*/ 1375790 h 5697178"/>
                <a:gd name="connsiteX8" fmla="*/ 70559 w 1836187"/>
                <a:gd name="connsiteY8" fmla="*/ 458597 h 5697178"/>
                <a:gd name="connsiteX9" fmla="*/ 0 w 1836187"/>
                <a:gd name="connsiteY9" fmla="*/ 0 h 5697178"/>
                <a:gd name="connsiteX0" fmla="*/ 0 w 1836187"/>
                <a:gd name="connsiteY0" fmla="*/ 0 h 5688359"/>
                <a:gd name="connsiteX1" fmla="*/ 8820 w 1836187"/>
                <a:gd name="connsiteY1" fmla="*/ 5688359 h 5688359"/>
                <a:gd name="connsiteX2" fmla="*/ 670310 w 1836187"/>
                <a:gd name="connsiteY2" fmla="*/ 5679539 h 5688359"/>
                <a:gd name="connsiteX3" fmla="*/ 793789 w 1836187"/>
                <a:gd name="connsiteY3" fmla="*/ 5556071 h 5688359"/>
                <a:gd name="connsiteX4" fmla="*/ 1076024 w 1836187"/>
                <a:gd name="connsiteY4" fmla="*/ 5159210 h 5688359"/>
                <a:gd name="connsiteX5" fmla="*/ 1746335 w 1836187"/>
                <a:gd name="connsiteY5" fmla="*/ 4180283 h 5688359"/>
                <a:gd name="connsiteX6" fmla="*/ 1693415 w 1836187"/>
                <a:gd name="connsiteY6" fmla="*/ 3033792 h 5688359"/>
                <a:gd name="connsiteX7" fmla="*/ 502733 w 1836187"/>
                <a:gd name="connsiteY7" fmla="*/ 1375790 h 5688359"/>
                <a:gd name="connsiteX8" fmla="*/ 70559 w 1836187"/>
                <a:gd name="connsiteY8" fmla="*/ 458597 h 5688359"/>
                <a:gd name="connsiteX9" fmla="*/ 0 w 1836187"/>
                <a:gd name="connsiteY9" fmla="*/ 0 h 5688359"/>
                <a:gd name="connsiteX0" fmla="*/ 0 w 1836187"/>
                <a:gd name="connsiteY0" fmla="*/ 0 h 5688359"/>
                <a:gd name="connsiteX1" fmla="*/ 8820 w 1836187"/>
                <a:gd name="connsiteY1" fmla="*/ 5688359 h 5688359"/>
                <a:gd name="connsiteX2" fmla="*/ 670310 w 1836187"/>
                <a:gd name="connsiteY2" fmla="*/ 5679539 h 5688359"/>
                <a:gd name="connsiteX3" fmla="*/ 793789 w 1836187"/>
                <a:gd name="connsiteY3" fmla="*/ 5556071 h 5688359"/>
                <a:gd name="connsiteX4" fmla="*/ 1076024 w 1836187"/>
                <a:gd name="connsiteY4" fmla="*/ 5159210 h 5688359"/>
                <a:gd name="connsiteX5" fmla="*/ 1746335 w 1836187"/>
                <a:gd name="connsiteY5" fmla="*/ 4180283 h 5688359"/>
                <a:gd name="connsiteX6" fmla="*/ 1693415 w 1836187"/>
                <a:gd name="connsiteY6" fmla="*/ 3033792 h 5688359"/>
                <a:gd name="connsiteX7" fmla="*/ 502733 w 1836187"/>
                <a:gd name="connsiteY7" fmla="*/ 1375790 h 5688359"/>
                <a:gd name="connsiteX8" fmla="*/ 70559 w 1836187"/>
                <a:gd name="connsiteY8" fmla="*/ 458597 h 5688359"/>
                <a:gd name="connsiteX9" fmla="*/ 0 w 1836187"/>
                <a:gd name="connsiteY9" fmla="*/ 0 h 5688359"/>
                <a:gd name="connsiteX0" fmla="*/ 0 w 1836187"/>
                <a:gd name="connsiteY0" fmla="*/ 0 h 5688359"/>
                <a:gd name="connsiteX1" fmla="*/ 8820 w 1836187"/>
                <a:gd name="connsiteY1" fmla="*/ 5688359 h 5688359"/>
                <a:gd name="connsiteX2" fmla="*/ 670310 w 1836187"/>
                <a:gd name="connsiteY2" fmla="*/ 5679539 h 5688359"/>
                <a:gd name="connsiteX3" fmla="*/ 793789 w 1836187"/>
                <a:gd name="connsiteY3" fmla="*/ 5556071 h 5688359"/>
                <a:gd name="connsiteX4" fmla="*/ 1076024 w 1836187"/>
                <a:gd name="connsiteY4" fmla="*/ 5159210 h 5688359"/>
                <a:gd name="connsiteX5" fmla="*/ 1746335 w 1836187"/>
                <a:gd name="connsiteY5" fmla="*/ 4180283 h 5688359"/>
                <a:gd name="connsiteX6" fmla="*/ 1693415 w 1836187"/>
                <a:gd name="connsiteY6" fmla="*/ 3033792 h 5688359"/>
                <a:gd name="connsiteX7" fmla="*/ 502733 w 1836187"/>
                <a:gd name="connsiteY7" fmla="*/ 1375790 h 5688359"/>
                <a:gd name="connsiteX8" fmla="*/ 70559 w 1836187"/>
                <a:gd name="connsiteY8" fmla="*/ 458597 h 5688359"/>
                <a:gd name="connsiteX9" fmla="*/ 0 w 1836187"/>
                <a:gd name="connsiteY9" fmla="*/ 0 h 5688359"/>
                <a:gd name="connsiteX0" fmla="*/ 0 w 1836187"/>
                <a:gd name="connsiteY0" fmla="*/ 0 h 5688359"/>
                <a:gd name="connsiteX1" fmla="*/ 8820 w 1836187"/>
                <a:gd name="connsiteY1" fmla="*/ 5688359 h 5688359"/>
                <a:gd name="connsiteX2" fmla="*/ 670310 w 1836187"/>
                <a:gd name="connsiteY2" fmla="*/ 5679539 h 5688359"/>
                <a:gd name="connsiteX3" fmla="*/ 776149 w 1836187"/>
                <a:gd name="connsiteY3" fmla="*/ 5573709 h 5688359"/>
                <a:gd name="connsiteX4" fmla="*/ 1076024 w 1836187"/>
                <a:gd name="connsiteY4" fmla="*/ 5159210 h 5688359"/>
                <a:gd name="connsiteX5" fmla="*/ 1746335 w 1836187"/>
                <a:gd name="connsiteY5" fmla="*/ 4180283 h 5688359"/>
                <a:gd name="connsiteX6" fmla="*/ 1693415 w 1836187"/>
                <a:gd name="connsiteY6" fmla="*/ 3033792 h 5688359"/>
                <a:gd name="connsiteX7" fmla="*/ 502733 w 1836187"/>
                <a:gd name="connsiteY7" fmla="*/ 1375790 h 5688359"/>
                <a:gd name="connsiteX8" fmla="*/ 70559 w 1836187"/>
                <a:gd name="connsiteY8" fmla="*/ 458597 h 5688359"/>
                <a:gd name="connsiteX9" fmla="*/ 0 w 1836187"/>
                <a:gd name="connsiteY9" fmla="*/ 0 h 5688359"/>
                <a:gd name="connsiteX0" fmla="*/ 0 w 1836187"/>
                <a:gd name="connsiteY0" fmla="*/ 0 h 5688359"/>
                <a:gd name="connsiteX1" fmla="*/ 8820 w 1836187"/>
                <a:gd name="connsiteY1" fmla="*/ 5688359 h 5688359"/>
                <a:gd name="connsiteX2" fmla="*/ 670310 w 1836187"/>
                <a:gd name="connsiteY2" fmla="*/ 5679539 h 5688359"/>
                <a:gd name="connsiteX3" fmla="*/ 829069 w 1836187"/>
                <a:gd name="connsiteY3" fmla="*/ 5529613 h 5688359"/>
                <a:gd name="connsiteX4" fmla="*/ 1076024 w 1836187"/>
                <a:gd name="connsiteY4" fmla="*/ 5159210 h 5688359"/>
                <a:gd name="connsiteX5" fmla="*/ 1746335 w 1836187"/>
                <a:gd name="connsiteY5" fmla="*/ 4180283 h 5688359"/>
                <a:gd name="connsiteX6" fmla="*/ 1693415 w 1836187"/>
                <a:gd name="connsiteY6" fmla="*/ 3033792 h 5688359"/>
                <a:gd name="connsiteX7" fmla="*/ 502733 w 1836187"/>
                <a:gd name="connsiteY7" fmla="*/ 1375790 h 5688359"/>
                <a:gd name="connsiteX8" fmla="*/ 70559 w 1836187"/>
                <a:gd name="connsiteY8" fmla="*/ 458597 h 5688359"/>
                <a:gd name="connsiteX9" fmla="*/ 0 w 1836187"/>
                <a:gd name="connsiteY9" fmla="*/ 0 h 5688359"/>
                <a:gd name="connsiteX0" fmla="*/ 0 w 1836187"/>
                <a:gd name="connsiteY0" fmla="*/ 0 h 5688359"/>
                <a:gd name="connsiteX1" fmla="*/ 8820 w 1836187"/>
                <a:gd name="connsiteY1" fmla="*/ 5688359 h 5688359"/>
                <a:gd name="connsiteX2" fmla="*/ 670310 w 1836187"/>
                <a:gd name="connsiteY2" fmla="*/ 5679539 h 5688359"/>
                <a:gd name="connsiteX3" fmla="*/ 829069 w 1836187"/>
                <a:gd name="connsiteY3" fmla="*/ 5529613 h 5688359"/>
                <a:gd name="connsiteX4" fmla="*/ 1076024 w 1836187"/>
                <a:gd name="connsiteY4" fmla="*/ 5159210 h 5688359"/>
                <a:gd name="connsiteX5" fmla="*/ 1746335 w 1836187"/>
                <a:gd name="connsiteY5" fmla="*/ 4180283 h 5688359"/>
                <a:gd name="connsiteX6" fmla="*/ 1693415 w 1836187"/>
                <a:gd name="connsiteY6" fmla="*/ 3033792 h 5688359"/>
                <a:gd name="connsiteX7" fmla="*/ 502733 w 1836187"/>
                <a:gd name="connsiteY7" fmla="*/ 1375790 h 5688359"/>
                <a:gd name="connsiteX8" fmla="*/ 70559 w 1836187"/>
                <a:gd name="connsiteY8" fmla="*/ 458597 h 5688359"/>
                <a:gd name="connsiteX9" fmla="*/ 0 w 1836187"/>
                <a:gd name="connsiteY9" fmla="*/ 0 h 5688359"/>
                <a:gd name="connsiteX0" fmla="*/ 0 w 1836187"/>
                <a:gd name="connsiteY0" fmla="*/ 0 h 5705997"/>
                <a:gd name="connsiteX1" fmla="*/ 8820 w 1836187"/>
                <a:gd name="connsiteY1" fmla="*/ 5688359 h 5705997"/>
                <a:gd name="connsiteX2" fmla="*/ 687949 w 1836187"/>
                <a:gd name="connsiteY2" fmla="*/ 5705997 h 5705997"/>
                <a:gd name="connsiteX3" fmla="*/ 829069 w 1836187"/>
                <a:gd name="connsiteY3" fmla="*/ 5529613 h 5705997"/>
                <a:gd name="connsiteX4" fmla="*/ 1076024 w 1836187"/>
                <a:gd name="connsiteY4" fmla="*/ 5159210 h 5705997"/>
                <a:gd name="connsiteX5" fmla="*/ 1746335 w 1836187"/>
                <a:gd name="connsiteY5" fmla="*/ 4180283 h 5705997"/>
                <a:gd name="connsiteX6" fmla="*/ 1693415 w 1836187"/>
                <a:gd name="connsiteY6" fmla="*/ 3033792 h 5705997"/>
                <a:gd name="connsiteX7" fmla="*/ 502733 w 1836187"/>
                <a:gd name="connsiteY7" fmla="*/ 1375790 h 5705997"/>
                <a:gd name="connsiteX8" fmla="*/ 70559 w 1836187"/>
                <a:gd name="connsiteY8" fmla="*/ 458597 h 5705997"/>
                <a:gd name="connsiteX9" fmla="*/ 0 w 1836187"/>
                <a:gd name="connsiteY9" fmla="*/ 0 h 5705997"/>
                <a:gd name="connsiteX0" fmla="*/ 0 w 1836187"/>
                <a:gd name="connsiteY0" fmla="*/ 0 h 5688359"/>
                <a:gd name="connsiteX1" fmla="*/ 8820 w 1836187"/>
                <a:gd name="connsiteY1" fmla="*/ 5688359 h 5688359"/>
                <a:gd name="connsiteX2" fmla="*/ 696769 w 1836187"/>
                <a:gd name="connsiteY2" fmla="*/ 5679540 h 5688359"/>
                <a:gd name="connsiteX3" fmla="*/ 829069 w 1836187"/>
                <a:gd name="connsiteY3" fmla="*/ 5529613 h 5688359"/>
                <a:gd name="connsiteX4" fmla="*/ 1076024 w 1836187"/>
                <a:gd name="connsiteY4" fmla="*/ 5159210 h 5688359"/>
                <a:gd name="connsiteX5" fmla="*/ 1746335 w 1836187"/>
                <a:gd name="connsiteY5" fmla="*/ 4180283 h 5688359"/>
                <a:gd name="connsiteX6" fmla="*/ 1693415 w 1836187"/>
                <a:gd name="connsiteY6" fmla="*/ 3033792 h 5688359"/>
                <a:gd name="connsiteX7" fmla="*/ 502733 w 1836187"/>
                <a:gd name="connsiteY7" fmla="*/ 1375790 h 5688359"/>
                <a:gd name="connsiteX8" fmla="*/ 70559 w 1836187"/>
                <a:gd name="connsiteY8" fmla="*/ 458597 h 5688359"/>
                <a:gd name="connsiteX9" fmla="*/ 0 w 1836187"/>
                <a:gd name="connsiteY9" fmla="*/ 0 h 5688359"/>
                <a:gd name="connsiteX0" fmla="*/ 0 w 1836187"/>
                <a:gd name="connsiteY0" fmla="*/ 0 h 5688359"/>
                <a:gd name="connsiteX1" fmla="*/ 8820 w 1836187"/>
                <a:gd name="connsiteY1" fmla="*/ 5688359 h 5688359"/>
                <a:gd name="connsiteX2" fmla="*/ 696769 w 1836187"/>
                <a:gd name="connsiteY2" fmla="*/ 5679540 h 5688359"/>
                <a:gd name="connsiteX3" fmla="*/ 829069 w 1836187"/>
                <a:gd name="connsiteY3" fmla="*/ 5529613 h 5688359"/>
                <a:gd name="connsiteX4" fmla="*/ 1076024 w 1836187"/>
                <a:gd name="connsiteY4" fmla="*/ 5159210 h 5688359"/>
                <a:gd name="connsiteX5" fmla="*/ 1746335 w 1836187"/>
                <a:gd name="connsiteY5" fmla="*/ 4180283 h 5688359"/>
                <a:gd name="connsiteX6" fmla="*/ 1693415 w 1836187"/>
                <a:gd name="connsiteY6" fmla="*/ 3033792 h 5688359"/>
                <a:gd name="connsiteX7" fmla="*/ 502733 w 1836187"/>
                <a:gd name="connsiteY7" fmla="*/ 1375790 h 5688359"/>
                <a:gd name="connsiteX8" fmla="*/ 70559 w 1836187"/>
                <a:gd name="connsiteY8" fmla="*/ 458597 h 5688359"/>
                <a:gd name="connsiteX9" fmla="*/ 0 w 1836187"/>
                <a:gd name="connsiteY9" fmla="*/ 0 h 5688359"/>
                <a:gd name="connsiteX0" fmla="*/ 0 w 1836187"/>
                <a:gd name="connsiteY0" fmla="*/ 0 h 5688359"/>
                <a:gd name="connsiteX1" fmla="*/ 8820 w 1836187"/>
                <a:gd name="connsiteY1" fmla="*/ 5688359 h 5688359"/>
                <a:gd name="connsiteX2" fmla="*/ 696769 w 1836187"/>
                <a:gd name="connsiteY2" fmla="*/ 5679540 h 5688359"/>
                <a:gd name="connsiteX3" fmla="*/ 829069 w 1836187"/>
                <a:gd name="connsiteY3" fmla="*/ 5529613 h 5688359"/>
                <a:gd name="connsiteX4" fmla="*/ 1076024 w 1836187"/>
                <a:gd name="connsiteY4" fmla="*/ 5159210 h 5688359"/>
                <a:gd name="connsiteX5" fmla="*/ 1746335 w 1836187"/>
                <a:gd name="connsiteY5" fmla="*/ 4180283 h 5688359"/>
                <a:gd name="connsiteX6" fmla="*/ 1693415 w 1836187"/>
                <a:gd name="connsiteY6" fmla="*/ 3033792 h 5688359"/>
                <a:gd name="connsiteX7" fmla="*/ 502733 w 1836187"/>
                <a:gd name="connsiteY7" fmla="*/ 1375790 h 5688359"/>
                <a:gd name="connsiteX8" fmla="*/ 70559 w 1836187"/>
                <a:gd name="connsiteY8" fmla="*/ 458597 h 5688359"/>
                <a:gd name="connsiteX9" fmla="*/ 0 w 1836187"/>
                <a:gd name="connsiteY9" fmla="*/ 0 h 5688359"/>
                <a:gd name="connsiteX0" fmla="*/ 0 w 1836187"/>
                <a:gd name="connsiteY0" fmla="*/ 0 h 5706001"/>
                <a:gd name="connsiteX1" fmla="*/ 8820 w 1836187"/>
                <a:gd name="connsiteY1" fmla="*/ 5688359 h 5706001"/>
                <a:gd name="connsiteX2" fmla="*/ 705589 w 1836187"/>
                <a:gd name="connsiteY2" fmla="*/ 5705998 h 5706001"/>
                <a:gd name="connsiteX3" fmla="*/ 829069 w 1836187"/>
                <a:gd name="connsiteY3" fmla="*/ 5529613 h 5706001"/>
                <a:gd name="connsiteX4" fmla="*/ 1076024 w 1836187"/>
                <a:gd name="connsiteY4" fmla="*/ 5159210 h 5706001"/>
                <a:gd name="connsiteX5" fmla="*/ 1746335 w 1836187"/>
                <a:gd name="connsiteY5" fmla="*/ 4180283 h 5706001"/>
                <a:gd name="connsiteX6" fmla="*/ 1693415 w 1836187"/>
                <a:gd name="connsiteY6" fmla="*/ 3033792 h 5706001"/>
                <a:gd name="connsiteX7" fmla="*/ 502733 w 1836187"/>
                <a:gd name="connsiteY7" fmla="*/ 1375790 h 5706001"/>
                <a:gd name="connsiteX8" fmla="*/ 70559 w 1836187"/>
                <a:gd name="connsiteY8" fmla="*/ 458597 h 5706001"/>
                <a:gd name="connsiteX9" fmla="*/ 0 w 1836187"/>
                <a:gd name="connsiteY9" fmla="*/ 0 h 5706001"/>
                <a:gd name="connsiteX0" fmla="*/ 0 w 1836187"/>
                <a:gd name="connsiteY0" fmla="*/ 0 h 5688359"/>
                <a:gd name="connsiteX1" fmla="*/ 8820 w 1836187"/>
                <a:gd name="connsiteY1" fmla="*/ 5688359 h 5688359"/>
                <a:gd name="connsiteX2" fmla="*/ 714409 w 1836187"/>
                <a:gd name="connsiteY2" fmla="*/ 5679540 h 5688359"/>
                <a:gd name="connsiteX3" fmla="*/ 829069 w 1836187"/>
                <a:gd name="connsiteY3" fmla="*/ 5529613 h 5688359"/>
                <a:gd name="connsiteX4" fmla="*/ 1076024 w 1836187"/>
                <a:gd name="connsiteY4" fmla="*/ 5159210 h 5688359"/>
                <a:gd name="connsiteX5" fmla="*/ 1746335 w 1836187"/>
                <a:gd name="connsiteY5" fmla="*/ 4180283 h 5688359"/>
                <a:gd name="connsiteX6" fmla="*/ 1693415 w 1836187"/>
                <a:gd name="connsiteY6" fmla="*/ 3033792 h 5688359"/>
                <a:gd name="connsiteX7" fmla="*/ 502733 w 1836187"/>
                <a:gd name="connsiteY7" fmla="*/ 1375790 h 5688359"/>
                <a:gd name="connsiteX8" fmla="*/ 70559 w 1836187"/>
                <a:gd name="connsiteY8" fmla="*/ 458597 h 5688359"/>
                <a:gd name="connsiteX9" fmla="*/ 0 w 1836187"/>
                <a:gd name="connsiteY9" fmla="*/ 0 h 5688359"/>
                <a:gd name="connsiteX0" fmla="*/ 0 w 1836187"/>
                <a:gd name="connsiteY0" fmla="*/ 0 h 5688359"/>
                <a:gd name="connsiteX1" fmla="*/ 8820 w 1836187"/>
                <a:gd name="connsiteY1" fmla="*/ 5688359 h 5688359"/>
                <a:gd name="connsiteX2" fmla="*/ 714409 w 1836187"/>
                <a:gd name="connsiteY2" fmla="*/ 5679540 h 5688359"/>
                <a:gd name="connsiteX3" fmla="*/ 829069 w 1836187"/>
                <a:gd name="connsiteY3" fmla="*/ 5529613 h 5688359"/>
                <a:gd name="connsiteX4" fmla="*/ 1076024 w 1836187"/>
                <a:gd name="connsiteY4" fmla="*/ 5159210 h 5688359"/>
                <a:gd name="connsiteX5" fmla="*/ 1746335 w 1836187"/>
                <a:gd name="connsiteY5" fmla="*/ 4180283 h 5688359"/>
                <a:gd name="connsiteX6" fmla="*/ 1693415 w 1836187"/>
                <a:gd name="connsiteY6" fmla="*/ 3033792 h 5688359"/>
                <a:gd name="connsiteX7" fmla="*/ 502733 w 1836187"/>
                <a:gd name="connsiteY7" fmla="*/ 1375790 h 5688359"/>
                <a:gd name="connsiteX8" fmla="*/ 70559 w 1836187"/>
                <a:gd name="connsiteY8" fmla="*/ 458597 h 5688359"/>
                <a:gd name="connsiteX9" fmla="*/ 0 w 1836187"/>
                <a:gd name="connsiteY9" fmla="*/ 0 h 5688359"/>
                <a:gd name="connsiteX0" fmla="*/ 0 w 1836187"/>
                <a:gd name="connsiteY0" fmla="*/ 0 h 5688359"/>
                <a:gd name="connsiteX1" fmla="*/ 8820 w 1836187"/>
                <a:gd name="connsiteY1" fmla="*/ 5688359 h 5688359"/>
                <a:gd name="connsiteX2" fmla="*/ 714409 w 1836187"/>
                <a:gd name="connsiteY2" fmla="*/ 5679540 h 5688359"/>
                <a:gd name="connsiteX3" fmla="*/ 829069 w 1836187"/>
                <a:gd name="connsiteY3" fmla="*/ 5529613 h 5688359"/>
                <a:gd name="connsiteX4" fmla="*/ 1076024 w 1836187"/>
                <a:gd name="connsiteY4" fmla="*/ 5159210 h 5688359"/>
                <a:gd name="connsiteX5" fmla="*/ 1746335 w 1836187"/>
                <a:gd name="connsiteY5" fmla="*/ 4180283 h 5688359"/>
                <a:gd name="connsiteX6" fmla="*/ 1693415 w 1836187"/>
                <a:gd name="connsiteY6" fmla="*/ 3033792 h 5688359"/>
                <a:gd name="connsiteX7" fmla="*/ 502733 w 1836187"/>
                <a:gd name="connsiteY7" fmla="*/ 1375790 h 5688359"/>
                <a:gd name="connsiteX8" fmla="*/ 70559 w 1836187"/>
                <a:gd name="connsiteY8" fmla="*/ 458597 h 5688359"/>
                <a:gd name="connsiteX9" fmla="*/ 0 w 1836187"/>
                <a:gd name="connsiteY9" fmla="*/ 0 h 5688359"/>
                <a:gd name="connsiteX0" fmla="*/ 0 w 1836187"/>
                <a:gd name="connsiteY0" fmla="*/ 0 h 5688359"/>
                <a:gd name="connsiteX1" fmla="*/ 8820 w 1836187"/>
                <a:gd name="connsiteY1" fmla="*/ 5688359 h 5688359"/>
                <a:gd name="connsiteX2" fmla="*/ 714409 w 1836187"/>
                <a:gd name="connsiteY2" fmla="*/ 5679540 h 5688359"/>
                <a:gd name="connsiteX3" fmla="*/ 829069 w 1836187"/>
                <a:gd name="connsiteY3" fmla="*/ 5529613 h 5688359"/>
                <a:gd name="connsiteX4" fmla="*/ 1076024 w 1836187"/>
                <a:gd name="connsiteY4" fmla="*/ 5159210 h 5688359"/>
                <a:gd name="connsiteX5" fmla="*/ 1746335 w 1836187"/>
                <a:gd name="connsiteY5" fmla="*/ 4180283 h 5688359"/>
                <a:gd name="connsiteX6" fmla="*/ 1693415 w 1836187"/>
                <a:gd name="connsiteY6" fmla="*/ 3033792 h 5688359"/>
                <a:gd name="connsiteX7" fmla="*/ 502733 w 1836187"/>
                <a:gd name="connsiteY7" fmla="*/ 1375790 h 5688359"/>
                <a:gd name="connsiteX8" fmla="*/ 70559 w 1836187"/>
                <a:gd name="connsiteY8" fmla="*/ 458597 h 5688359"/>
                <a:gd name="connsiteX9" fmla="*/ 0 w 1836187"/>
                <a:gd name="connsiteY9" fmla="*/ 0 h 5688359"/>
                <a:gd name="connsiteX0" fmla="*/ 0 w 1836187"/>
                <a:gd name="connsiteY0" fmla="*/ 0 h 5691032"/>
                <a:gd name="connsiteX1" fmla="*/ 8820 w 1836187"/>
                <a:gd name="connsiteY1" fmla="*/ 5688359 h 5691032"/>
                <a:gd name="connsiteX2" fmla="*/ 390673 w 1836187"/>
                <a:gd name="connsiteY2" fmla="*/ 5691030 h 5691032"/>
                <a:gd name="connsiteX3" fmla="*/ 829069 w 1836187"/>
                <a:gd name="connsiteY3" fmla="*/ 5529613 h 5691032"/>
                <a:gd name="connsiteX4" fmla="*/ 1076024 w 1836187"/>
                <a:gd name="connsiteY4" fmla="*/ 5159210 h 5691032"/>
                <a:gd name="connsiteX5" fmla="*/ 1746335 w 1836187"/>
                <a:gd name="connsiteY5" fmla="*/ 4180283 h 5691032"/>
                <a:gd name="connsiteX6" fmla="*/ 1693415 w 1836187"/>
                <a:gd name="connsiteY6" fmla="*/ 3033792 h 5691032"/>
                <a:gd name="connsiteX7" fmla="*/ 502733 w 1836187"/>
                <a:gd name="connsiteY7" fmla="*/ 1375790 h 5691032"/>
                <a:gd name="connsiteX8" fmla="*/ 70559 w 1836187"/>
                <a:gd name="connsiteY8" fmla="*/ 458597 h 5691032"/>
                <a:gd name="connsiteX9" fmla="*/ 0 w 1836187"/>
                <a:gd name="connsiteY9" fmla="*/ 0 h 5691032"/>
                <a:gd name="connsiteX0" fmla="*/ 0 w 1836187"/>
                <a:gd name="connsiteY0" fmla="*/ 0 h 5707132"/>
                <a:gd name="connsiteX1" fmla="*/ 8820 w 1836187"/>
                <a:gd name="connsiteY1" fmla="*/ 5688359 h 5707132"/>
                <a:gd name="connsiteX2" fmla="*/ 390673 w 1836187"/>
                <a:gd name="connsiteY2" fmla="*/ 5691030 h 5707132"/>
                <a:gd name="connsiteX3" fmla="*/ 755689 w 1836187"/>
                <a:gd name="connsiteY3" fmla="*/ 5464507 h 5707132"/>
                <a:gd name="connsiteX4" fmla="*/ 1076024 w 1836187"/>
                <a:gd name="connsiteY4" fmla="*/ 5159210 h 5707132"/>
                <a:gd name="connsiteX5" fmla="*/ 1746335 w 1836187"/>
                <a:gd name="connsiteY5" fmla="*/ 4180283 h 5707132"/>
                <a:gd name="connsiteX6" fmla="*/ 1693415 w 1836187"/>
                <a:gd name="connsiteY6" fmla="*/ 3033792 h 5707132"/>
                <a:gd name="connsiteX7" fmla="*/ 502733 w 1836187"/>
                <a:gd name="connsiteY7" fmla="*/ 1375790 h 5707132"/>
                <a:gd name="connsiteX8" fmla="*/ 70559 w 1836187"/>
                <a:gd name="connsiteY8" fmla="*/ 458597 h 5707132"/>
                <a:gd name="connsiteX9" fmla="*/ 0 w 1836187"/>
                <a:gd name="connsiteY9" fmla="*/ 0 h 5707132"/>
                <a:gd name="connsiteX0" fmla="*/ 0 w 1836187"/>
                <a:gd name="connsiteY0" fmla="*/ 0 h 5691030"/>
                <a:gd name="connsiteX1" fmla="*/ 8820 w 1836187"/>
                <a:gd name="connsiteY1" fmla="*/ 5688359 h 5691030"/>
                <a:gd name="connsiteX2" fmla="*/ 390673 w 1836187"/>
                <a:gd name="connsiteY2" fmla="*/ 5691030 h 5691030"/>
                <a:gd name="connsiteX3" fmla="*/ 755689 w 1836187"/>
                <a:gd name="connsiteY3" fmla="*/ 5464507 h 5691030"/>
                <a:gd name="connsiteX4" fmla="*/ 1076024 w 1836187"/>
                <a:gd name="connsiteY4" fmla="*/ 5159210 h 5691030"/>
                <a:gd name="connsiteX5" fmla="*/ 1746335 w 1836187"/>
                <a:gd name="connsiteY5" fmla="*/ 4180283 h 5691030"/>
                <a:gd name="connsiteX6" fmla="*/ 1693415 w 1836187"/>
                <a:gd name="connsiteY6" fmla="*/ 3033792 h 5691030"/>
                <a:gd name="connsiteX7" fmla="*/ 502733 w 1836187"/>
                <a:gd name="connsiteY7" fmla="*/ 1375790 h 5691030"/>
                <a:gd name="connsiteX8" fmla="*/ 70559 w 1836187"/>
                <a:gd name="connsiteY8" fmla="*/ 458597 h 5691030"/>
                <a:gd name="connsiteX9" fmla="*/ 0 w 1836187"/>
                <a:gd name="connsiteY9" fmla="*/ 0 h 5691030"/>
                <a:gd name="connsiteX0" fmla="*/ 0 w 1836187"/>
                <a:gd name="connsiteY0" fmla="*/ 0 h 5688359"/>
                <a:gd name="connsiteX1" fmla="*/ 8820 w 1836187"/>
                <a:gd name="connsiteY1" fmla="*/ 5688359 h 5688359"/>
                <a:gd name="connsiteX2" fmla="*/ 291393 w 1836187"/>
                <a:gd name="connsiteY2" fmla="*/ 5687200 h 5688359"/>
                <a:gd name="connsiteX3" fmla="*/ 755689 w 1836187"/>
                <a:gd name="connsiteY3" fmla="*/ 5464507 h 5688359"/>
                <a:gd name="connsiteX4" fmla="*/ 1076024 w 1836187"/>
                <a:gd name="connsiteY4" fmla="*/ 5159210 h 5688359"/>
                <a:gd name="connsiteX5" fmla="*/ 1746335 w 1836187"/>
                <a:gd name="connsiteY5" fmla="*/ 4180283 h 5688359"/>
                <a:gd name="connsiteX6" fmla="*/ 1693415 w 1836187"/>
                <a:gd name="connsiteY6" fmla="*/ 3033792 h 5688359"/>
                <a:gd name="connsiteX7" fmla="*/ 502733 w 1836187"/>
                <a:gd name="connsiteY7" fmla="*/ 1375790 h 5688359"/>
                <a:gd name="connsiteX8" fmla="*/ 70559 w 1836187"/>
                <a:gd name="connsiteY8" fmla="*/ 458597 h 5688359"/>
                <a:gd name="connsiteX9" fmla="*/ 0 w 1836187"/>
                <a:gd name="connsiteY9" fmla="*/ 0 h 5688359"/>
                <a:gd name="connsiteX0" fmla="*/ 0 w 1838360"/>
                <a:gd name="connsiteY0" fmla="*/ 0 h 5688359"/>
                <a:gd name="connsiteX1" fmla="*/ 8820 w 1838360"/>
                <a:gd name="connsiteY1" fmla="*/ 5688359 h 5688359"/>
                <a:gd name="connsiteX2" fmla="*/ 291393 w 1838360"/>
                <a:gd name="connsiteY2" fmla="*/ 5687200 h 5688359"/>
                <a:gd name="connsiteX3" fmla="*/ 755689 w 1838360"/>
                <a:gd name="connsiteY3" fmla="*/ 5464507 h 5688359"/>
                <a:gd name="connsiteX4" fmla="*/ 1041492 w 1838360"/>
                <a:gd name="connsiteY4" fmla="*/ 4791552 h 5688359"/>
                <a:gd name="connsiteX5" fmla="*/ 1746335 w 1838360"/>
                <a:gd name="connsiteY5" fmla="*/ 4180283 h 5688359"/>
                <a:gd name="connsiteX6" fmla="*/ 1693415 w 1838360"/>
                <a:gd name="connsiteY6" fmla="*/ 3033792 h 5688359"/>
                <a:gd name="connsiteX7" fmla="*/ 502733 w 1838360"/>
                <a:gd name="connsiteY7" fmla="*/ 1375790 h 5688359"/>
                <a:gd name="connsiteX8" fmla="*/ 70559 w 1838360"/>
                <a:gd name="connsiteY8" fmla="*/ 458597 h 5688359"/>
                <a:gd name="connsiteX9" fmla="*/ 0 w 1838360"/>
                <a:gd name="connsiteY9" fmla="*/ 0 h 5688359"/>
                <a:gd name="connsiteX0" fmla="*/ 0 w 1838360"/>
                <a:gd name="connsiteY0" fmla="*/ 0 h 5729245"/>
                <a:gd name="connsiteX1" fmla="*/ 8820 w 1838360"/>
                <a:gd name="connsiteY1" fmla="*/ 5688359 h 5729245"/>
                <a:gd name="connsiteX2" fmla="*/ 291393 w 1838360"/>
                <a:gd name="connsiteY2" fmla="*/ 5687200 h 5729245"/>
                <a:gd name="connsiteX3" fmla="*/ 505332 w 1838360"/>
                <a:gd name="connsiteY3" fmla="*/ 5123658 h 5729245"/>
                <a:gd name="connsiteX4" fmla="*/ 1041492 w 1838360"/>
                <a:gd name="connsiteY4" fmla="*/ 4791552 h 5729245"/>
                <a:gd name="connsiteX5" fmla="*/ 1746335 w 1838360"/>
                <a:gd name="connsiteY5" fmla="*/ 4180283 h 5729245"/>
                <a:gd name="connsiteX6" fmla="*/ 1693415 w 1838360"/>
                <a:gd name="connsiteY6" fmla="*/ 3033792 h 5729245"/>
                <a:gd name="connsiteX7" fmla="*/ 502733 w 1838360"/>
                <a:gd name="connsiteY7" fmla="*/ 1375790 h 5729245"/>
                <a:gd name="connsiteX8" fmla="*/ 70559 w 1838360"/>
                <a:gd name="connsiteY8" fmla="*/ 458597 h 5729245"/>
                <a:gd name="connsiteX9" fmla="*/ 0 w 1838360"/>
                <a:gd name="connsiteY9" fmla="*/ 0 h 5729245"/>
                <a:gd name="connsiteX0" fmla="*/ 0 w 1838360"/>
                <a:gd name="connsiteY0" fmla="*/ 0 h 5688359"/>
                <a:gd name="connsiteX1" fmla="*/ 8820 w 1838360"/>
                <a:gd name="connsiteY1" fmla="*/ 5688359 h 5688359"/>
                <a:gd name="connsiteX2" fmla="*/ 291393 w 1838360"/>
                <a:gd name="connsiteY2" fmla="*/ 5687200 h 5688359"/>
                <a:gd name="connsiteX3" fmla="*/ 505332 w 1838360"/>
                <a:gd name="connsiteY3" fmla="*/ 5123658 h 5688359"/>
                <a:gd name="connsiteX4" fmla="*/ 1041492 w 1838360"/>
                <a:gd name="connsiteY4" fmla="*/ 4791552 h 5688359"/>
                <a:gd name="connsiteX5" fmla="*/ 1746335 w 1838360"/>
                <a:gd name="connsiteY5" fmla="*/ 4180283 h 5688359"/>
                <a:gd name="connsiteX6" fmla="*/ 1693415 w 1838360"/>
                <a:gd name="connsiteY6" fmla="*/ 3033792 h 5688359"/>
                <a:gd name="connsiteX7" fmla="*/ 502733 w 1838360"/>
                <a:gd name="connsiteY7" fmla="*/ 1375790 h 5688359"/>
                <a:gd name="connsiteX8" fmla="*/ 70559 w 1838360"/>
                <a:gd name="connsiteY8" fmla="*/ 458597 h 5688359"/>
                <a:gd name="connsiteX9" fmla="*/ 0 w 1838360"/>
                <a:gd name="connsiteY9" fmla="*/ 0 h 5688359"/>
                <a:gd name="connsiteX0" fmla="*/ 0 w 1838360"/>
                <a:gd name="connsiteY0" fmla="*/ 0 h 5731514"/>
                <a:gd name="connsiteX1" fmla="*/ 8820 w 1838360"/>
                <a:gd name="connsiteY1" fmla="*/ 5688359 h 5731514"/>
                <a:gd name="connsiteX2" fmla="*/ 291393 w 1838360"/>
                <a:gd name="connsiteY2" fmla="*/ 5687200 h 5731514"/>
                <a:gd name="connsiteX3" fmla="*/ 600295 w 1838360"/>
                <a:gd name="connsiteY3" fmla="*/ 5093020 h 5731514"/>
                <a:gd name="connsiteX4" fmla="*/ 1041492 w 1838360"/>
                <a:gd name="connsiteY4" fmla="*/ 4791552 h 5731514"/>
                <a:gd name="connsiteX5" fmla="*/ 1746335 w 1838360"/>
                <a:gd name="connsiteY5" fmla="*/ 4180283 h 5731514"/>
                <a:gd name="connsiteX6" fmla="*/ 1693415 w 1838360"/>
                <a:gd name="connsiteY6" fmla="*/ 3033792 h 5731514"/>
                <a:gd name="connsiteX7" fmla="*/ 502733 w 1838360"/>
                <a:gd name="connsiteY7" fmla="*/ 1375790 h 5731514"/>
                <a:gd name="connsiteX8" fmla="*/ 70559 w 1838360"/>
                <a:gd name="connsiteY8" fmla="*/ 458597 h 5731514"/>
                <a:gd name="connsiteX9" fmla="*/ 0 w 1838360"/>
                <a:gd name="connsiteY9" fmla="*/ 0 h 5731514"/>
                <a:gd name="connsiteX0" fmla="*/ 0 w 1838360"/>
                <a:gd name="connsiteY0" fmla="*/ 0 h 5688359"/>
                <a:gd name="connsiteX1" fmla="*/ 8820 w 1838360"/>
                <a:gd name="connsiteY1" fmla="*/ 5688359 h 5688359"/>
                <a:gd name="connsiteX2" fmla="*/ 291393 w 1838360"/>
                <a:gd name="connsiteY2" fmla="*/ 5687200 h 5688359"/>
                <a:gd name="connsiteX3" fmla="*/ 600295 w 1838360"/>
                <a:gd name="connsiteY3" fmla="*/ 5093020 h 5688359"/>
                <a:gd name="connsiteX4" fmla="*/ 1041492 w 1838360"/>
                <a:gd name="connsiteY4" fmla="*/ 4791552 h 5688359"/>
                <a:gd name="connsiteX5" fmla="*/ 1746335 w 1838360"/>
                <a:gd name="connsiteY5" fmla="*/ 4180283 h 5688359"/>
                <a:gd name="connsiteX6" fmla="*/ 1693415 w 1838360"/>
                <a:gd name="connsiteY6" fmla="*/ 3033792 h 5688359"/>
                <a:gd name="connsiteX7" fmla="*/ 502733 w 1838360"/>
                <a:gd name="connsiteY7" fmla="*/ 1375790 h 5688359"/>
                <a:gd name="connsiteX8" fmla="*/ 70559 w 1838360"/>
                <a:gd name="connsiteY8" fmla="*/ 458597 h 5688359"/>
                <a:gd name="connsiteX9" fmla="*/ 0 w 1838360"/>
                <a:gd name="connsiteY9" fmla="*/ 0 h 5688359"/>
                <a:gd name="connsiteX0" fmla="*/ 0 w 1829529"/>
                <a:gd name="connsiteY0" fmla="*/ 0 h 5688359"/>
                <a:gd name="connsiteX1" fmla="*/ 8820 w 1829529"/>
                <a:gd name="connsiteY1" fmla="*/ 5688359 h 5688359"/>
                <a:gd name="connsiteX2" fmla="*/ 291393 w 1829529"/>
                <a:gd name="connsiteY2" fmla="*/ 5687200 h 5688359"/>
                <a:gd name="connsiteX3" fmla="*/ 600295 w 1829529"/>
                <a:gd name="connsiteY3" fmla="*/ 5093020 h 5688359"/>
                <a:gd name="connsiteX4" fmla="*/ 1183935 w 1829529"/>
                <a:gd name="connsiteY4" fmla="*/ 4489001 h 5688359"/>
                <a:gd name="connsiteX5" fmla="*/ 1746335 w 1829529"/>
                <a:gd name="connsiteY5" fmla="*/ 4180283 h 5688359"/>
                <a:gd name="connsiteX6" fmla="*/ 1693415 w 1829529"/>
                <a:gd name="connsiteY6" fmla="*/ 3033792 h 5688359"/>
                <a:gd name="connsiteX7" fmla="*/ 502733 w 1829529"/>
                <a:gd name="connsiteY7" fmla="*/ 1375790 h 5688359"/>
                <a:gd name="connsiteX8" fmla="*/ 70559 w 1829529"/>
                <a:gd name="connsiteY8" fmla="*/ 458597 h 5688359"/>
                <a:gd name="connsiteX9" fmla="*/ 0 w 1829529"/>
                <a:gd name="connsiteY9" fmla="*/ 0 h 5688359"/>
                <a:gd name="connsiteX0" fmla="*/ 0 w 1900414"/>
                <a:gd name="connsiteY0" fmla="*/ 0 h 5688359"/>
                <a:gd name="connsiteX1" fmla="*/ 8820 w 1900414"/>
                <a:gd name="connsiteY1" fmla="*/ 5688359 h 5688359"/>
                <a:gd name="connsiteX2" fmla="*/ 291393 w 1900414"/>
                <a:gd name="connsiteY2" fmla="*/ 5687200 h 5688359"/>
                <a:gd name="connsiteX3" fmla="*/ 600295 w 1900414"/>
                <a:gd name="connsiteY3" fmla="*/ 5093020 h 5688359"/>
                <a:gd name="connsiteX4" fmla="*/ 1183935 w 1900414"/>
                <a:gd name="connsiteY4" fmla="*/ 4489001 h 5688359"/>
                <a:gd name="connsiteX5" fmla="*/ 1854248 w 1900414"/>
                <a:gd name="connsiteY5" fmla="*/ 3774328 h 5688359"/>
                <a:gd name="connsiteX6" fmla="*/ 1693415 w 1900414"/>
                <a:gd name="connsiteY6" fmla="*/ 3033792 h 5688359"/>
                <a:gd name="connsiteX7" fmla="*/ 502733 w 1900414"/>
                <a:gd name="connsiteY7" fmla="*/ 1375790 h 5688359"/>
                <a:gd name="connsiteX8" fmla="*/ 70559 w 1900414"/>
                <a:gd name="connsiteY8" fmla="*/ 458597 h 5688359"/>
                <a:gd name="connsiteX9" fmla="*/ 0 w 1900414"/>
                <a:gd name="connsiteY9" fmla="*/ 0 h 5688359"/>
                <a:gd name="connsiteX0" fmla="*/ 0 w 1901374"/>
                <a:gd name="connsiteY0" fmla="*/ 0 h 5688359"/>
                <a:gd name="connsiteX1" fmla="*/ 8820 w 1901374"/>
                <a:gd name="connsiteY1" fmla="*/ 5688359 h 5688359"/>
                <a:gd name="connsiteX2" fmla="*/ 291393 w 1901374"/>
                <a:gd name="connsiteY2" fmla="*/ 5687200 h 5688359"/>
                <a:gd name="connsiteX3" fmla="*/ 600295 w 1901374"/>
                <a:gd name="connsiteY3" fmla="*/ 5093020 h 5688359"/>
                <a:gd name="connsiteX4" fmla="*/ 1170985 w 1901374"/>
                <a:gd name="connsiteY4" fmla="*/ 4469853 h 5688359"/>
                <a:gd name="connsiteX5" fmla="*/ 1854248 w 1901374"/>
                <a:gd name="connsiteY5" fmla="*/ 3774328 h 5688359"/>
                <a:gd name="connsiteX6" fmla="*/ 1693415 w 1901374"/>
                <a:gd name="connsiteY6" fmla="*/ 3033792 h 5688359"/>
                <a:gd name="connsiteX7" fmla="*/ 502733 w 1901374"/>
                <a:gd name="connsiteY7" fmla="*/ 1375790 h 5688359"/>
                <a:gd name="connsiteX8" fmla="*/ 70559 w 1901374"/>
                <a:gd name="connsiteY8" fmla="*/ 458597 h 5688359"/>
                <a:gd name="connsiteX9" fmla="*/ 0 w 1901374"/>
                <a:gd name="connsiteY9" fmla="*/ 0 h 5688359"/>
                <a:gd name="connsiteX0" fmla="*/ 0 w 1901374"/>
                <a:gd name="connsiteY0" fmla="*/ 0 h 5722437"/>
                <a:gd name="connsiteX1" fmla="*/ 8820 w 1901374"/>
                <a:gd name="connsiteY1" fmla="*/ 5688359 h 5722437"/>
                <a:gd name="connsiteX2" fmla="*/ 291393 w 1901374"/>
                <a:gd name="connsiteY2" fmla="*/ 5687200 h 5722437"/>
                <a:gd name="connsiteX3" fmla="*/ 548498 w 1901374"/>
                <a:gd name="connsiteY3" fmla="*/ 5215573 h 5722437"/>
                <a:gd name="connsiteX4" fmla="*/ 1170985 w 1901374"/>
                <a:gd name="connsiteY4" fmla="*/ 4469853 h 5722437"/>
                <a:gd name="connsiteX5" fmla="*/ 1854248 w 1901374"/>
                <a:gd name="connsiteY5" fmla="*/ 3774328 h 5722437"/>
                <a:gd name="connsiteX6" fmla="*/ 1693415 w 1901374"/>
                <a:gd name="connsiteY6" fmla="*/ 3033792 h 5722437"/>
                <a:gd name="connsiteX7" fmla="*/ 502733 w 1901374"/>
                <a:gd name="connsiteY7" fmla="*/ 1375790 h 5722437"/>
                <a:gd name="connsiteX8" fmla="*/ 70559 w 1901374"/>
                <a:gd name="connsiteY8" fmla="*/ 458597 h 5722437"/>
                <a:gd name="connsiteX9" fmla="*/ 0 w 1901374"/>
                <a:gd name="connsiteY9" fmla="*/ 0 h 5722437"/>
                <a:gd name="connsiteX0" fmla="*/ 0 w 1901374"/>
                <a:gd name="connsiteY0" fmla="*/ 0 h 5753074"/>
                <a:gd name="connsiteX1" fmla="*/ 8820 w 1901374"/>
                <a:gd name="connsiteY1" fmla="*/ 5688359 h 5753074"/>
                <a:gd name="connsiteX2" fmla="*/ 291393 w 1901374"/>
                <a:gd name="connsiteY2" fmla="*/ 5687200 h 5753074"/>
                <a:gd name="connsiteX3" fmla="*/ 729791 w 1901374"/>
                <a:gd name="connsiteY3" fmla="*/ 4801958 h 5753074"/>
                <a:gd name="connsiteX4" fmla="*/ 1170985 w 1901374"/>
                <a:gd name="connsiteY4" fmla="*/ 4469853 h 5753074"/>
                <a:gd name="connsiteX5" fmla="*/ 1854248 w 1901374"/>
                <a:gd name="connsiteY5" fmla="*/ 3774328 h 5753074"/>
                <a:gd name="connsiteX6" fmla="*/ 1693415 w 1901374"/>
                <a:gd name="connsiteY6" fmla="*/ 3033792 h 5753074"/>
                <a:gd name="connsiteX7" fmla="*/ 502733 w 1901374"/>
                <a:gd name="connsiteY7" fmla="*/ 1375790 h 5753074"/>
                <a:gd name="connsiteX8" fmla="*/ 70559 w 1901374"/>
                <a:gd name="connsiteY8" fmla="*/ 458597 h 5753074"/>
                <a:gd name="connsiteX9" fmla="*/ 0 w 1901374"/>
                <a:gd name="connsiteY9" fmla="*/ 0 h 5753074"/>
                <a:gd name="connsiteX0" fmla="*/ 0 w 1893071"/>
                <a:gd name="connsiteY0" fmla="*/ 0 h 5753074"/>
                <a:gd name="connsiteX1" fmla="*/ 8820 w 1893071"/>
                <a:gd name="connsiteY1" fmla="*/ 5688359 h 5753074"/>
                <a:gd name="connsiteX2" fmla="*/ 291393 w 1893071"/>
                <a:gd name="connsiteY2" fmla="*/ 5687200 h 5753074"/>
                <a:gd name="connsiteX3" fmla="*/ 729791 w 1893071"/>
                <a:gd name="connsiteY3" fmla="*/ 4801958 h 5753074"/>
                <a:gd name="connsiteX4" fmla="*/ 1283214 w 1893071"/>
                <a:gd name="connsiteY4" fmla="*/ 4144323 h 5753074"/>
                <a:gd name="connsiteX5" fmla="*/ 1854248 w 1893071"/>
                <a:gd name="connsiteY5" fmla="*/ 3774328 h 5753074"/>
                <a:gd name="connsiteX6" fmla="*/ 1693415 w 1893071"/>
                <a:gd name="connsiteY6" fmla="*/ 3033792 h 5753074"/>
                <a:gd name="connsiteX7" fmla="*/ 502733 w 1893071"/>
                <a:gd name="connsiteY7" fmla="*/ 1375790 h 5753074"/>
                <a:gd name="connsiteX8" fmla="*/ 70559 w 1893071"/>
                <a:gd name="connsiteY8" fmla="*/ 458597 h 5753074"/>
                <a:gd name="connsiteX9" fmla="*/ 0 w 1893071"/>
                <a:gd name="connsiteY9" fmla="*/ 0 h 5753074"/>
                <a:gd name="connsiteX0" fmla="*/ 0 w 1859168"/>
                <a:gd name="connsiteY0" fmla="*/ 0 h 5753074"/>
                <a:gd name="connsiteX1" fmla="*/ 8820 w 1859168"/>
                <a:gd name="connsiteY1" fmla="*/ 5688359 h 5753074"/>
                <a:gd name="connsiteX2" fmla="*/ 291393 w 1859168"/>
                <a:gd name="connsiteY2" fmla="*/ 5687200 h 5753074"/>
                <a:gd name="connsiteX3" fmla="*/ 729791 w 1859168"/>
                <a:gd name="connsiteY3" fmla="*/ 4801958 h 5753074"/>
                <a:gd name="connsiteX4" fmla="*/ 1283214 w 1859168"/>
                <a:gd name="connsiteY4" fmla="*/ 4144323 h 5753074"/>
                <a:gd name="connsiteX5" fmla="*/ 1854248 w 1859168"/>
                <a:gd name="connsiteY5" fmla="*/ 3774328 h 5753074"/>
                <a:gd name="connsiteX6" fmla="*/ 1499173 w 1859168"/>
                <a:gd name="connsiteY6" fmla="*/ 2612518 h 5753074"/>
                <a:gd name="connsiteX7" fmla="*/ 502733 w 1859168"/>
                <a:gd name="connsiteY7" fmla="*/ 1375790 h 5753074"/>
                <a:gd name="connsiteX8" fmla="*/ 70559 w 1859168"/>
                <a:gd name="connsiteY8" fmla="*/ 458597 h 5753074"/>
                <a:gd name="connsiteX9" fmla="*/ 0 w 1859168"/>
                <a:gd name="connsiteY9" fmla="*/ 0 h 5753074"/>
                <a:gd name="connsiteX0" fmla="*/ 0 w 1867633"/>
                <a:gd name="connsiteY0" fmla="*/ 0 h 5753074"/>
                <a:gd name="connsiteX1" fmla="*/ 8820 w 1867633"/>
                <a:gd name="connsiteY1" fmla="*/ 5688359 h 5753074"/>
                <a:gd name="connsiteX2" fmla="*/ 291393 w 1867633"/>
                <a:gd name="connsiteY2" fmla="*/ 5687200 h 5753074"/>
                <a:gd name="connsiteX3" fmla="*/ 729791 w 1867633"/>
                <a:gd name="connsiteY3" fmla="*/ 4801958 h 5753074"/>
                <a:gd name="connsiteX4" fmla="*/ 1283214 w 1867633"/>
                <a:gd name="connsiteY4" fmla="*/ 4144323 h 5753074"/>
                <a:gd name="connsiteX5" fmla="*/ 1862880 w 1867633"/>
                <a:gd name="connsiteY5" fmla="*/ 3276458 h 5753074"/>
                <a:gd name="connsiteX6" fmla="*/ 1499173 w 1867633"/>
                <a:gd name="connsiteY6" fmla="*/ 2612518 h 5753074"/>
                <a:gd name="connsiteX7" fmla="*/ 502733 w 1867633"/>
                <a:gd name="connsiteY7" fmla="*/ 1375790 h 5753074"/>
                <a:gd name="connsiteX8" fmla="*/ 70559 w 1867633"/>
                <a:gd name="connsiteY8" fmla="*/ 458597 h 5753074"/>
                <a:gd name="connsiteX9" fmla="*/ 0 w 1867633"/>
                <a:gd name="connsiteY9" fmla="*/ 0 h 5753074"/>
                <a:gd name="connsiteX0" fmla="*/ 0 w 1870576"/>
                <a:gd name="connsiteY0" fmla="*/ 0 h 5753074"/>
                <a:gd name="connsiteX1" fmla="*/ 8820 w 1870576"/>
                <a:gd name="connsiteY1" fmla="*/ 5688359 h 5753074"/>
                <a:gd name="connsiteX2" fmla="*/ 291393 w 1870576"/>
                <a:gd name="connsiteY2" fmla="*/ 5687200 h 5753074"/>
                <a:gd name="connsiteX3" fmla="*/ 729791 w 1870576"/>
                <a:gd name="connsiteY3" fmla="*/ 4801958 h 5753074"/>
                <a:gd name="connsiteX4" fmla="*/ 1209834 w 1870576"/>
                <a:gd name="connsiteY4" fmla="*/ 4075386 h 5753074"/>
                <a:gd name="connsiteX5" fmla="*/ 1862880 w 1870576"/>
                <a:gd name="connsiteY5" fmla="*/ 3276458 h 5753074"/>
                <a:gd name="connsiteX6" fmla="*/ 1499173 w 1870576"/>
                <a:gd name="connsiteY6" fmla="*/ 2612518 h 5753074"/>
                <a:gd name="connsiteX7" fmla="*/ 502733 w 1870576"/>
                <a:gd name="connsiteY7" fmla="*/ 1375790 h 5753074"/>
                <a:gd name="connsiteX8" fmla="*/ 70559 w 1870576"/>
                <a:gd name="connsiteY8" fmla="*/ 458597 h 5753074"/>
                <a:gd name="connsiteX9" fmla="*/ 0 w 1870576"/>
                <a:gd name="connsiteY9" fmla="*/ 0 h 5753074"/>
                <a:gd name="connsiteX0" fmla="*/ 0 w 1870576"/>
                <a:gd name="connsiteY0" fmla="*/ 0 h 5753074"/>
                <a:gd name="connsiteX1" fmla="*/ 8820 w 1870576"/>
                <a:gd name="connsiteY1" fmla="*/ 5688359 h 5753074"/>
                <a:gd name="connsiteX2" fmla="*/ 291393 w 1870576"/>
                <a:gd name="connsiteY2" fmla="*/ 5687200 h 5753074"/>
                <a:gd name="connsiteX3" fmla="*/ 729791 w 1870576"/>
                <a:gd name="connsiteY3" fmla="*/ 4801958 h 5753074"/>
                <a:gd name="connsiteX4" fmla="*/ 1209834 w 1870576"/>
                <a:gd name="connsiteY4" fmla="*/ 4075386 h 5753074"/>
                <a:gd name="connsiteX5" fmla="*/ 1862880 w 1870576"/>
                <a:gd name="connsiteY5" fmla="*/ 3276458 h 5753074"/>
                <a:gd name="connsiteX6" fmla="*/ 1499173 w 1870576"/>
                <a:gd name="connsiteY6" fmla="*/ 2612518 h 5753074"/>
                <a:gd name="connsiteX7" fmla="*/ 502733 w 1870576"/>
                <a:gd name="connsiteY7" fmla="*/ 1375790 h 5753074"/>
                <a:gd name="connsiteX8" fmla="*/ 70559 w 1870576"/>
                <a:gd name="connsiteY8" fmla="*/ 458597 h 5753074"/>
                <a:gd name="connsiteX9" fmla="*/ 0 w 1870576"/>
                <a:gd name="connsiteY9" fmla="*/ 0 h 5753074"/>
                <a:gd name="connsiteX0" fmla="*/ 0 w 1870576"/>
                <a:gd name="connsiteY0" fmla="*/ 0 h 5753074"/>
                <a:gd name="connsiteX1" fmla="*/ 8820 w 1870576"/>
                <a:gd name="connsiteY1" fmla="*/ 5688359 h 5753074"/>
                <a:gd name="connsiteX2" fmla="*/ 291393 w 1870576"/>
                <a:gd name="connsiteY2" fmla="*/ 5687200 h 5753074"/>
                <a:gd name="connsiteX3" fmla="*/ 729791 w 1870576"/>
                <a:gd name="connsiteY3" fmla="*/ 4801958 h 5753074"/>
                <a:gd name="connsiteX4" fmla="*/ 1209834 w 1870576"/>
                <a:gd name="connsiteY4" fmla="*/ 4075386 h 5753074"/>
                <a:gd name="connsiteX5" fmla="*/ 1862880 w 1870576"/>
                <a:gd name="connsiteY5" fmla="*/ 3276458 h 5753074"/>
                <a:gd name="connsiteX6" fmla="*/ 1499173 w 1870576"/>
                <a:gd name="connsiteY6" fmla="*/ 2612518 h 5753074"/>
                <a:gd name="connsiteX7" fmla="*/ 502733 w 1870576"/>
                <a:gd name="connsiteY7" fmla="*/ 1375790 h 5753074"/>
                <a:gd name="connsiteX8" fmla="*/ 70559 w 1870576"/>
                <a:gd name="connsiteY8" fmla="*/ 458597 h 5753074"/>
                <a:gd name="connsiteX9" fmla="*/ 0 w 1870576"/>
                <a:gd name="connsiteY9" fmla="*/ 0 h 5753074"/>
                <a:gd name="connsiteX0" fmla="*/ 0 w 1870576"/>
                <a:gd name="connsiteY0" fmla="*/ 0 h 5753074"/>
                <a:gd name="connsiteX1" fmla="*/ 8820 w 1870576"/>
                <a:gd name="connsiteY1" fmla="*/ 5688359 h 5753074"/>
                <a:gd name="connsiteX2" fmla="*/ 291393 w 1870576"/>
                <a:gd name="connsiteY2" fmla="*/ 5687200 h 5753074"/>
                <a:gd name="connsiteX3" fmla="*/ 729791 w 1870576"/>
                <a:gd name="connsiteY3" fmla="*/ 4801958 h 5753074"/>
                <a:gd name="connsiteX4" fmla="*/ 1209834 w 1870576"/>
                <a:gd name="connsiteY4" fmla="*/ 4075386 h 5753074"/>
                <a:gd name="connsiteX5" fmla="*/ 1862880 w 1870576"/>
                <a:gd name="connsiteY5" fmla="*/ 3276458 h 5753074"/>
                <a:gd name="connsiteX6" fmla="*/ 1499173 w 1870576"/>
                <a:gd name="connsiteY6" fmla="*/ 2612518 h 5753074"/>
                <a:gd name="connsiteX7" fmla="*/ 502733 w 1870576"/>
                <a:gd name="connsiteY7" fmla="*/ 1375790 h 5753074"/>
                <a:gd name="connsiteX8" fmla="*/ 70559 w 1870576"/>
                <a:gd name="connsiteY8" fmla="*/ 458597 h 5753074"/>
                <a:gd name="connsiteX9" fmla="*/ 0 w 1870576"/>
                <a:gd name="connsiteY9" fmla="*/ 0 h 5753074"/>
                <a:gd name="connsiteX0" fmla="*/ 0 w 1870576"/>
                <a:gd name="connsiteY0" fmla="*/ 0 h 5688359"/>
                <a:gd name="connsiteX1" fmla="*/ 8820 w 1870576"/>
                <a:gd name="connsiteY1" fmla="*/ 5688359 h 5688359"/>
                <a:gd name="connsiteX2" fmla="*/ 291393 w 1870576"/>
                <a:gd name="connsiteY2" fmla="*/ 5687200 h 5688359"/>
                <a:gd name="connsiteX3" fmla="*/ 729791 w 1870576"/>
                <a:gd name="connsiteY3" fmla="*/ 4801958 h 5688359"/>
                <a:gd name="connsiteX4" fmla="*/ 1209834 w 1870576"/>
                <a:gd name="connsiteY4" fmla="*/ 4075386 h 5688359"/>
                <a:gd name="connsiteX5" fmla="*/ 1862880 w 1870576"/>
                <a:gd name="connsiteY5" fmla="*/ 3276458 h 5688359"/>
                <a:gd name="connsiteX6" fmla="*/ 1499173 w 1870576"/>
                <a:gd name="connsiteY6" fmla="*/ 2612518 h 5688359"/>
                <a:gd name="connsiteX7" fmla="*/ 502733 w 1870576"/>
                <a:gd name="connsiteY7" fmla="*/ 1375790 h 5688359"/>
                <a:gd name="connsiteX8" fmla="*/ 70559 w 1870576"/>
                <a:gd name="connsiteY8" fmla="*/ 458597 h 5688359"/>
                <a:gd name="connsiteX9" fmla="*/ 0 w 1870576"/>
                <a:gd name="connsiteY9" fmla="*/ 0 h 5688359"/>
                <a:gd name="connsiteX0" fmla="*/ 0 w 1865031"/>
                <a:gd name="connsiteY0" fmla="*/ 0 h 5688359"/>
                <a:gd name="connsiteX1" fmla="*/ 8820 w 1865031"/>
                <a:gd name="connsiteY1" fmla="*/ 5688359 h 5688359"/>
                <a:gd name="connsiteX2" fmla="*/ 291393 w 1865031"/>
                <a:gd name="connsiteY2" fmla="*/ 5687200 h 5688359"/>
                <a:gd name="connsiteX3" fmla="*/ 729791 w 1865031"/>
                <a:gd name="connsiteY3" fmla="*/ 4801958 h 5688359"/>
                <a:gd name="connsiteX4" fmla="*/ 1209834 w 1865031"/>
                <a:gd name="connsiteY4" fmla="*/ 4075386 h 5688359"/>
                <a:gd name="connsiteX5" fmla="*/ 1862880 w 1865031"/>
                <a:gd name="connsiteY5" fmla="*/ 3276458 h 5688359"/>
                <a:gd name="connsiteX6" fmla="*/ 972560 w 1865031"/>
                <a:gd name="connsiteY6" fmla="*/ 1984436 h 5688359"/>
                <a:gd name="connsiteX7" fmla="*/ 502733 w 1865031"/>
                <a:gd name="connsiteY7" fmla="*/ 1375790 h 5688359"/>
                <a:gd name="connsiteX8" fmla="*/ 70559 w 1865031"/>
                <a:gd name="connsiteY8" fmla="*/ 458597 h 5688359"/>
                <a:gd name="connsiteX9" fmla="*/ 0 w 1865031"/>
                <a:gd name="connsiteY9" fmla="*/ 0 h 5688359"/>
                <a:gd name="connsiteX0" fmla="*/ 0 w 1839275"/>
                <a:gd name="connsiteY0" fmla="*/ 0 h 5688359"/>
                <a:gd name="connsiteX1" fmla="*/ 8820 w 1839275"/>
                <a:gd name="connsiteY1" fmla="*/ 5688359 h 5688359"/>
                <a:gd name="connsiteX2" fmla="*/ 291393 w 1839275"/>
                <a:gd name="connsiteY2" fmla="*/ 5687200 h 5688359"/>
                <a:gd name="connsiteX3" fmla="*/ 729791 w 1839275"/>
                <a:gd name="connsiteY3" fmla="*/ 4801958 h 5688359"/>
                <a:gd name="connsiteX4" fmla="*/ 1209834 w 1839275"/>
                <a:gd name="connsiteY4" fmla="*/ 4075386 h 5688359"/>
                <a:gd name="connsiteX5" fmla="*/ 1836981 w 1839275"/>
                <a:gd name="connsiteY5" fmla="*/ 3107948 h 5688359"/>
                <a:gd name="connsiteX6" fmla="*/ 972560 w 1839275"/>
                <a:gd name="connsiteY6" fmla="*/ 1984436 h 5688359"/>
                <a:gd name="connsiteX7" fmla="*/ 502733 w 1839275"/>
                <a:gd name="connsiteY7" fmla="*/ 1375790 h 5688359"/>
                <a:gd name="connsiteX8" fmla="*/ 70559 w 1839275"/>
                <a:gd name="connsiteY8" fmla="*/ 458597 h 5688359"/>
                <a:gd name="connsiteX9" fmla="*/ 0 w 1839275"/>
                <a:gd name="connsiteY9" fmla="*/ 0 h 5688359"/>
                <a:gd name="connsiteX0" fmla="*/ 0 w 1839427"/>
                <a:gd name="connsiteY0" fmla="*/ 0 h 5738607"/>
                <a:gd name="connsiteX1" fmla="*/ 8820 w 1839427"/>
                <a:gd name="connsiteY1" fmla="*/ 5688359 h 5738607"/>
                <a:gd name="connsiteX2" fmla="*/ 291393 w 1839427"/>
                <a:gd name="connsiteY2" fmla="*/ 5687200 h 5738607"/>
                <a:gd name="connsiteX3" fmla="*/ 535548 w 1839427"/>
                <a:gd name="connsiteY3" fmla="*/ 4997276 h 5738607"/>
                <a:gd name="connsiteX4" fmla="*/ 1209834 w 1839427"/>
                <a:gd name="connsiteY4" fmla="*/ 4075386 h 5738607"/>
                <a:gd name="connsiteX5" fmla="*/ 1836981 w 1839427"/>
                <a:gd name="connsiteY5" fmla="*/ 3107948 h 5738607"/>
                <a:gd name="connsiteX6" fmla="*/ 972560 w 1839427"/>
                <a:gd name="connsiteY6" fmla="*/ 1984436 h 5738607"/>
                <a:gd name="connsiteX7" fmla="*/ 502733 w 1839427"/>
                <a:gd name="connsiteY7" fmla="*/ 1375790 h 5738607"/>
                <a:gd name="connsiteX8" fmla="*/ 70559 w 1839427"/>
                <a:gd name="connsiteY8" fmla="*/ 458597 h 5738607"/>
                <a:gd name="connsiteX9" fmla="*/ 0 w 1839427"/>
                <a:gd name="connsiteY9" fmla="*/ 0 h 5738607"/>
                <a:gd name="connsiteX0" fmla="*/ 0 w 1839427"/>
                <a:gd name="connsiteY0" fmla="*/ 0 h 5688359"/>
                <a:gd name="connsiteX1" fmla="*/ 8820 w 1839427"/>
                <a:gd name="connsiteY1" fmla="*/ 5688359 h 5688359"/>
                <a:gd name="connsiteX2" fmla="*/ 291393 w 1839427"/>
                <a:gd name="connsiteY2" fmla="*/ 5687200 h 5688359"/>
                <a:gd name="connsiteX3" fmla="*/ 535548 w 1839427"/>
                <a:gd name="connsiteY3" fmla="*/ 4997276 h 5688359"/>
                <a:gd name="connsiteX4" fmla="*/ 1209834 w 1839427"/>
                <a:gd name="connsiteY4" fmla="*/ 4075386 h 5688359"/>
                <a:gd name="connsiteX5" fmla="*/ 1836981 w 1839427"/>
                <a:gd name="connsiteY5" fmla="*/ 3107948 h 5688359"/>
                <a:gd name="connsiteX6" fmla="*/ 972560 w 1839427"/>
                <a:gd name="connsiteY6" fmla="*/ 1984436 h 5688359"/>
                <a:gd name="connsiteX7" fmla="*/ 502733 w 1839427"/>
                <a:gd name="connsiteY7" fmla="*/ 1375790 h 5688359"/>
                <a:gd name="connsiteX8" fmla="*/ 70559 w 1839427"/>
                <a:gd name="connsiteY8" fmla="*/ 458597 h 5688359"/>
                <a:gd name="connsiteX9" fmla="*/ 0 w 1839427"/>
                <a:gd name="connsiteY9" fmla="*/ 0 h 5688359"/>
                <a:gd name="connsiteX0" fmla="*/ 0 w 1839427"/>
                <a:gd name="connsiteY0" fmla="*/ 0 h 5688359"/>
                <a:gd name="connsiteX1" fmla="*/ 8820 w 1839427"/>
                <a:gd name="connsiteY1" fmla="*/ 5688359 h 5688359"/>
                <a:gd name="connsiteX2" fmla="*/ 291393 w 1839427"/>
                <a:gd name="connsiteY2" fmla="*/ 5687200 h 5688359"/>
                <a:gd name="connsiteX3" fmla="*/ 535548 w 1839427"/>
                <a:gd name="connsiteY3" fmla="*/ 4997276 h 5688359"/>
                <a:gd name="connsiteX4" fmla="*/ 1209834 w 1839427"/>
                <a:gd name="connsiteY4" fmla="*/ 4075386 h 5688359"/>
                <a:gd name="connsiteX5" fmla="*/ 1836981 w 1839427"/>
                <a:gd name="connsiteY5" fmla="*/ 3107948 h 5688359"/>
                <a:gd name="connsiteX6" fmla="*/ 972560 w 1839427"/>
                <a:gd name="connsiteY6" fmla="*/ 1984436 h 5688359"/>
                <a:gd name="connsiteX7" fmla="*/ 502733 w 1839427"/>
                <a:gd name="connsiteY7" fmla="*/ 1375790 h 5688359"/>
                <a:gd name="connsiteX8" fmla="*/ 70559 w 1839427"/>
                <a:gd name="connsiteY8" fmla="*/ 458597 h 5688359"/>
                <a:gd name="connsiteX9" fmla="*/ 0 w 1839427"/>
                <a:gd name="connsiteY9" fmla="*/ 0 h 5688359"/>
                <a:gd name="connsiteX0" fmla="*/ 0 w 1839638"/>
                <a:gd name="connsiteY0" fmla="*/ 0 h 5688359"/>
                <a:gd name="connsiteX1" fmla="*/ 8820 w 1839638"/>
                <a:gd name="connsiteY1" fmla="*/ 5688359 h 5688359"/>
                <a:gd name="connsiteX2" fmla="*/ 291393 w 1839638"/>
                <a:gd name="connsiteY2" fmla="*/ 5687200 h 5688359"/>
                <a:gd name="connsiteX3" fmla="*/ 535548 w 1839638"/>
                <a:gd name="connsiteY3" fmla="*/ 4997276 h 5688359"/>
                <a:gd name="connsiteX4" fmla="*/ 1209834 w 1839638"/>
                <a:gd name="connsiteY4" fmla="*/ 4075386 h 5688359"/>
                <a:gd name="connsiteX5" fmla="*/ 1836981 w 1839638"/>
                <a:gd name="connsiteY5" fmla="*/ 3107948 h 5688359"/>
                <a:gd name="connsiteX6" fmla="*/ 972560 w 1839638"/>
                <a:gd name="connsiteY6" fmla="*/ 1984436 h 5688359"/>
                <a:gd name="connsiteX7" fmla="*/ 502733 w 1839638"/>
                <a:gd name="connsiteY7" fmla="*/ 1375790 h 5688359"/>
                <a:gd name="connsiteX8" fmla="*/ 70559 w 1839638"/>
                <a:gd name="connsiteY8" fmla="*/ 458597 h 5688359"/>
                <a:gd name="connsiteX9" fmla="*/ 0 w 1839638"/>
                <a:gd name="connsiteY9" fmla="*/ 0 h 5688359"/>
                <a:gd name="connsiteX0" fmla="*/ 0 w 1839638"/>
                <a:gd name="connsiteY0" fmla="*/ 0 h 5688359"/>
                <a:gd name="connsiteX1" fmla="*/ 8820 w 1839638"/>
                <a:gd name="connsiteY1" fmla="*/ 5688359 h 5688359"/>
                <a:gd name="connsiteX2" fmla="*/ 291393 w 1839638"/>
                <a:gd name="connsiteY2" fmla="*/ 5687200 h 5688359"/>
                <a:gd name="connsiteX3" fmla="*/ 535548 w 1839638"/>
                <a:gd name="connsiteY3" fmla="*/ 4997276 h 5688359"/>
                <a:gd name="connsiteX4" fmla="*/ 1209834 w 1839638"/>
                <a:gd name="connsiteY4" fmla="*/ 4075386 h 5688359"/>
                <a:gd name="connsiteX5" fmla="*/ 1836981 w 1839638"/>
                <a:gd name="connsiteY5" fmla="*/ 3107948 h 5688359"/>
                <a:gd name="connsiteX6" fmla="*/ 972560 w 1839638"/>
                <a:gd name="connsiteY6" fmla="*/ 1984436 h 5688359"/>
                <a:gd name="connsiteX7" fmla="*/ 425037 w 1839638"/>
                <a:gd name="connsiteY7" fmla="*/ 1391110 h 5688359"/>
                <a:gd name="connsiteX8" fmla="*/ 70559 w 1839638"/>
                <a:gd name="connsiteY8" fmla="*/ 458597 h 5688359"/>
                <a:gd name="connsiteX9" fmla="*/ 0 w 1839638"/>
                <a:gd name="connsiteY9" fmla="*/ 0 h 5688359"/>
                <a:gd name="connsiteX0" fmla="*/ 0 w 1839126"/>
                <a:gd name="connsiteY0" fmla="*/ 0 h 5688359"/>
                <a:gd name="connsiteX1" fmla="*/ 8820 w 1839126"/>
                <a:gd name="connsiteY1" fmla="*/ 5688359 h 5688359"/>
                <a:gd name="connsiteX2" fmla="*/ 291393 w 1839126"/>
                <a:gd name="connsiteY2" fmla="*/ 5687200 h 5688359"/>
                <a:gd name="connsiteX3" fmla="*/ 535548 w 1839126"/>
                <a:gd name="connsiteY3" fmla="*/ 4997276 h 5688359"/>
                <a:gd name="connsiteX4" fmla="*/ 1209834 w 1839126"/>
                <a:gd name="connsiteY4" fmla="*/ 4075386 h 5688359"/>
                <a:gd name="connsiteX5" fmla="*/ 1836981 w 1839126"/>
                <a:gd name="connsiteY5" fmla="*/ 3107948 h 5688359"/>
                <a:gd name="connsiteX6" fmla="*/ 998459 w 1839126"/>
                <a:gd name="connsiteY6" fmla="*/ 2164436 h 5688359"/>
                <a:gd name="connsiteX7" fmla="*/ 425037 w 1839126"/>
                <a:gd name="connsiteY7" fmla="*/ 1391110 h 5688359"/>
                <a:gd name="connsiteX8" fmla="*/ 70559 w 1839126"/>
                <a:gd name="connsiteY8" fmla="*/ 458597 h 5688359"/>
                <a:gd name="connsiteX9" fmla="*/ 0 w 1839126"/>
                <a:gd name="connsiteY9" fmla="*/ 0 h 5688359"/>
                <a:gd name="connsiteX0" fmla="*/ 0 w 1839126"/>
                <a:gd name="connsiteY0" fmla="*/ 0 h 5688359"/>
                <a:gd name="connsiteX1" fmla="*/ 8820 w 1839126"/>
                <a:gd name="connsiteY1" fmla="*/ 5688359 h 5688359"/>
                <a:gd name="connsiteX2" fmla="*/ 291393 w 1839126"/>
                <a:gd name="connsiteY2" fmla="*/ 5687200 h 5688359"/>
                <a:gd name="connsiteX3" fmla="*/ 535548 w 1839126"/>
                <a:gd name="connsiteY3" fmla="*/ 4997276 h 5688359"/>
                <a:gd name="connsiteX4" fmla="*/ 1209834 w 1839126"/>
                <a:gd name="connsiteY4" fmla="*/ 4075386 h 5688359"/>
                <a:gd name="connsiteX5" fmla="*/ 1836981 w 1839126"/>
                <a:gd name="connsiteY5" fmla="*/ 3107948 h 5688359"/>
                <a:gd name="connsiteX6" fmla="*/ 998459 w 1839126"/>
                <a:gd name="connsiteY6" fmla="*/ 2164436 h 5688359"/>
                <a:gd name="connsiteX7" fmla="*/ 425037 w 1839126"/>
                <a:gd name="connsiteY7" fmla="*/ 1391110 h 5688359"/>
                <a:gd name="connsiteX8" fmla="*/ 70559 w 1839126"/>
                <a:gd name="connsiteY8" fmla="*/ 458597 h 5688359"/>
                <a:gd name="connsiteX9" fmla="*/ 0 w 1839126"/>
                <a:gd name="connsiteY9" fmla="*/ 0 h 5688359"/>
                <a:gd name="connsiteX0" fmla="*/ 0 w 1839126"/>
                <a:gd name="connsiteY0" fmla="*/ 0 h 5688359"/>
                <a:gd name="connsiteX1" fmla="*/ 8820 w 1839126"/>
                <a:gd name="connsiteY1" fmla="*/ 5688359 h 5688359"/>
                <a:gd name="connsiteX2" fmla="*/ 291393 w 1839126"/>
                <a:gd name="connsiteY2" fmla="*/ 5687200 h 5688359"/>
                <a:gd name="connsiteX3" fmla="*/ 535548 w 1839126"/>
                <a:gd name="connsiteY3" fmla="*/ 4997276 h 5688359"/>
                <a:gd name="connsiteX4" fmla="*/ 1209834 w 1839126"/>
                <a:gd name="connsiteY4" fmla="*/ 4075386 h 5688359"/>
                <a:gd name="connsiteX5" fmla="*/ 1836981 w 1839126"/>
                <a:gd name="connsiteY5" fmla="*/ 3107948 h 5688359"/>
                <a:gd name="connsiteX6" fmla="*/ 998459 w 1839126"/>
                <a:gd name="connsiteY6" fmla="*/ 2164436 h 5688359"/>
                <a:gd name="connsiteX7" fmla="*/ 425037 w 1839126"/>
                <a:gd name="connsiteY7" fmla="*/ 1391110 h 5688359"/>
                <a:gd name="connsiteX8" fmla="*/ 70559 w 1839126"/>
                <a:gd name="connsiteY8" fmla="*/ 458597 h 5688359"/>
                <a:gd name="connsiteX9" fmla="*/ 0 w 1839126"/>
                <a:gd name="connsiteY9" fmla="*/ 0 h 5688359"/>
                <a:gd name="connsiteX0" fmla="*/ 0 w 1839126"/>
                <a:gd name="connsiteY0" fmla="*/ 0 h 5688359"/>
                <a:gd name="connsiteX1" fmla="*/ 8820 w 1839126"/>
                <a:gd name="connsiteY1" fmla="*/ 5688359 h 5688359"/>
                <a:gd name="connsiteX2" fmla="*/ 291393 w 1839126"/>
                <a:gd name="connsiteY2" fmla="*/ 5687200 h 5688359"/>
                <a:gd name="connsiteX3" fmla="*/ 535548 w 1839126"/>
                <a:gd name="connsiteY3" fmla="*/ 4997276 h 5688359"/>
                <a:gd name="connsiteX4" fmla="*/ 1209834 w 1839126"/>
                <a:gd name="connsiteY4" fmla="*/ 4075386 h 5688359"/>
                <a:gd name="connsiteX5" fmla="*/ 1836981 w 1839126"/>
                <a:gd name="connsiteY5" fmla="*/ 3107948 h 5688359"/>
                <a:gd name="connsiteX6" fmla="*/ 998459 w 1839126"/>
                <a:gd name="connsiteY6" fmla="*/ 2164436 h 5688359"/>
                <a:gd name="connsiteX7" fmla="*/ 425037 w 1839126"/>
                <a:gd name="connsiteY7" fmla="*/ 1391110 h 5688359"/>
                <a:gd name="connsiteX8" fmla="*/ 70559 w 1839126"/>
                <a:gd name="connsiteY8" fmla="*/ 458597 h 5688359"/>
                <a:gd name="connsiteX9" fmla="*/ 0 w 1839126"/>
                <a:gd name="connsiteY9" fmla="*/ 0 h 5688359"/>
                <a:gd name="connsiteX0" fmla="*/ 0 w 1839126"/>
                <a:gd name="connsiteY0" fmla="*/ 0 h 5688359"/>
                <a:gd name="connsiteX1" fmla="*/ 8820 w 1839126"/>
                <a:gd name="connsiteY1" fmla="*/ 5688359 h 5688359"/>
                <a:gd name="connsiteX2" fmla="*/ 291393 w 1839126"/>
                <a:gd name="connsiteY2" fmla="*/ 5687200 h 5688359"/>
                <a:gd name="connsiteX3" fmla="*/ 535548 w 1839126"/>
                <a:gd name="connsiteY3" fmla="*/ 4997276 h 5688359"/>
                <a:gd name="connsiteX4" fmla="*/ 1209834 w 1839126"/>
                <a:gd name="connsiteY4" fmla="*/ 4075386 h 5688359"/>
                <a:gd name="connsiteX5" fmla="*/ 1836981 w 1839126"/>
                <a:gd name="connsiteY5" fmla="*/ 3107948 h 5688359"/>
                <a:gd name="connsiteX6" fmla="*/ 998459 w 1839126"/>
                <a:gd name="connsiteY6" fmla="*/ 2164436 h 5688359"/>
                <a:gd name="connsiteX7" fmla="*/ 425037 w 1839126"/>
                <a:gd name="connsiteY7" fmla="*/ 1391110 h 5688359"/>
                <a:gd name="connsiteX8" fmla="*/ 70559 w 1839126"/>
                <a:gd name="connsiteY8" fmla="*/ 458597 h 5688359"/>
                <a:gd name="connsiteX9" fmla="*/ 0 w 1839126"/>
                <a:gd name="connsiteY9" fmla="*/ 0 h 5688359"/>
                <a:gd name="connsiteX0" fmla="*/ 0 w 1839126"/>
                <a:gd name="connsiteY0" fmla="*/ 0 h 5688359"/>
                <a:gd name="connsiteX1" fmla="*/ 8820 w 1839126"/>
                <a:gd name="connsiteY1" fmla="*/ 5688359 h 5688359"/>
                <a:gd name="connsiteX2" fmla="*/ 291393 w 1839126"/>
                <a:gd name="connsiteY2" fmla="*/ 5687200 h 5688359"/>
                <a:gd name="connsiteX3" fmla="*/ 535548 w 1839126"/>
                <a:gd name="connsiteY3" fmla="*/ 4997276 h 5688359"/>
                <a:gd name="connsiteX4" fmla="*/ 1209834 w 1839126"/>
                <a:gd name="connsiteY4" fmla="*/ 4075386 h 5688359"/>
                <a:gd name="connsiteX5" fmla="*/ 1836981 w 1839126"/>
                <a:gd name="connsiteY5" fmla="*/ 3107948 h 5688359"/>
                <a:gd name="connsiteX6" fmla="*/ 998459 w 1839126"/>
                <a:gd name="connsiteY6" fmla="*/ 2164436 h 5688359"/>
                <a:gd name="connsiteX7" fmla="*/ 425037 w 1839126"/>
                <a:gd name="connsiteY7" fmla="*/ 1391110 h 5688359"/>
                <a:gd name="connsiteX8" fmla="*/ 70559 w 1839126"/>
                <a:gd name="connsiteY8" fmla="*/ 458597 h 5688359"/>
                <a:gd name="connsiteX9" fmla="*/ 0 w 1839126"/>
                <a:gd name="connsiteY9" fmla="*/ 0 h 5688359"/>
                <a:gd name="connsiteX0" fmla="*/ 0 w 1839126"/>
                <a:gd name="connsiteY0" fmla="*/ 0 h 5688359"/>
                <a:gd name="connsiteX1" fmla="*/ 8820 w 1839126"/>
                <a:gd name="connsiteY1" fmla="*/ 5688359 h 5688359"/>
                <a:gd name="connsiteX2" fmla="*/ 291393 w 1839126"/>
                <a:gd name="connsiteY2" fmla="*/ 5687200 h 5688359"/>
                <a:gd name="connsiteX3" fmla="*/ 535548 w 1839126"/>
                <a:gd name="connsiteY3" fmla="*/ 4997276 h 5688359"/>
                <a:gd name="connsiteX4" fmla="*/ 1209834 w 1839126"/>
                <a:gd name="connsiteY4" fmla="*/ 4075386 h 5688359"/>
                <a:gd name="connsiteX5" fmla="*/ 1836981 w 1839126"/>
                <a:gd name="connsiteY5" fmla="*/ 3107948 h 5688359"/>
                <a:gd name="connsiteX6" fmla="*/ 998459 w 1839126"/>
                <a:gd name="connsiteY6" fmla="*/ 2164436 h 5688359"/>
                <a:gd name="connsiteX7" fmla="*/ 425037 w 1839126"/>
                <a:gd name="connsiteY7" fmla="*/ 1391110 h 5688359"/>
                <a:gd name="connsiteX8" fmla="*/ 70559 w 1839126"/>
                <a:gd name="connsiteY8" fmla="*/ 458597 h 5688359"/>
                <a:gd name="connsiteX9" fmla="*/ 0 w 1839126"/>
                <a:gd name="connsiteY9" fmla="*/ 0 h 5688359"/>
                <a:gd name="connsiteX0" fmla="*/ 0 w 1839126"/>
                <a:gd name="connsiteY0" fmla="*/ 0 h 5688359"/>
                <a:gd name="connsiteX1" fmla="*/ 8820 w 1839126"/>
                <a:gd name="connsiteY1" fmla="*/ 5688359 h 5688359"/>
                <a:gd name="connsiteX2" fmla="*/ 291393 w 1839126"/>
                <a:gd name="connsiteY2" fmla="*/ 5687200 h 5688359"/>
                <a:gd name="connsiteX3" fmla="*/ 535548 w 1839126"/>
                <a:gd name="connsiteY3" fmla="*/ 4997276 h 5688359"/>
                <a:gd name="connsiteX4" fmla="*/ 1209834 w 1839126"/>
                <a:gd name="connsiteY4" fmla="*/ 4075386 h 5688359"/>
                <a:gd name="connsiteX5" fmla="*/ 1836981 w 1839126"/>
                <a:gd name="connsiteY5" fmla="*/ 3107948 h 5688359"/>
                <a:gd name="connsiteX6" fmla="*/ 998459 w 1839126"/>
                <a:gd name="connsiteY6" fmla="*/ 2164436 h 5688359"/>
                <a:gd name="connsiteX7" fmla="*/ 425037 w 1839126"/>
                <a:gd name="connsiteY7" fmla="*/ 1391110 h 5688359"/>
                <a:gd name="connsiteX8" fmla="*/ 100440 w 1839126"/>
                <a:gd name="connsiteY8" fmla="*/ 651743 h 5688359"/>
                <a:gd name="connsiteX9" fmla="*/ 0 w 1839126"/>
                <a:gd name="connsiteY9" fmla="*/ 0 h 5688359"/>
                <a:gd name="connsiteX0" fmla="*/ 0 w 1839126"/>
                <a:gd name="connsiteY0" fmla="*/ 0 h 5688359"/>
                <a:gd name="connsiteX1" fmla="*/ 8820 w 1839126"/>
                <a:gd name="connsiteY1" fmla="*/ 5688359 h 5688359"/>
                <a:gd name="connsiteX2" fmla="*/ 291393 w 1839126"/>
                <a:gd name="connsiteY2" fmla="*/ 5687200 h 5688359"/>
                <a:gd name="connsiteX3" fmla="*/ 535548 w 1839126"/>
                <a:gd name="connsiteY3" fmla="*/ 4997276 h 5688359"/>
                <a:gd name="connsiteX4" fmla="*/ 1209834 w 1839126"/>
                <a:gd name="connsiteY4" fmla="*/ 4075386 h 5688359"/>
                <a:gd name="connsiteX5" fmla="*/ 1836981 w 1839126"/>
                <a:gd name="connsiteY5" fmla="*/ 3107948 h 5688359"/>
                <a:gd name="connsiteX6" fmla="*/ 998459 w 1839126"/>
                <a:gd name="connsiteY6" fmla="*/ 2164436 h 5688359"/>
                <a:gd name="connsiteX7" fmla="*/ 425037 w 1839126"/>
                <a:gd name="connsiteY7" fmla="*/ 1391110 h 5688359"/>
                <a:gd name="connsiteX8" fmla="*/ 100440 w 1839126"/>
                <a:gd name="connsiteY8" fmla="*/ 651743 h 5688359"/>
                <a:gd name="connsiteX9" fmla="*/ 0 w 1839126"/>
                <a:gd name="connsiteY9" fmla="*/ 0 h 5688359"/>
                <a:gd name="connsiteX0" fmla="*/ 0 w 1839126"/>
                <a:gd name="connsiteY0" fmla="*/ 0 h 5688359"/>
                <a:gd name="connsiteX1" fmla="*/ 8820 w 1839126"/>
                <a:gd name="connsiteY1" fmla="*/ 5688359 h 5688359"/>
                <a:gd name="connsiteX2" fmla="*/ 291393 w 1839126"/>
                <a:gd name="connsiteY2" fmla="*/ 5687200 h 5688359"/>
                <a:gd name="connsiteX3" fmla="*/ 535548 w 1839126"/>
                <a:gd name="connsiteY3" fmla="*/ 4997276 h 5688359"/>
                <a:gd name="connsiteX4" fmla="*/ 1209834 w 1839126"/>
                <a:gd name="connsiteY4" fmla="*/ 4075386 h 5688359"/>
                <a:gd name="connsiteX5" fmla="*/ 1836981 w 1839126"/>
                <a:gd name="connsiteY5" fmla="*/ 3107948 h 5688359"/>
                <a:gd name="connsiteX6" fmla="*/ 998459 w 1839126"/>
                <a:gd name="connsiteY6" fmla="*/ 2164436 h 5688359"/>
                <a:gd name="connsiteX7" fmla="*/ 425037 w 1839126"/>
                <a:gd name="connsiteY7" fmla="*/ 1391110 h 5688359"/>
                <a:gd name="connsiteX8" fmla="*/ 100440 w 1839126"/>
                <a:gd name="connsiteY8" fmla="*/ 651743 h 5688359"/>
                <a:gd name="connsiteX9" fmla="*/ 0 w 1839126"/>
                <a:gd name="connsiteY9" fmla="*/ 0 h 5688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39126" h="5688359">
                  <a:moveTo>
                    <a:pt x="0" y="0"/>
                  </a:moveTo>
                  <a:lnTo>
                    <a:pt x="8820" y="5688359"/>
                  </a:lnTo>
                  <a:lnTo>
                    <a:pt x="291393" y="5687200"/>
                  </a:lnTo>
                  <a:cubicBezTo>
                    <a:pt x="379181" y="5572019"/>
                    <a:pt x="377822" y="5296380"/>
                    <a:pt x="535548" y="4997276"/>
                  </a:cubicBezTo>
                  <a:cubicBezTo>
                    <a:pt x="693274" y="4698172"/>
                    <a:pt x="954081" y="4363466"/>
                    <a:pt x="1209834" y="4075386"/>
                  </a:cubicBezTo>
                  <a:cubicBezTo>
                    <a:pt x="1465587" y="3787306"/>
                    <a:pt x="1872210" y="3426440"/>
                    <a:pt x="1836981" y="3107948"/>
                  </a:cubicBezTo>
                  <a:cubicBezTo>
                    <a:pt x="1801752" y="2789456"/>
                    <a:pt x="1250857" y="2424066"/>
                    <a:pt x="998459" y="2164436"/>
                  </a:cubicBezTo>
                  <a:cubicBezTo>
                    <a:pt x="746061" y="1904806"/>
                    <a:pt x="674171" y="1846820"/>
                    <a:pt x="425037" y="1391110"/>
                  </a:cubicBezTo>
                  <a:cubicBezTo>
                    <a:pt x="201515" y="958124"/>
                    <a:pt x="171280" y="883595"/>
                    <a:pt x="100440" y="651743"/>
                  </a:cubicBezTo>
                  <a:cubicBezTo>
                    <a:pt x="29600" y="419891"/>
                    <a:pt x="8820" y="124939"/>
                    <a:pt x="0" y="0"/>
                  </a:cubicBezTo>
                  <a:close/>
                </a:path>
              </a:pathLst>
            </a:custGeom>
            <a:gradFill flip="none" rotWithShape="1">
              <a:gsLst>
                <a:gs pos="46000">
                  <a:srgbClr val="AA0000">
                    <a:alpha val="92000"/>
                  </a:srgbClr>
                </a:gs>
                <a:gs pos="74000">
                  <a:schemeClr val="bg1">
                    <a:alpha val="0"/>
                  </a:schemeClr>
                </a:gs>
              </a:gsLst>
              <a:path path="circle">
                <a:fillToRect l="100000" t="100000"/>
              </a:path>
              <a:tileRect r="-100000" b="-100000"/>
            </a:gradFill>
            <a:ln>
              <a:solidFill>
                <a:srgbClr val="AA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p>
            <a:p>
              <a:pPr algn="ctr"/>
              <a:endParaRPr lang="en-US" dirty="0"/>
            </a:p>
          </p:txBody>
        </p:sp>
      </p:grpSp>
      <p:sp>
        <p:nvSpPr>
          <p:cNvPr id="18" name="TextBox 17"/>
          <p:cNvSpPr txBox="1"/>
          <p:nvPr/>
        </p:nvSpPr>
        <p:spPr>
          <a:xfrm>
            <a:off x="1224336" y="3312618"/>
            <a:ext cx="1031051" cy="1340676"/>
          </a:xfrm>
          <a:prstGeom prst="rect">
            <a:avLst/>
          </a:prstGeom>
          <a:noFill/>
        </p:spPr>
        <p:txBody>
          <a:bodyPr wrap="none" rtlCol="0">
            <a:spAutoFit/>
          </a:bodyPr>
          <a:lstStyle/>
          <a:p>
            <a:r>
              <a:rPr lang="en-US" sz="6600" b="1" dirty="0" smtClean="0">
                <a:latin typeface="TeX Gyre Chorus"/>
                <a:cs typeface="TeX Gyre Chorus"/>
              </a:rPr>
              <a:t>μ</a:t>
            </a:r>
            <a:endParaRPr lang="en-US" sz="6600" b="1" dirty="0">
              <a:latin typeface="TeX Gyre Chorus"/>
              <a:cs typeface="TeX Gyre Chorus"/>
            </a:endParaRPr>
          </a:p>
        </p:txBody>
      </p:sp>
      <p:sp>
        <p:nvSpPr>
          <p:cNvPr id="229" name="TextBox 228"/>
          <p:cNvSpPr txBox="1"/>
          <p:nvPr/>
        </p:nvSpPr>
        <p:spPr>
          <a:xfrm>
            <a:off x="14977864" y="6624986"/>
            <a:ext cx="13177464" cy="1629164"/>
          </a:xfrm>
          <a:prstGeom prst="rect">
            <a:avLst/>
          </a:prstGeom>
          <a:noFill/>
        </p:spPr>
        <p:txBody>
          <a:bodyPr wrap="square" rtlCol="0">
            <a:spAutoFit/>
          </a:bodyPr>
          <a:lstStyle/>
          <a:p>
            <a:pPr algn="just">
              <a:lnSpc>
                <a:spcPct val="120000"/>
              </a:lnSpc>
            </a:pPr>
            <a:r>
              <a:rPr lang="en-US" sz="2800" dirty="0" smtClean="0">
                <a:latin typeface="Arial" pitchFamily="34" charset="0"/>
                <a:cs typeface="Arial" pitchFamily="34" charset="0"/>
              </a:rPr>
              <a:t>Applying the new method to the Auger data on can recover the </a:t>
            </a:r>
            <a:r>
              <a:rPr lang="en-US" sz="2800" dirty="0">
                <a:latin typeface="Arial" pitchFamily="34" charset="0"/>
                <a:cs typeface="Arial" pitchFamily="34" charset="0"/>
              </a:rPr>
              <a:t>distributions. </a:t>
            </a:r>
            <a:r>
              <a:rPr lang="en-US" sz="2800" b="1" dirty="0">
                <a:latin typeface="Arial" pitchFamily="34" charset="0"/>
                <a:cs typeface="Arial" pitchFamily="34" charset="0"/>
              </a:rPr>
              <a:t>Quality Cuts</a:t>
            </a:r>
            <a:r>
              <a:rPr lang="en-US" sz="2800" dirty="0">
                <a:latin typeface="Arial" pitchFamily="34" charset="0"/>
                <a:cs typeface="Arial" pitchFamily="34" charset="0"/>
              </a:rPr>
              <a:t>:  log E  [18.95 – 19.05];  </a:t>
            </a:r>
            <a:r>
              <a:rPr lang="en-US" sz="2800" dirty="0" err="1">
                <a:latin typeface="Arial" pitchFamily="34" charset="0"/>
                <a:cs typeface="Arial" pitchFamily="34" charset="0"/>
              </a:rPr>
              <a:t>θ</a:t>
            </a:r>
            <a:r>
              <a:rPr lang="en-US" sz="2800" dirty="0">
                <a:latin typeface="Arial" pitchFamily="34" charset="0"/>
                <a:cs typeface="Arial" pitchFamily="34" charset="0"/>
              </a:rPr>
              <a:t>  [58.5 – 61.5];  </a:t>
            </a:r>
            <a:r>
              <a:rPr lang="en-US" sz="2800" b="1" dirty="0">
                <a:latin typeface="Arial" pitchFamily="34" charset="0"/>
                <a:cs typeface="Arial" pitchFamily="34" charset="0"/>
              </a:rPr>
              <a:t>178 Events</a:t>
            </a:r>
            <a:r>
              <a:rPr lang="en-US" sz="2800" dirty="0">
                <a:latin typeface="Arial" pitchFamily="34" charset="0"/>
                <a:cs typeface="Arial" pitchFamily="34" charset="0"/>
              </a:rPr>
              <a:t> passed the </a:t>
            </a:r>
            <a:r>
              <a:rPr lang="en-US" sz="2800" dirty="0" smtClean="0">
                <a:latin typeface="Arial" pitchFamily="34" charset="0"/>
                <a:cs typeface="Arial" pitchFamily="34" charset="0"/>
              </a:rPr>
              <a:t>cuts</a:t>
            </a:r>
            <a:r>
              <a:rPr lang="en-US" sz="2800" dirty="0">
                <a:latin typeface="Arial" pitchFamily="34" charset="0"/>
                <a:cs typeface="Arial" pitchFamily="34" charset="0"/>
              </a:rPr>
              <a:t>.</a:t>
            </a:r>
          </a:p>
        </p:txBody>
      </p:sp>
      <p:sp>
        <p:nvSpPr>
          <p:cNvPr id="19" name="TextBox 18"/>
          <p:cNvSpPr txBox="1"/>
          <p:nvPr/>
        </p:nvSpPr>
        <p:spPr>
          <a:xfrm>
            <a:off x="10801400" y="33988026"/>
            <a:ext cx="7164796" cy="1384995"/>
          </a:xfrm>
          <a:prstGeom prst="rect">
            <a:avLst/>
          </a:prstGeom>
          <a:noFill/>
        </p:spPr>
        <p:txBody>
          <a:bodyPr wrap="square" rtlCol="0">
            <a:spAutoFit/>
          </a:bodyPr>
          <a:lstStyle/>
          <a:p>
            <a:pPr algn="ctr"/>
            <a:r>
              <a:rPr lang="en-US" sz="2800" b="1" dirty="0">
                <a:latin typeface="Arial"/>
                <a:cs typeface="Arial"/>
              </a:rPr>
              <a:t>1st IDPASC PhD Students </a:t>
            </a:r>
            <a:r>
              <a:rPr lang="en-US" sz="2800" b="1" dirty="0" smtClean="0">
                <a:latin typeface="Arial"/>
                <a:cs typeface="Arial"/>
              </a:rPr>
              <a:t>Workshop</a:t>
            </a:r>
          </a:p>
          <a:p>
            <a:pPr algn="ctr"/>
            <a:r>
              <a:rPr lang="en-US" sz="2800" b="1" dirty="0" smtClean="0">
                <a:latin typeface="Arial"/>
                <a:cs typeface="Arial"/>
              </a:rPr>
              <a:t>12 – 13 October 2012</a:t>
            </a:r>
          </a:p>
          <a:p>
            <a:pPr algn="ctr"/>
            <a:r>
              <a:rPr lang="en-US" sz="2800" b="1" dirty="0" smtClean="0">
                <a:latin typeface="Arial"/>
                <a:cs typeface="Arial"/>
              </a:rPr>
              <a:t>Coimbra - Portugal</a:t>
            </a:r>
            <a:endParaRPr lang="en-US" sz="2800" b="1" dirty="0">
              <a:latin typeface="Arial"/>
              <a:cs typeface="Arial"/>
            </a:endParaRPr>
          </a:p>
        </p:txBody>
      </p:sp>
      <p:pic>
        <p:nvPicPr>
          <p:cNvPr id="232" name="Picture 4" descr="C:\Users\João\Desktop\LIP-black-1000x677.png"/>
          <p:cNvPicPr>
            <a:picLocks noChangeAspect="1" noChangeArrowheads="1"/>
          </p:cNvPicPr>
          <p:nvPr/>
        </p:nvPicPr>
        <p:blipFill>
          <a:blip r:embed="rId7" cstate="print"/>
          <a:srcRect/>
          <a:stretch>
            <a:fillRect/>
          </a:stretch>
        </p:blipFill>
        <p:spPr bwMode="auto">
          <a:xfrm>
            <a:off x="25592522" y="33773854"/>
            <a:ext cx="2519740" cy="1705866"/>
          </a:xfrm>
          <a:prstGeom prst="rect">
            <a:avLst/>
          </a:prstGeom>
          <a:noFill/>
        </p:spPr>
      </p:pic>
      <p:sp>
        <p:nvSpPr>
          <p:cNvPr id="237" name="TextBox 236"/>
          <p:cNvSpPr txBox="1"/>
          <p:nvPr/>
        </p:nvSpPr>
        <p:spPr>
          <a:xfrm>
            <a:off x="648272" y="14833898"/>
            <a:ext cx="13321480" cy="1112099"/>
          </a:xfrm>
          <a:prstGeom prst="rect">
            <a:avLst/>
          </a:prstGeom>
          <a:noFill/>
        </p:spPr>
        <p:txBody>
          <a:bodyPr wrap="square" rtlCol="0">
            <a:spAutoFit/>
          </a:bodyPr>
          <a:lstStyle/>
          <a:p>
            <a:pPr algn="just">
              <a:lnSpc>
                <a:spcPct val="120000"/>
              </a:lnSpc>
            </a:pPr>
            <a:r>
              <a:rPr lang="en-US" sz="2800" dirty="0" smtClean="0">
                <a:latin typeface="Arial" pitchFamily="34" charset="0"/>
                <a:cs typeface="Arial" pitchFamily="34" charset="0"/>
              </a:rPr>
              <a:t>We </a:t>
            </a:r>
            <a:r>
              <a:rPr lang="en-US" sz="2800" dirty="0" smtClean="0">
                <a:latin typeface="Arial" pitchFamily="34" charset="0"/>
                <a:cs typeface="Arial" pitchFamily="34" charset="0"/>
              </a:rPr>
              <a:t>developed </a:t>
            </a:r>
            <a:r>
              <a:rPr lang="en-US" sz="2800" dirty="0" smtClean="0">
                <a:latin typeface="Arial" pitchFamily="34" charset="0"/>
                <a:cs typeface="Arial" pitchFamily="34" charset="0"/>
              </a:rPr>
              <a:t>a method to recover the number of </a:t>
            </a:r>
            <a:r>
              <a:rPr lang="en-US" sz="2800" dirty="0" err="1" smtClean="0">
                <a:latin typeface="Arial" pitchFamily="34" charset="0"/>
                <a:cs typeface="Arial" pitchFamily="34" charset="0"/>
              </a:rPr>
              <a:t>muons</a:t>
            </a:r>
            <a:r>
              <a:rPr lang="en-US" sz="2800" dirty="0" smtClean="0">
                <a:latin typeface="Arial" pitchFamily="34" charset="0"/>
                <a:cs typeface="Arial" pitchFamily="34" charset="0"/>
              </a:rPr>
              <a:t> from the lateral distribution </a:t>
            </a:r>
            <a:r>
              <a:rPr lang="en-US" sz="2800" dirty="0" smtClean="0">
                <a:latin typeface="Arial" pitchFamily="34" charset="0"/>
                <a:cs typeface="Arial" pitchFamily="34" charset="0"/>
              </a:rPr>
              <a:t>function</a:t>
            </a:r>
            <a:r>
              <a:rPr lang="en-US" sz="2800" dirty="0" smtClean="0">
                <a:latin typeface="Arial" pitchFamily="34" charset="0"/>
                <a:cs typeface="Arial" pitchFamily="34" charset="0"/>
              </a:rPr>
              <a:t>. The total signal on the ground is:</a:t>
            </a:r>
          </a:p>
        </p:txBody>
      </p:sp>
      <p:pic>
        <p:nvPicPr>
          <p:cNvPr id="238" name="Picture 237"/>
          <p:cNvPicPr>
            <a:picLocks noChangeAspect="1"/>
          </p:cNvPicPr>
          <p:nvPr/>
        </p:nvPicPr>
        <p:blipFill>
          <a:blip r:embed="rId8"/>
          <a:stretch>
            <a:fillRect/>
          </a:stretch>
        </p:blipFill>
        <p:spPr>
          <a:xfrm>
            <a:off x="3748660" y="16216062"/>
            <a:ext cx="5930901" cy="495300"/>
          </a:xfrm>
          <a:prstGeom prst="rect">
            <a:avLst/>
          </a:prstGeom>
        </p:spPr>
      </p:pic>
      <p:sp>
        <p:nvSpPr>
          <p:cNvPr id="239" name="TextBox 238"/>
          <p:cNvSpPr txBox="1"/>
          <p:nvPr/>
        </p:nvSpPr>
        <p:spPr>
          <a:xfrm>
            <a:off x="648272" y="16893225"/>
            <a:ext cx="13307078" cy="1629164"/>
          </a:xfrm>
          <a:prstGeom prst="rect">
            <a:avLst/>
          </a:prstGeom>
          <a:noFill/>
        </p:spPr>
        <p:txBody>
          <a:bodyPr wrap="square" rtlCol="0">
            <a:spAutoFit/>
          </a:bodyPr>
          <a:lstStyle/>
          <a:p>
            <a:pPr marL="457200" indent="-457200" algn="just">
              <a:lnSpc>
                <a:spcPct val="120000"/>
              </a:lnSpc>
              <a:buFont typeface="Arial"/>
              <a:buChar char="•"/>
            </a:pPr>
            <a:r>
              <a:rPr lang="en-US" sz="2800" dirty="0" smtClean="0">
                <a:latin typeface="Arial" pitchFamily="34" charset="0"/>
                <a:cs typeface="Arial" pitchFamily="34" charset="0"/>
              </a:rPr>
              <a:t>The electromagnetic component is minimized in i</a:t>
            </a:r>
            <a:r>
              <a:rPr lang="en-US" sz="2800" b="1" dirty="0" smtClean="0">
                <a:latin typeface="Arial" pitchFamily="34" charset="0"/>
                <a:cs typeface="Arial" pitchFamily="34" charset="0"/>
              </a:rPr>
              <a:t>nclined showers</a:t>
            </a:r>
            <a:r>
              <a:rPr lang="en-US" sz="2800" dirty="0" smtClean="0">
                <a:latin typeface="Arial" pitchFamily="34" charset="0"/>
                <a:cs typeface="Arial" pitchFamily="34" charset="0"/>
              </a:rPr>
              <a:t>. </a:t>
            </a:r>
            <a:endParaRPr lang="en-US" sz="2800" dirty="0" smtClean="0">
              <a:latin typeface="Arial" pitchFamily="34" charset="0"/>
              <a:cs typeface="Arial" pitchFamily="34" charset="0"/>
            </a:endParaRPr>
          </a:p>
          <a:p>
            <a:pPr marL="457200" indent="-457200" algn="just">
              <a:lnSpc>
                <a:spcPct val="120000"/>
              </a:lnSpc>
              <a:buFont typeface="Arial"/>
              <a:buChar char="•"/>
            </a:pPr>
            <a:r>
              <a:rPr lang="en-US" sz="2800" dirty="0" smtClean="0">
                <a:latin typeface="Arial" pitchFamily="34" charset="0"/>
                <a:cs typeface="Arial" pitchFamily="34" charset="0"/>
              </a:rPr>
              <a:t>The </a:t>
            </a:r>
            <a:r>
              <a:rPr lang="en-US" sz="2800" dirty="0" smtClean="0">
                <a:latin typeface="Arial" pitchFamily="34" charset="0"/>
                <a:cs typeface="Arial" pitchFamily="34" charset="0"/>
              </a:rPr>
              <a:t>total signal detected on the ground is dominated </a:t>
            </a:r>
            <a:r>
              <a:rPr lang="en-US" sz="2800" dirty="0" smtClean="0">
                <a:latin typeface="Arial" pitchFamily="34" charset="0"/>
                <a:cs typeface="Arial" pitchFamily="34" charset="0"/>
              </a:rPr>
              <a:t>by the </a:t>
            </a:r>
            <a:r>
              <a:rPr lang="en-US" sz="2800" dirty="0" err="1" smtClean="0">
                <a:latin typeface="Arial" pitchFamily="34" charset="0"/>
                <a:cs typeface="Arial" pitchFamily="34" charset="0"/>
              </a:rPr>
              <a:t>muonic</a:t>
            </a:r>
            <a:r>
              <a:rPr lang="en-US" sz="2800" dirty="0" smtClean="0">
                <a:latin typeface="Arial" pitchFamily="34" charset="0"/>
                <a:cs typeface="Arial" pitchFamily="34" charset="0"/>
              </a:rPr>
              <a:t> component.</a:t>
            </a:r>
          </a:p>
          <a:p>
            <a:pPr marL="457200" indent="-457200" algn="just">
              <a:lnSpc>
                <a:spcPct val="120000"/>
              </a:lnSpc>
              <a:buFont typeface="Arial"/>
              <a:buChar char="•"/>
            </a:pPr>
            <a:r>
              <a:rPr lang="en-US" sz="2800" dirty="0" err="1" smtClean="0">
                <a:latin typeface="Arial" pitchFamily="34" charset="0"/>
                <a:cs typeface="Arial" pitchFamily="34" charset="0"/>
              </a:rPr>
              <a:t>Muons</a:t>
            </a:r>
            <a:r>
              <a:rPr lang="en-US" sz="2800" dirty="0" smtClean="0">
                <a:latin typeface="Arial" pitchFamily="34" charset="0"/>
                <a:cs typeface="Arial" pitchFamily="34" charset="0"/>
              </a:rPr>
              <a:t> give signals </a:t>
            </a:r>
            <a:r>
              <a:rPr lang="en-US" sz="2800" b="1" dirty="0" smtClean="0">
                <a:latin typeface="Arial" pitchFamily="34" charset="0"/>
                <a:cs typeface="Arial" pitchFamily="34" charset="0"/>
              </a:rPr>
              <a:t>proportional to their tracks</a:t>
            </a:r>
            <a:r>
              <a:rPr lang="en-US" sz="2800" dirty="0" smtClean="0">
                <a:latin typeface="Arial" pitchFamily="34" charset="0"/>
                <a:cs typeface="Arial" pitchFamily="34" charset="0"/>
              </a:rPr>
              <a:t>. </a:t>
            </a:r>
          </a:p>
        </p:txBody>
      </p:sp>
      <p:sp>
        <p:nvSpPr>
          <p:cNvPr id="241" name="TextBox 240"/>
          <p:cNvSpPr txBox="1"/>
          <p:nvPr/>
        </p:nvSpPr>
        <p:spPr>
          <a:xfrm>
            <a:off x="15049872" y="18146266"/>
            <a:ext cx="13177464" cy="1629164"/>
          </a:xfrm>
          <a:prstGeom prst="rect">
            <a:avLst/>
          </a:prstGeom>
          <a:noFill/>
        </p:spPr>
        <p:txBody>
          <a:bodyPr wrap="square" rtlCol="0">
            <a:spAutoFit/>
          </a:bodyPr>
          <a:lstStyle/>
          <a:p>
            <a:pPr algn="just">
              <a:lnSpc>
                <a:spcPct val="120000"/>
              </a:lnSpc>
            </a:pPr>
            <a:r>
              <a:rPr lang="fr-CH" sz="2800" dirty="0" smtClean="0">
                <a:latin typeface="Arial" pitchFamily="34" charset="0"/>
                <a:cs typeface="Arial" pitchFamily="34" charset="0"/>
              </a:rPr>
              <a:t>Another interesting feature obtained with this model can be seen in the </a:t>
            </a:r>
            <a:r>
              <a:rPr lang="fr-CH" sz="2800" b="1" dirty="0" smtClean="0">
                <a:latin typeface="Arial" pitchFamily="34" charset="0"/>
                <a:cs typeface="Arial" pitchFamily="34" charset="0"/>
              </a:rPr>
              <a:t>Umbrella plots</a:t>
            </a:r>
            <a:r>
              <a:rPr lang="fr-CH" sz="2800" dirty="0" smtClean="0">
                <a:latin typeface="Arial" pitchFamily="34" charset="0"/>
                <a:cs typeface="Arial" pitchFamily="34" charset="0"/>
              </a:rPr>
              <a:t>. These plots depict the </a:t>
            </a:r>
            <a:r>
              <a:rPr lang="fr-CH" sz="2800" b="1" dirty="0" smtClean="0">
                <a:latin typeface="Arial" pitchFamily="34" charset="0"/>
                <a:cs typeface="Arial" pitchFamily="34" charset="0"/>
              </a:rPr>
              <a:t>phase space</a:t>
            </a:r>
            <a:r>
              <a:rPr lang="fr-CH" sz="2800" dirty="0" smtClean="0">
                <a:latin typeface="Arial" pitchFamily="34" charset="0"/>
                <a:cs typeface="Arial" pitchFamily="34" charset="0"/>
              </a:rPr>
              <a:t> considering a proton to </a:t>
            </a:r>
            <a:r>
              <a:rPr lang="fr-CH" sz="2800" dirty="0" smtClean="0">
                <a:latin typeface="Arial" pitchFamily="34" charset="0"/>
                <a:cs typeface="Arial" pitchFamily="34" charset="0"/>
              </a:rPr>
              <a:t>iron transition and the transitions of </a:t>
            </a:r>
            <a:r>
              <a:rPr lang="fr-CH" sz="2800" dirty="0" smtClean="0">
                <a:latin typeface="Arial" pitchFamily="34" charset="0"/>
                <a:cs typeface="Arial" pitchFamily="34" charset="0"/>
              </a:rPr>
              <a:t>all the intermediate elements.</a:t>
            </a:r>
            <a:endParaRPr lang="en-US" sz="2800" dirty="0" smtClean="0">
              <a:latin typeface="Arial" pitchFamily="34" charset="0"/>
              <a:cs typeface="Arial" pitchFamily="34" charset="0"/>
            </a:endParaRPr>
          </a:p>
        </p:txBody>
      </p:sp>
      <p:sp>
        <p:nvSpPr>
          <p:cNvPr id="242" name="TextBox 241"/>
          <p:cNvSpPr txBox="1"/>
          <p:nvPr/>
        </p:nvSpPr>
        <p:spPr>
          <a:xfrm>
            <a:off x="14977864" y="27003250"/>
            <a:ext cx="13176000" cy="1112099"/>
          </a:xfrm>
          <a:prstGeom prst="rect">
            <a:avLst/>
          </a:prstGeom>
          <a:noFill/>
        </p:spPr>
        <p:txBody>
          <a:bodyPr wrap="square" rtlCol="0">
            <a:spAutoFit/>
          </a:bodyPr>
          <a:lstStyle/>
          <a:p>
            <a:pPr marL="457200" indent="-457200" algn="just">
              <a:lnSpc>
                <a:spcPct val="120000"/>
              </a:lnSpc>
              <a:buFont typeface="Arial"/>
              <a:buChar char="•"/>
            </a:pPr>
            <a:r>
              <a:rPr lang="fr-CH" sz="2800" dirty="0">
                <a:latin typeface="Arial" pitchFamily="34" charset="0"/>
                <a:cs typeface="Arial" pitchFamily="34" charset="0"/>
              </a:rPr>
              <a:t>T</a:t>
            </a:r>
            <a:r>
              <a:rPr lang="fr-CH" sz="2800" dirty="0" smtClean="0">
                <a:latin typeface="Arial" pitchFamily="34" charset="0"/>
                <a:cs typeface="Arial" pitchFamily="34" charset="0"/>
              </a:rPr>
              <a:t>he </a:t>
            </a:r>
            <a:r>
              <a:rPr lang="fr-CH" sz="2800" dirty="0" smtClean="0">
                <a:latin typeface="Arial" pitchFamily="34" charset="0"/>
                <a:cs typeface="Arial" pitchFamily="34" charset="0"/>
              </a:rPr>
              <a:t>hadronic interaction models available </a:t>
            </a:r>
            <a:r>
              <a:rPr lang="fr-CH" sz="2800" b="1" dirty="0" smtClean="0">
                <a:latin typeface="Arial" pitchFamily="34" charset="0"/>
                <a:cs typeface="Arial" pitchFamily="34" charset="0"/>
              </a:rPr>
              <a:t>cannot correctly explain</a:t>
            </a:r>
            <a:r>
              <a:rPr lang="fr-CH" sz="2800" dirty="0" smtClean="0">
                <a:latin typeface="Arial" pitchFamily="34" charset="0"/>
                <a:cs typeface="Arial" pitchFamily="34" charset="0"/>
              </a:rPr>
              <a:t> the Auger data.</a:t>
            </a:r>
            <a:endParaRPr lang="en-US" sz="2800" dirty="0" smtClean="0">
              <a:latin typeface="Arial" pitchFamily="34" charset="0"/>
              <a:cs typeface="Arial" pitchFamily="34" charset="0"/>
            </a:endParaRPr>
          </a:p>
        </p:txBody>
      </p:sp>
      <p:grpSp>
        <p:nvGrpSpPr>
          <p:cNvPr id="20" name="Group 19"/>
          <p:cNvGrpSpPr/>
          <p:nvPr/>
        </p:nvGrpSpPr>
        <p:grpSpPr>
          <a:xfrm>
            <a:off x="1800400" y="22495837"/>
            <a:ext cx="10809238" cy="10052029"/>
            <a:chOff x="1800400" y="22826786"/>
            <a:chExt cx="10809238" cy="10052029"/>
          </a:xfrm>
        </p:grpSpPr>
        <p:pic>
          <p:nvPicPr>
            <p:cNvPr id="243" name="Picture 242" descr="contamination500.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201000" y="22826786"/>
              <a:ext cx="5408638" cy="5083477"/>
            </a:xfrm>
            <a:prstGeom prst="rect">
              <a:avLst/>
            </a:prstGeom>
          </p:spPr>
        </p:pic>
        <p:pic>
          <p:nvPicPr>
            <p:cNvPr id="244" name="Picture 243" descr="bias500.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800400" y="27795338"/>
              <a:ext cx="5408638" cy="5083477"/>
            </a:xfrm>
            <a:prstGeom prst="rect">
              <a:avLst/>
            </a:prstGeom>
          </p:spPr>
        </p:pic>
        <p:pic>
          <p:nvPicPr>
            <p:cNvPr id="245" name="Picture 244" descr="mutrue500.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800400" y="22826786"/>
              <a:ext cx="5408638" cy="5083477"/>
            </a:xfrm>
            <a:prstGeom prst="rect">
              <a:avLst/>
            </a:prstGeom>
          </p:spPr>
        </p:pic>
        <p:pic>
          <p:nvPicPr>
            <p:cNvPr id="246" name="Picture 245" descr="murec500.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201000" y="27795338"/>
              <a:ext cx="5408638" cy="5083477"/>
            </a:xfrm>
            <a:prstGeom prst="rect">
              <a:avLst/>
            </a:prstGeom>
          </p:spPr>
        </p:pic>
      </p:grpSp>
      <p:sp>
        <p:nvSpPr>
          <p:cNvPr id="247" name="TextBox 246"/>
          <p:cNvSpPr txBox="1"/>
          <p:nvPr/>
        </p:nvSpPr>
        <p:spPr>
          <a:xfrm>
            <a:off x="648272" y="20837582"/>
            <a:ext cx="13321480" cy="1629164"/>
          </a:xfrm>
          <a:prstGeom prst="rect">
            <a:avLst/>
          </a:prstGeom>
          <a:noFill/>
        </p:spPr>
        <p:txBody>
          <a:bodyPr wrap="square" rtlCol="0">
            <a:spAutoFit/>
          </a:bodyPr>
          <a:lstStyle/>
          <a:p>
            <a:pPr algn="just">
              <a:lnSpc>
                <a:spcPct val="120000"/>
              </a:lnSpc>
            </a:pPr>
            <a:r>
              <a:rPr lang="en-US" sz="2800" dirty="0" smtClean="0">
                <a:latin typeface="Arial" pitchFamily="34" charset="0"/>
                <a:cs typeface="Arial" pitchFamily="34" charset="0"/>
              </a:rPr>
              <a:t>The following distributions depict the results from simulations and the main properties of the method developed. In blue you have the distributions for iron initiated showers and the same in red for proton.</a:t>
            </a:r>
          </a:p>
        </p:txBody>
      </p:sp>
      <p:pic>
        <p:nvPicPr>
          <p:cNvPr id="21" name="Picture 20"/>
          <p:cNvPicPr>
            <a:picLocks noChangeAspect="1"/>
          </p:cNvPicPr>
          <p:nvPr/>
        </p:nvPicPr>
        <p:blipFill>
          <a:blip r:embed="rId13"/>
          <a:stretch>
            <a:fillRect/>
          </a:stretch>
        </p:blipFill>
        <p:spPr>
          <a:xfrm>
            <a:off x="4608712" y="19536246"/>
            <a:ext cx="5397500" cy="1130300"/>
          </a:xfrm>
          <a:prstGeom prst="rect">
            <a:avLst/>
          </a:prstGeom>
        </p:spPr>
      </p:pic>
      <p:sp>
        <p:nvSpPr>
          <p:cNvPr id="5" name="TextBox 4"/>
          <p:cNvSpPr txBox="1"/>
          <p:nvPr/>
        </p:nvSpPr>
        <p:spPr>
          <a:xfrm>
            <a:off x="29604386" y="31750000"/>
            <a:ext cx="184666" cy="1215717"/>
          </a:xfrm>
          <a:prstGeom prst="rect">
            <a:avLst/>
          </a:prstGeom>
          <a:noFill/>
        </p:spPr>
        <p:txBody>
          <a:bodyPr wrap="none" rtlCol="0">
            <a:spAutoFit/>
          </a:bodyPr>
          <a:lstStyle/>
          <a:p>
            <a:endParaRPr lang="en-US" dirty="0"/>
          </a:p>
        </p:txBody>
      </p:sp>
      <p:sp>
        <p:nvSpPr>
          <p:cNvPr id="227" name="TextBox 226"/>
          <p:cNvSpPr txBox="1"/>
          <p:nvPr/>
        </p:nvSpPr>
        <p:spPr>
          <a:xfrm>
            <a:off x="15049872" y="15291963"/>
            <a:ext cx="13176000" cy="1112099"/>
          </a:xfrm>
          <a:prstGeom prst="rect">
            <a:avLst/>
          </a:prstGeom>
          <a:noFill/>
        </p:spPr>
        <p:txBody>
          <a:bodyPr wrap="square" rtlCol="0">
            <a:spAutoFit/>
          </a:bodyPr>
          <a:lstStyle/>
          <a:p>
            <a:pPr algn="just">
              <a:lnSpc>
                <a:spcPct val="120000"/>
              </a:lnSpc>
            </a:pPr>
            <a:r>
              <a:rPr lang="en-US" sz="2800" dirty="0" smtClean="0">
                <a:latin typeface="Arial" pitchFamily="34" charset="0"/>
                <a:cs typeface="Arial" pitchFamily="34" charset="0"/>
              </a:rPr>
              <a:t>Distribution for the number of </a:t>
            </a:r>
            <a:r>
              <a:rPr lang="en-US" sz="2800" dirty="0" err="1" smtClean="0">
                <a:latin typeface="Arial" pitchFamily="34" charset="0"/>
                <a:cs typeface="Arial" pitchFamily="34" charset="0"/>
              </a:rPr>
              <a:t>muons</a:t>
            </a:r>
            <a:r>
              <a:rPr lang="en-US" sz="2800" dirty="0" smtClean="0">
                <a:latin typeface="Arial" pitchFamily="34" charset="0"/>
                <a:cs typeface="Arial" pitchFamily="34" charset="0"/>
              </a:rPr>
              <a:t> obtained with the reconstruction method (data is in black). </a:t>
            </a:r>
          </a:p>
        </p:txBody>
      </p:sp>
      <p:sp>
        <p:nvSpPr>
          <p:cNvPr id="230" name="TextBox 229"/>
          <p:cNvSpPr txBox="1"/>
          <p:nvPr/>
        </p:nvSpPr>
        <p:spPr>
          <a:xfrm>
            <a:off x="648272" y="18722330"/>
            <a:ext cx="13307078" cy="595035"/>
          </a:xfrm>
          <a:prstGeom prst="rect">
            <a:avLst/>
          </a:prstGeom>
          <a:noFill/>
        </p:spPr>
        <p:txBody>
          <a:bodyPr wrap="square" rtlCol="0">
            <a:spAutoFit/>
          </a:bodyPr>
          <a:lstStyle/>
          <a:p>
            <a:pPr algn="just">
              <a:lnSpc>
                <a:spcPct val="120000"/>
              </a:lnSpc>
            </a:pPr>
            <a:r>
              <a:rPr lang="en-US" sz="2800" dirty="0" smtClean="0">
                <a:latin typeface="Arial" pitchFamily="34" charset="0"/>
                <a:cs typeface="Arial" pitchFamily="34" charset="0"/>
              </a:rPr>
              <a:t>The </a:t>
            </a:r>
            <a:r>
              <a:rPr lang="en-US" sz="2800" dirty="0" err="1" smtClean="0">
                <a:latin typeface="Arial" pitchFamily="34" charset="0"/>
                <a:cs typeface="Arial" pitchFamily="34" charset="0"/>
              </a:rPr>
              <a:t>realtion</a:t>
            </a:r>
            <a:r>
              <a:rPr lang="en-US" sz="2800" dirty="0" smtClean="0">
                <a:latin typeface="Arial" pitchFamily="34" charset="0"/>
                <a:cs typeface="Arial" pitchFamily="34" charset="0"/>
              </a:rPr>
              <a:t> between the number of </a:t>
            </a:r>
            <a:r>
              <a:rPr lang="en-US" sz="2800" dirty="0" err="1" smtClean="0">
                <a:latin typeface="Arial" pitchFamily="34" charset="0"/>
                <a:cs typeface="Arial" pitchFamily="34" charset="0"/>
              </a:rPr>
              <a:t>muons</a:t>
            </a:r>
            <a:r>
              <a:rPr lang="en-US" sz="2800" dirty="0" smtClean="0">
                <a:latin typeface="Arial" pitchFamily="34" charset="0"/>
                <a:cs typeface="Arial" pitchFamily="34" charset="0"/>
              </a:rPr>
              <a:t> and th</a:t>
            </a:r>
            <a:r>
              <a:rPr lang="en-US" sz="2800" dirty="0" smtClean="0">
                <a:latin typeface="Arial" pitchFamily="34" charset="0"/>
                <a:cs typeface="Arial" pitchFamily="34" charset="0"/>
              </a:rPr>
              <a:t>e signal i</a:t>
            </a:r>
            <a:r>
              <a:rPr lang="en-US" sz="2800" dirty="0">
                <a:latin typeface="Arial" pitchFamily="34" charset="0"/>
                <a:cs typeface="Arial" pitchFamily="34" charset="0"/>
              </a:rPr>
              <a:t>s</a:t>
            </a:r>
            <a:r>
              <a:rPr lang="en-US" sz="2800" dirty="0" smtClean="0">
                <a:latin typeface="Arial" pitchFamily="34" charset="0"/>
                <a:cs typeface="Arial" pitchFamily="34" charset="0"/>
              </a:rPr>
              <a:t>:</a:t>
            </a:r>
            <a:r>
              <a:rPr lang="en-US" sz="2800" dirty="0" smtClean="0">
                <a:latin typeface="Arial" pitchFamily="34" charset="0"/>
                <a:cs typeface="Arial" pitchFamily="34" charset="0"/>
              </a:rPr>
              <a:t> </a:t>
            </a:r>
            <a:endParaRPr lang="en-US" sz="2800" dirty="0" smtClean="0">
              <a:latin typeface="Arial" pitchFamily="34" charset="0"/>
              <a:cs typeface="Arial" pitchFamily="34" charset="0"/>
            </a:endParaRPr>
          </a:p>
        </p:txBody>
      </p:sp>
    </p:spTree>
    <p:extLst>
      <p:ext uri="{BB962C8B-B14F-4D97-AF65-F5344CB8AC3E}">
        <p14:creationId xmlns:p14="http://schemas.microsoft.com/office/powerpoint/2010/main" val="193231273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1449</TotalTime>
  <Words>504</Words>
  <Application>Microsoft Macintosh PowerPoint</Application>
  <PresentationFormat>Custom</PresentationFormat>
  <Paragraphs>34</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IMP3</dc:creator>
  <cp:lastModifiedBy>Micael Oliveira</cp:lastModifiedBy>
  <cp:revision>399</cp:revision>
  <dcterms:created xsi:type="dcterms:W3CDTF">2012-07-18T15:03:22Z</dcterms:created>
  <dcterms:modified xsi:type="dcterms:W3CDTF">2012-10-11T12:27:55Z</dcterms:modified>
</cp:coreProperties>
</file>