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7" r:id="rId10"/>
    <p:sldId id="265" r:id="rId11"/>
    <p:sldId id="266" r:id="rId12"/>
    <p:sldId id="263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3447" autoAdjust="0"/>
  </p:normalViewPr>
  <p:slideViewPr>
    <p:cSldViewPr snapToGrid="0">
      <p:cViewPr varScale="1">
        <p:scale>
          <a:sx n="76" d="100"/>
          <a:sy n="76" d="100"/>
        </p:scale>
        <p:origin x="4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752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_rels/drawing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8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3_1">
  <dgm:title val=""/>
  <dgm:desc val=""/>
  <dgm:catLst>
    <dgm:cat type="accent3" pri="11100"/>
  </dgm:catLst>
  <dgm:styleLbl name="node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4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3">
        <a:alpha val="4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3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3">
        <a:alpha val="90000"/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15D5CD1-DC65-4505-B6C3-D166D6606F17}" type="doc">
      <dgm:prSet loTypeId="urn:microsoft.com/office/officeart/2005/8/layout/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s-AR"/>
        </a:p>
      </dgm:t>
    </dgm:pt>
    <dgm:pt modelId="{ABCD52FA-2A47-49F9-BF9A-D377710EFBE3}">
      <dgm:prSet phldrT="[Texto]"/>
      <dgm:spPr/>
      <dgm:t>
        <a:bodyPr/>
        <a:lstStyle/>
        <a:p>
          <a:r>
            <a:rPr lang="es-ES" dirty="0"/>
            <a:t>DEFINIBLE</a:t>
          </a:r>
          <a:endParaRPr lang="es-AR" dirty="0"/>
        </a:p>
      </dgm:t>
    </dgm:pt>
    <dgm:pt modelId="{F7753CDB-7F0C-4B3A-8CAF-431C9DB17DE9}" type="parTrans" cxnId="{CB189C22-4997-4B48-9F07-A1D86D319960}">
      <dgm:prSet/>
      <dgm:spPr/>
      <dgm:t>
        <a:bodyPr/>
        <a:lstStyle/>
        <a:p>
          <a:endParaRPr lang="es-AR"/>
        </a:p>
      </dgm:t>
    </dgm:pt>
    <dgm:pt modelId="{8E2F826A-832C-4B37-B13A-895F3EE21ABF}" type="sibTrans" cxnId="{CB189C22-4997-4B48-9F07-A1D86D319960}">
      <dgm:prSet/>
      <dgm:spPr/>
      <dgm:t>
        <a:bodyPr/>
        <a:lstStyle/>
        <a:p>
          <a:endParaRPr lang="es-AR"/>
        </a:p>
      </dgm:t>
    </dgm:pt>
    <dgm:pt modelId="{8CC7B114-FB1E-47F3-81CE-BD6BC759B4E3}">
      <dgm:prSet phldrT="[Texto]"/>
      <dgm:spPr/>
      <dgm:t>
        <a:bodyPr/>
        <a:lstStyle/>
        <a:p>
          <a:r>
            <a:rPr lang="es-ES" dirty="0"/>
            <a:t>REPETIBLE</a:t>
          </a:r>
          <a:endParaRPr lang="es-AR" dirty="0"/>
        </a:p>
      </dgm:t>
    </dgm:pt>
    <dgm:pt modelId="{841D1140-8EAC-4EB2-B5A5-63D08B4F1E80}" type="parTrans" cxnId="{A3F2312E-479D-4B6A-B7EB-499ECC140F9E}">
      <dgm:prSet/>
      <dgm:spPr/>
      <dgm:t>
        <a:bodyPr/>
        <a:lstStyle/>
        <a:p>
          <a:endParaRPr lang="es-AR"/>
        </a:p>
      </dgm:t>
    </dgm:pt>
    <dgm:pt modelId="{F350A0D5-F6A0-4798-8779-CB65EB24D379}" type="sibTrans" cxnId="{A3F2312E-479D-4B6A-B7EB-499ECC140F9E}">
      <dgm:prSet/>
      <dgm:spPr/>
      <dgm:t>
        <a:bodyPr/>
        <a:lstStyle/>
        <a:p>
          <a:endParaRPr lang="es-AR"/>
        </a:p>
      </dgm:t>
    </dgm:pt>
    <dgm:pt modelId="{0F20E3F5-C80B-4323-840B-26AFDFFFD56B}">
      <dgm:prSet phldrT="[Texto]"/>
      <dgm:spPr/>
      <dgm:t>
        <a:bodyPr/>
        <a:lstStyle/>
        <a:p>
          <a:r>
            <a:rPr lang="es-ES" dirty="0"/>
            <a:t>COFIABLE</a:t>
          </a:r>
          <a:endParaRPr lang="es-AR" dirty="0"/>
        </a:p>
      </dgm:t>
    </dgm:pt>
    <dgm:pt modelId="{350E1C3D-DAFE-4A90-930C-D38CF6BE14B0}" type="parTrans" cxnId="{922A4038-A3ED-4124-B2DF-F13A5E804051}">
      <dgm:prSet/>
      <dgm:spPr/>
      <dgm:t>
        <a:bodyPr/>
        <a:lstStyle/>
        <a:p>
          <a:endParaRPr lang="es-AR"/>
        </a:p>
      </dgm:t>
    </dgm:pt>
    <dgm:pt modelId="{C478F10F-F66A-4050-80DA-3704B2C64EC4}" type="sibTrans" cxnId="{922A4038-A3ED-4124-B2DF-F13A5E804051}">
      <dgm:prSet/>
      <dgm:spPr/>
      <dgm:t>
        <a:bodyPr/>
        <a:lstStyle/>
        <a:p>
          <a:endParaRPr lang="es-AR"/>
        </a:p>
      </dgm:t>
    </dgm:pt>
    <dgm:pt modelId="{54429A5E-4ACC-425F-BEC1-251E7669F3C0}" type="pres">
      <dgm:prSet presAssocID="{215D5CD1-DC65-4505-B6C3-D166D6606F17}" presName="linear" presStyleCnt="0">
        <dgm:presLayoutVars>
          <dgm:dir/>
          <dgm:animLvl val="lvl"/>
          <dgm:resizeHandles val="exact"/>
        </dgm:presLayoutVars>
      </dgm:prSet>
      <dgm:spPr/>
    </dgm:pt>
    <dgm:pt modelId="{910C3A5E-2074-4D38-8EDC-07822C67FEDC}" type="pres">
      <dgm:prSet presAssocID="{ABCD52FA-2A47-49F9-BF9A-D377710EFBE3}" presName="parentLin" presStyleCnt="0"/>
      <dgm:spPr/>
    </dgm:pt>
    <dgm:pt modelId="{6C7AFAF2-BF45-4BDB-B6FA-0E8C2EF3277F}" type="pres">
      <dgm:prSet presAssocID="{ABCD52FA-2A47-49F9-BF9A-D377710EFBE3}" presName="parentLeftMargin" presStyleLbl="node1" presStyleIdx="0" presStyleCnt="3"/>
      <dgm:spPr/>
    </dgm:pt>
    <dgm:pt modelId="{0661BC1D-0D59-40FC-94CC-78AF04F7E662}" type="pres">
      <dgm:prSet presAssocID="{ABCD52FA-2A47-49F9-BF9A-D377710EFBE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C570C68-B68F-49C5-914A-EA46EF54138C}" type="pres">
      <dgm:prSet presAssocID="{ABCD52FA-2A47-49F9-BF9A-D377710EFBE3}" presName="negativeSpace" presStyleCnt="0"/>
      <dgm:spPr/>
    </dgm:pt>
    <dgm:pt modelId="{17978FF4-4CE0-4BEC-8F99-0743E980F4CE}" type="pres">
      <dgm:prSet presAssocID="{ABCD52FA-2A47-49F9-BF9A-D377710EFBE3}" presName="childText" presStyleLbl="conFgAcc1" presStyleIdx="0" presStyleCnt="3">
        <dgm:presLayoutVars>
          <dgm:bulletEnabled val="1"/>
        </dgm:presLayoutVars>
      </dgm:prSet>
      <dgm:spPr/>
    </dgm:pt>
    <dgm:pt modelId="{705D37C0-FB22-4E08-83FA-76696CAE24DC}" type="pres">
      <dgm:prSet presAssocID="{8E2F826A-832C-4B37-B13A-895F3EE21ABF}" presName="spaceBetweenRectangles" presStyleCnt="0"/>
      <dgm:spPr/>
    </dgm:pt>
    <dgm:pt modelId="{A22D9E88-3056-45E1-8E5A-276F71E1AECE}" type="pres">
      <dgm:prSet presAssocID="{8CC7B114-FB1E-47F3-81CE-BD6BC759B4E3}" presName="parentLin" presStyleCnt="0"/>
      <dgm:spPr/>
    </dgm:pt>
    <dgm:pt modelId="{D23D95AB-4BD9-4159-BDDC-A4827BF643CC}" type="pres">
      <dgm:prSet presAssocID="{8CC7B114-FB1E-47F3-81CE-BD6BC759B4E3}" presName="parentLeftMargin" presStyleLbl="node1" presStyleIdx="0" presStyleCnt="3"/>
      <dgm:spPr/>
    </dgm:pt>
    <dgm:pt modelId="{93C56D50-D05D-4833-B638-2336D29F7388}" type="pres">
      <dgm:prSet presAssocID="{8CC7B114-FB1E-47F3-81CE-BD6BC759B4E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7F18F9D-413F-4034-90CA-F30BD659DB4F}" type="pres">
      <dgm:prSet presAssocID="{8CC7B114-FB1E-47F3-81CE-BD6BC759B4E3}" presName="negativeSpace" presStyleCnt="0"/>
      <dgm:spPr/>
    </dgm:pt>
    <dgm:pt modelId="{B90D7298-5771-4B20-818B-800F2DCFF9DD}" type="pres">
      <dgm:prSet presAssocID="{8CC7B114-FB1E-47F3-81CE-BD6BC759B4E3}" presName="childText" presStyleLbl="conFgAcc1" presStyleIdx="1" presStyleCnt="3">
        <dgm:presLayoutVars>
          <dgm:bulletEnabled val="1"/>
        </dgm:presLayoutVars>
      </dgm:prSet>
      <dgm:spPr/>
    </dgm:pt>
    <dgm:pt modelId="{683F1578-A845-4142-87D5-DBD9C5F3A808}" type="pres">
      <dgm:prSet presAssocID="{F350A0D5-F6A0-4798-8779-CB65EB24D379}" presName="spaceBetweenRectangles" presStyleCnt="0"/>
      <dgm:spPr/>
    </dgm:pt>
    <dgm:pt modelId="{00D9DA4B-2148-4D62-8BA3-FF4D9B4FF521}" type="pres">
      <dgm:prSet presAssocID="{0F20E3F5-C80B-4323-840B-26AFDFFFD56B}" presName="parentLin" presStyleCnt="0"/>
      <dgm:spPr/>
    </dgm:pt>
    <dgm:pt modelId="{C8DFFFEF-D7A5-4A2D-8AFC-6D37030DEEAA}" type="pres">
      <dgm:prSet presAssocID="{0F20E3F5-C80B-4323-840B-26AFDFFFD56B}" presName="parentLeftMargin" presStyleLbl="node1" presStyleIdx="1" presStyleCnt="3"/>
      <dgm:spPr/>
    </dgm:pt>
    <dgm:pt modelId="{9BAFC70B-0853-4C1E-89BD-6E2D8AB73D68}" type="pres">
      <dgm:prSet presAssocID="{0F20E3F5-C80B-4323-840B-26AFDFFFD56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841B99D0-C17C-43B7-83CB-AEA97369FE32}" type="pres">
      <dgm:prSet presAssocID="{0F20E3F5-C80B-4323-840B-26AFDFFFD56B}" presName="negativeSpace" presStyleCnt="0"/>
      <dgm:spPr/>
    </dgm:pt>
    <dgm:pt modelId="{E2C88101-D0A4-4E05-BD24-E4AE064047BD}" type="pres">
      <dgm:prSet presAssocID="{0F20E3F5-C80B-4323-840B-26AFDFFFD56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F3F011A-A04C-43D0-8024-A47D8E8FC8A4}" type="presOf" srcId="{0F20E3F5-C80B-4323-840B-26AFDFFFD56B}" destId="{9BAFC70B-0853-4C1E-89BD-6E2D8AB73D68}" srcOrd="1" destOrd="0" presId="urn:microsoft.com/office/officeart/2005/8/layout/list1"/>
    <dgm:cxn modelId="{CB189C22-4997-4B48-9F07-A1D86D319960}" srcId="{215D5CD1-DC65-4505-B6C3-D166D6606F17}" destId="{ABCD52FA-2A47-49F9-BF9A-D377710EFBE3}" srcOrd="0" destOrd="0" parTransId="{F7753CDB-7F0C-4B3A-8CAF-431C9DB17DE9}" sibTransId="{8E2F826A-832C-4B37-B13A-895F3EE21ABF}"/>
    <dgm:cxn modelId="{47151D26-3944-40B9-986D-AC6D746F1D0B}" type="presOf" srcId="{8CC7B114-FB1E-47F3-81CE-BD6BC759B4E3}" destId="{D23D95AB-4BD9-4159-BDDC-A4827BF643CC}" srcOrd="0" destOrd="0" presId="urn:microsoft.com/office/officeart/2005/8/layout/list1"/>
    <dgm:cxn modelId="{A3F2312E-479D-4B6A-B7EB-499ECC140F9E}" srcId="{215D5CD1-DC65-4505-B6C3-D166D6606F17}" destId="{8CC7B114-FB1E-47F3-81CE-BD6BC759B4E3}" srcOrd="1" destOrd="0" parTransId="{841D1140-8EAC-4EB2-B5A5-63D08B4F1E80}" sibTransId="{F350A0D5-F6A0-4798-8779-CB65EB24D379}"/>
    <dgm:cxn modelId="{6C884F34-D7F6-4B9F-B2D1-765BC421A821}" type="presOf" srcId="{8CC7B114-FB1E-47F3-81CE-BD6BC759B4E3}" destId="{93C56D50-D05D-4833-B638-2336D29F7388}" srcOrd="1" destOrd="0" presId="urn:microsoft.com/office/officeart/2005/8/layout/list1"/>
    <dgm:cxn modelId="{E35CD237-0122-4F9C-A083-0F346D640CAC}" type="presOf" srcId="{ABCD52FA-2A47-49F9-BF9A-D377710EFBE3}" destId="{6C7AFAF2-BF45-4BDB-B6FA-0E8C2EF3277F}" srcOrd="0" destOrd="0" presId="urn:microsoft.com/office/officeart/2005/8/layout/list1"/>
    <dgm:cxn modelId="{922A4038-A3ED-4124-B2DF-F13A5E804051}" srcId="{215D5CD1-DC65-4505-B6C3-D166D6606F17}" destId="{0F20E3F5-C80B-4323-840B-26AFDFFFD56B}" srcOrd="2" destOrd="0" parTransId="{350E1C3D-DAFE-4A90-930C-D38CF6BE14B0}" sibTransId="{C478F10F-F66A-4050-80DA-3704B2C64EC4}"/>
    <dgm:cxn modelId="{CB01EA64-2DED-4CCE-8D8E-F25EF1BA257B}" type="presOf" srcId="{215D5CD1-DC65-4505-B6C3-D166D6606F17}" destId="{54429A5E-4ACC-425F-BEC1-251E7669F3C0}" srcOrd="0" destOrd="0" presId="urn:microsoft.com/office/officeart/2005/8/layout/list1"/>
    <dgm:cxn modelId="{0CE6A67B-58F2-463D-93A8-A025C6BA9B4B}" type="presOf" srcId="{ABCD52FA-2A47-49F9-BF9A-D377710EFBE3}" destId="{0661BC1D-0D59-40FC-94CC-78AF04F7E662}" srcOrd="1" destOrd="0" presId="urn:microsoft.com/office/officeart/2005/8/layout/list1"/>
    <dgm:cxn modelId="{75347F9F-58BF-4B19-9FA5-A847BB8D7804}" type="presOf" srcId="{0F20E3F5-C80B-4323-840B-26AFDFFFD56B}" destId="{C8DFFFEF-D7A5-4A2D-8AFC-6D37030DEEAA}" srcOrd="0" destOrd="0" presId="urn:microsoft.com/office/officeart/2005/8/layout/list1"/>
    <dgm:cxn modelId="{4F18F2B6-0EF7-4AFE-AE5D-E706CAF91138}" type="presParOf" srcId="{54429A5E-4ACC-425F-BEC1-251E7669F3C0}" destId="{910C3A5E-2074-4D38-8EDC-07822C67FEDC}" srcOrd="0" destOrd="0" presId="urn:microsoft.com/office/officeart/2005/8/layout/list1"/>
    <dgm:cxn modelId="{16198ED8-2C19-4D48-A28F-797F1880AF72}" type="presParOf" srcId="{910C3A5E-2074-4D38-8EDC-07822C67FEDC}" destId="{6C7AFAF2-BF45-4BDB-B6FA-0E8C2EF3277F}" srcOrd="0" destOrd="0" presId="urn:microsoft.com/office/officeart/2005/8/layout/list1"/>
    <dgm:cxn modelId="{6E38DCA0-BD1B-49A4-9AE4-6F623183DDDA}" type="presParOf" srcId="{910C3A5E-2074-4D38-8EDC-07822C67FEDC}" destId="{0661BC1D-0D59-40FC-94CC-78AF04F7E662}" srcOrd="1" destOrd="0" presId="urn:microsoft.com/office/officeart/2005/8/layout/list1"/>
    <dgm:cxn modelId="{48599F90-F2AB-42BF-BF40-67FA3A42EEBC}" type="presParOf" srcId="{54429A5E-4ACC-425F-BEC1-251E7669F3C0}" destId="{8C570C68-B68F-49C5-914A-EA46EF54138C}" srcOrd="1" destOrd="0" presId="urn:microsoft.com/office/officeart/2005/8/layout/list1"/>
    <dgm:cxn modelId="{57E410B5-FF6A-49D3-84B5-48F4D57DF292}" type="presParOf" srcId="{54429A5E-4ACC-425F-BEC1-251E7669F3C0}" destId="{17978FF4-4CE0-4BEC-8F99-0743E980F4CE}" srcOrd="2" destOrd="0" presId="urn:microsoft.com/office/officeart/2005/8/layout/list1"/>
    <dgm:cxn modelId="{A18AF020-E8BD-49F5-B280-5CB5012424BC}" type="presParOf" srcId="{54429A5E-4ACC-425F-BEC1-251E7669F3C0}" destId="{705D37C0-FB22-4E08-83FA-76696CAE24DC}" srcOrd="3" destOrd="0" presId="urn:microsoft.com/office/officeart/2005/8/layout/list1"/>
    <dgm:cxn modelId="{09425D97-F74C-4F8A-86A3-7F5482C00627}" type="presParOf" srcId="{54429A5E-4ACC-425F-BEC1-251E7669F3C0}" destId="{A22D9E88-3056-45E1-8E5A-276F71E1AECE}" srcOrd="4" destOrd="0" presId="urn:microsoft.com/office/officeart/2005/8/layout/list1"/>
    <dgm:cxn modelId="{850797AC-AEFC-490F-9CF9-29B554D10649}" type="presParOf" srcId="{A22D9E88-3056-45E1-8E5A-276F71E1AECE}" destId="{D23D95AB-4BD9-4159-BDDC-A4827BF643CC}" srcOrd="0" destOrd="0" presId="urn:microsoft.com/office/officeart/2005/8/layout/list1"/>
    <dgm:cxn modelId="{9EA4DC29-8AD7-4025-8319-00297F1C1CB1}" type="presParOf" srcId="{A22D9E88-3056-45E1-8E5A-276F71E1AECE}" destId="{93C56D50-D05D-4833-B638-2336D29F7388}" srcOrd="1" destOrd="0" presId="urn:microsoft.com/office/officeart/2005/8/layout/list1"/>
    <dgm:cxn modelId="{6F158FF4-142F-4380-90B9-2DC5FF9FA66F}" type="presParOf" srcId="{54429A5E-4ACC-425F-BEC1-251E7669F3C0}" destId="{B7F18F9D-413F-4034-90CA-F30BD659DB4F}" srcOrd="5" destOrd="0" presId="urn:microsoft.com/office/officeart/2005/8/layout/list1"/>
    <dgm:cxn modelId="{419B94E9-6DC9-4A4C-9A23-3614F339D564}" type="presParOf" srcId="{54429A5E-4ACC-425F-BEC1-251E7669F3C0}" destId="{B90D7298-5771-4B20-818B-800F2DCFF9DD}" srcOrd="6" destOrd="0" presId="urn:microsoft.com/office/officeart/2005/8/layout/list1"/>
    <dgm:cxn modelId="{CD94FDB9-396A-4BAB-9DC1-1E8694B13604}" type="presParOf" srcId="{54429A5E-4ACC-425F-BEC1-251E7669F3C0}" destId="{683F1578-A845-4142-87D5-DBD9C5F3A808}" srcOrd="7" destOrd="0" presId="urn:microsoft.com/office/officeart/2005/8/layout/list1"/>
    <dgm:cxn modelId="{AE590B7D-842D-4F7A-ADD7-DFD4027F1971}" type="presParOf" srcId="{54429A5E-4ACC-425F-BEC1-251E7669F3C0}" destId="{00D9DA4B-2148-4D62-8BA3-FF4D9B4FF521}" srcOrd="8" destOrd="0" presId="urn:microsoft.com/office/officeart/2005/8/layout/list1"/>
    <dgm:cxn modelId="{70943963-9131-43AA-9C6A-98BA1B89D3CD}" type="presParOf" srcId="{00D9DA4B-2148-4D62-8BA3-FF4D9B4FF521}" destId="{C8DFFFEF-D7A5-4A2D-8AFC-6D37030DEEAA}" srcOrd="0" destOrd="0" presId="urn:microsoft.com/office/officeart/2005/8/layout/list1"/>
    <dgm:cxn modelId="{C20E8A20-23C2-40E1-9582-0B10F771E765}" type="presParOf" srcId="{00D9DA4B-2148-4D62-8BA3-FF4D9B4FF521}" destId="{9BAFC70B-0853-4C1E-89BD-6E2D8AB73D68}" srcOrd="1" destOrd="0" presId="urn:microsoft.com/office/officeart/2005/8/layout/list1"/>
    <dgm:cxn modelId="{6F1B9A05-5F86-4580-9950-E2674B919CBE}" type="presParOf" srcId="{54429A5E-4ACC-425F-BEC1-251E7669F3C0}" destId="{841B99D0-C17C-43B7-83CB-AEA97369FE32}" srcOrd="9" destOrd="0" presId="urn:microsoft.com/office/officeart/2005/8/layout/list1"/>
    <dgm:cxn modelId="{8BC4E170-737B-4A7A-8CA8-6530E6D4DCBE}" type="presParOf" srcId="{54429A5E-4ACC-425F-BEC1-251E7669F3C0}" destId="{E2C88101-D0A4-4E05-BD24-E4AE064047B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2B24957-44FD-4A53-83DB-3AFCADB8E0A8}" type="doc">
      <dgm:prSet loTypeId="urn:microsoft.com/office/officeart/2005/8/layout/vList2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89D49C3E-A1AD-45EE-B680-6788FB33B71F}">
      <dgm:prSet phldrT="[Texto]"/>
      <dgm:spPr/>
      <dgm:t>
        <a:bodyPr/>
        <a:lstStyle/>
        <a:p>
          <a:r>
            <a:rPr lang="es-ES" dirty="0">
              <a:solidFill>
                <a:srgbClr val="002060"/>
              </a:solidFill>
            </a:rPr>
            <a:t>Datos</a:t>
          </a:r>
          <a:endParaRPr lang="es-AR" dirty="0">
            <a:solidFill>
              <a:srgbClr val="002060"/>
            </a:solidFill>
          </a:endParaRPr>
        </a:p>
      </dgm:t>
    </dgm:pt>
    <dgm:pt modelId="{0797A3A8-944E-4366-B2C0-0B04A1F19358}" type="parTrans" cxnId="{2C883F42-84D8-4AC6-AD21-A2AF79FA5EB7}">
      <dgm:prSet/>
      <dgm:spPr/>
      <dgm:t>
        <a:bodyPr/>
        <a:lstStyle/>
        <a:p>
          <a:endParaRPr lang="es-AR"/>
        </a:p>
      </dgm:t>
    </dgm:pt>
    <dgm:pt modelId="{10BE9229-1CE7-4662-A90C-8AF9FFAEE358}" type="sibTrans" cxnId="{2C883F42-84D8-4AC6-AD21-A2AF79FA5EB7}">
      <dgm:prSet/>
      <dgm:spPr/>
      <dgm:t>
        <a:bodyPr/>
        <a:lstStyle/>
        <a:p>
          <a:endParaRPr lang="es-AR"/>
        </a:p>
      </dgm:t>
    </dgm:pt>
    <dgm:pt modelId="{5D151397-7576-40B9-8A4E-F890B2D70423}">
      <dgm:prSet phldrT="[Texto]"/>
      <dgm:spPr/>
      <dgm:t>
        <a:bodyPr/>
        <a:lstStyle/>
        <a:p>
          <a:r>
            <a:rPr lang="es-ES" dirty="0"/>
            <a:t>Representan los objetos sobre los que operan</a:t>
          </a:r>
          <a:endParaRPr lang="es-AR" dirty="0"/>
        </a:p>
      </dgm:t>
    </dgm:pt>
    <dgm:pt modelId="{92099722-42CA-432A-AEBE-284B167541C1}" type="parTrans" cxnId="{7BB32CCE-CA8A-4924-8C76-C93FC8143229}">
      <dgm:prSet/>
      <dgm:spPr/>
      <dgm:t>
        <a:bodyPr/>
        <a:lstStyle/>
        <a:p>
          <a:endParaRPr lang="es-AR"/>
        </a:p>
      </dgm:t>
    </dgm:pt>
    <dgm:pt modelId="{F39CB043-8833-4231-993E-3493F4E47D6E}" type="sibTrans" cxnId="{7BB32CCE-CA8A-4924-8C76-C93FC8143229}">
      <dgm:prSet/>
      <dgm:spPr/>
      <dgm:t>
        <a:bodyPr/>
        <a:lstStyle/>
        <a:p>
          <a:endParaRPr lang="es-AR"/>
        </a:p>
      </dgm:t>
    </dgm:pt>
    <dgm:pt modelId="{BCADAA8E-14A2-44DB-9B12-0CDFD8EDB41A}">
      <dgm:prSet phldrT="[Texto]"/>
      <dgm:spPr/>
      <dgm:t>
        <a:bodyPr/>
        <a:lstStyle/>
        <a:p>
          <a:r>
            <a:rPr lang="es-ES" dirty="0">
              <a:solidFill>
                <a:srgbClr val="002060"/>
              </a:solidFill>
            </a:rPr>
            <a:t>Procedimientos</a:t>
          </a:r>
          <a:endParaRPr lang="es-AR" dirty="0">
            <a:solidFill>
              <a:srgbClr val="002060"/>
            </a:solidFill>
          </a:endParaRPr>
        </a:p>
      </dgm:t>
    </dgm:pt>
    <dgm:pt modelId="{3F065595-10E6-497A-9665-E2D29ECBD665}" type="parTrans" cxnId="{4C5E5F27-04C0-4A10-82E1-475E40DB75DD}">
      <dgm:prSet/>
      <dgm:spPr/>
      <dgm:t>
        <a:bodyPr/>
        <a:lstStyle/>
        <a:p>
          <a:endParaRPr lang="es-AR"/>
        </a:p>
      </dgm:t>
    </dgm:pt>
    <dgm:pt modelId="{E07926AF-F583-48FB-808F-BD5273E072C1}" type="sibTrans" cxnId="{4C5E5F27-04C0-4A10-82E1-475E40DB75DD}">
      <dgm:prSet/>
      <dgm:spPr/>
      <dgm:t>
        <a:bodyPr/>
        <a:lstStyle/>
        <a:p>
          <a:endParaRPr lang="es-AR"/>
        </a:p>
      </dgm:t>
    </dgm:pt>
    <dgm:pt modelId="{2DCF83F2-1AF1-4770-B4CA-1E3EAFE0235D}">
      <dgm:prSet phldrT="[Texto]"/>
      <dgm:spPr/>
      <dgm:t>
        <a:bodyPr/>
        <a:lstStyle/>
        <a:p>
          <a:r>
            <a:rPr lang="es-ES" dirty="0"/>
            <a:t>Son las Reglas que definen como manipularlos</a:t>
          </a:r>
          <a:endParaRPr lang="es-AR" dirty="0"/>
        </a:p>
      </dgm:t>
    </dgm:pt>
    <dgm:pt modelId="{441507F0-CD1A-41D5-80A9-4A7251CBDD07}" type="parTrans" cxnId="{A471FF7C-1C90-4E2A-8E46-748226F86664}">
      <dgm:prSet/>
      <dgm:spPr/>
      <dgm:t>
        <a:bodyPr/>
        <a:lstStyle/>
        <a:p>
          <a:endParaRPr lang="es-AR"/>
        </a:p>
      </dgm:t>
    </dgm:pt>
    <dgm:pt modelId="{6A80E6C3-FB85-4606-86C6-9076866A392F}" type="sibTrans" cxnId="{A471FF7C-1C90-4E2A-8E46-748226F86664}">
      <dgm:prSet/>
      <dgm:spPr/>
      <dgm:t>
        <a:bodyPr/>
        <a:lstStyle/>
        <a:p>
          <a:endParaRPr lang="es-AR"/>
        </a:p>
      </dgm:t>
    </dgm:pt>
    <dgm:pt modelId="{92562A31-C627-4E3A-97B5-93CFCA5EB482}" type="pres">
      <dgm:prSet presAssocID="{A2B24957-44FD-4A53-83DB-3AFCADB8E0A8}" presName="linear" presStyleCnt="0">
        <dgm:presLayoutVars>
          <dgm:animLvl val="lvl"/>
          <dgm:resizeHandles val="exact"/>
        </dgm:presLayoutVars>
      </dgm:prSet>
      <dgm:spPr/>
    </dgm:pt>
    <dgm:pt modelId="{9884C9D3-3D3D-4820-B44F-8B9538A6215C}" type="pres">
      <dgm:prSet presAssocID="{89D49C3E-A1AD-45EE-B680-6788FB33B71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EF9E0FD-815A-4C21-8276-37CCDFE6C37D}" type="pres">
      <dgm:prSet presAssocID="{89D49C3E-A1AD-45EE-B680-6788FB33B71F}" presName="childText" presStyleLbl="revTx" presStyleIdx="0" presStyleCnt="2">
        <dgm:presLayoutVars>
          <dgm:bulletEnabled val="1"/>
        </dgm:presLayoutVars>
      </dgm:prSet>
      <dgm:spPr/>
    </dgm:pt>
    <dgm:pt modelId="{3268AF0A-ED60-4B59-8EC0-72645AD49A54}" type="pres">
      <dgm:prSet presAssocID="{BCADAA8E-14A2-44DB-9B12-0CDFD8EDB41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686C27E-0F8B-4CD4-B3D3-DA171CC9AD84}" type="pres">
      <dgm:prSet presAssocID="{BCADAA8E-14A2-44DB-9B12-0CDFD8EDB41A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C5E5F27-04C0-4A10-82E1-475E40DB75DD}" srcId="{A2B24957-44FD-4A53-83DB-3AFCADB8E0A8}" destId="{BCADAA8E-14A2-44DB-9B12-0CDFD8EDB41A}" srcOrd="1" destOrd="0" parTransId="{3F065595-10E6-497A-9665-E2D29ECBD665}" sibTransId="{E07926AF-F583-48FB-808F-BD5273E072C1}"/>
    <dgm:cxn modelId="{936E292B-1F68-46DC-90CD-91C3FD1CF603}" type="presOf" srcId="{5D151397-7576-40B9-8A4E-F890B2D70423}" destId="{AEF9E0FD-815A-4C21-8276-37CCDFE6C37D}" srcOrd="0" destOrd="0" presId="urn:microsoft.com/office/officeart/2005/8/layout/vList2"/>
    <dgm:cxn modelId="{A8918331-2D09-4CEC-B102-411F85166989}" type="presOf" srcId="{BCADAA8E-14A2-44DB-9B12-0CDFD8EDB41A}" destId="{3268AF0A-ED60-4B59-8EC0-72645AD49A54}" srcOrd="0" destOrd="0" presId="urn:microsoft.com/office/officeart/2005/8/layout/vList2"/>
    <dgm:cxn modelId="{2C883F42-84D8-4AC6-AD21-A2AF79FA5EB7}" srcId="{A2B24957-44FD-4A53-83DB-3AFCADB8E0A8}" destId="{89D49C3E-A1AD-45EE-B680-6788FB33B71F}" srcOrd="0" destOrd="0" parTransId="{0797A3A8-944E-4366-B2C0-0B04A1F19358}" sibTransId="{10BE9229-1CE7-4662-A90C-8AF9FFAEE358}"/>
    <dgm:cxn modelId="{003AD975-BB1C-4358-A2A6-D92FCC114628}" type="presOf" srcId="{A2B24957-44FD-4A53-83DB-3AFCADB8E0A8}" destId="{92562A31-C627-4E3A-97B5-93CFCA5EB482}" srcOrd="0" destOrd="0" presId="urn:microsoft.com/office/officeart/2005/8/layout/vList2"/>
    <dgm:cxn modelId="{A471FF7C-1C90-4E2A-8E46-748226F86664}" srcId="{BCADAA8E-14A2-44DB-9B12-0CDFD8EDB41A}" destId="{2DCF83F2-1AF1-4770-B4CA-1E3EAFE0235D}" srcOrd="0" destOrd="0" parTransId="{441507F0-CD1A-41D5-80A9-4A7251CBDD07}" sibTransId="{6A80E6C3-FB85-4606-86C6-9076866A392F}"/>
    <dgm:cxn modelId="{2A155F8D-CBDE-4B59-A898-0660775C2B0E}" type="presOf" srcId="{89D49C3E-A1AD-45EE-B680-6788FB33B71F}" destId="{9884C9D3-3D3D-4820-B44F-8B9538A6215C}" srcOrd="0" destOrd="0" presId="urn:microsoft.com/office/officeart/2005/8/layout/vList2"/>
    <dgm:cxn modelId="{53F4A1C4-16CD-4F6B-B29E-B0EC90004592}" type="presOf" srcId="{2DCF83F2-1AF1-4770-B4CA-1E3EAFE0235D}" destId="{6686C27E-0F8B-4CD4-B3D3-DA171CC9AD84}" srcOrd="0" destOrd="0" presId="urn:microsoft.com/office/officeart/2005/8/layout/vList2"/>
    <dgm:cxn modelId="{7BB32CCE-CA8A-4924-8C76-C93FC8143229}" srcId="{89D49C3E-A1AD-45EE-B680-6788FB33B71F}" destId="{5D151397-7576-40B9-8A4E-F890B2D70423}" srcOrd="0" destOrd="0" parTransId="{92099722-42CA-432A-AEBE-284B167541C1}" sibTransId="{F39CB043-8833-4231-993E-3493F4E47D6E}"/>
    <dgm:cxn modelId="{CB946A88-8DC7-482A-AE49-D28810634425}" type="presParOf" srcId="{92562A31-C627-4E3A-97B5-93CFCA5EB482}" destId="{9884C9D3-3D3D-4820-B44F-8B9538A6215C}" srcOrd="0" destOrd="0" presId="urn:microsoft.com/office/officeart/2005/8/layout/vList2"/>
    <dgm:cxn modelId="{1B9555AD-32D3-4ACE-A93B-F1944AA78DA1}" type="presParOf" srcId="{92562A31-C627-4E3A-97B5-93CFCA5EB482}" destId="{AEF9E0FD-815A-4C21-8276-37CCDFE6C37D}" srcOrd="1" destOrd="0" presId="urn:microsoft.com/office/officeart/2005/8/layout/vList2"/>
    <dgm:cxn modelId="{DAA3AE08-D27D-40D9-A6D6-2C938930D93F}" type="presParOf" srcId="{92562A31-C627-4E3A-97B5-93CFCA5EB482}" destId="{3268AF0A-ED60-4B59-8EC0-72645AD49A54}" srcOrd="2" destOrd="0" presId="urn:microsoft.com/office/officeart/2005/8/layout/vList2"/>
    <dgm:cxn modelId="{AC5FB605-12F5-48CF-AF41-200A646F9C7D}" type="presParOf" srcId="{92562A31-C627-4E3A-97B5-93CFCA5EB482}" destId="{6686C27E-0F8B-4CD4-B3D3-DA171CC9AD8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3E1FEB-35B1-4DE6-ACE8-D48C7C240BEE}" type="doc">
      <dgm:prSet loTypeId="urn:microsoft.com/office/officeart/2005/8/layout/process1" loCatId="process" qsTypeId="urn:microsoft.com/office/officeart/2005/8/quickstyle/simple1" qsCatId="simple" csTypeId="urn:microsoft.com/office/officeart/2005/8/colors/accent2_3" csCatId="accent2" phldr="1"/>
      <dgm:spPr/>
    </dgm:pt>
    <dgm:pt modelId="{D6352CCE-3A57-4AE1-9586-BF5866E0FDCF}">
      <dgm:prSet phldrT="[Texto]"/>
      <dgm:spPr/>
      <dgm:t>
        <a:bodyPr/>
        <a:lstStyle/>
        <a:p>
          <a:r>
            <a:rPr lang="es-ES" dirty="0"/>
            <a:t>ENTRAD</a:t>
          </a:r>
          <a:endParaRPr lang="es-AR" dirty="0"/>
        </a:p>
      </dgm:t>
    </dgm:pt>
    <dgm:pt modelId="{CC155969-7F63-4C3D-A797-5FE45414FB5E}" type="parTrans" cxnId="{9B71DB50-F8BE-42A4-9AF1-9EC856EA4D0E}">
      <dgm:prSet/>
      <dgm:spPr/>
      <dgm:t>
        <a:bodyPr/>
        <a:lstStyle/>
        <a:p>
          <a:endParaRPr lang="es-AR"/>
        </a:p>
      </dgm:t>
    </dgm:pt>
    <dgm:pt modelId="{425082F8-A03B-4CB6-A208-CA70D51C6079}" type="sibTrans" cxnId="{9B71DB50-F8BE-42A4-9AF1-9EC856EA4D0E}">
      <dgm:prSet/>
      <dgm:spPr/>
      <dgm:t>
        <a:bodyPr/>
        <a:lstStyle/>
        <a:p>
          <a:endParaRPr lang="es-AR"/>
        </a:p>
      </dgm:t>
    </dgm:pt>
    <dgm:pt modelId="{2AB44148-D9F9-4D09-A6A8-8BEDA08F3381}">
      <dgm:prSet phldrT="[Texto]"/>
      <dgm:spPr/>
      <dgm:t>
        <a:bodyPr/>
        <a:lstStyle/>
        <a:p>
          <a:r>
            <a:rPr lang="es-ES" dirty="0"/>
            <a:t>PROCESO</a:t>
          </a:r>
          <a:endParaRPr lang="es-AR" dirty="0"/>
        </a:p>
      </dgm:t>
    </dgm:pt>
    <dgm:pt modelId="{3A078350-7DDA-4BED-A7F5-ABF77313BF20}" type="parTrans" cxnId="{FF2BEC4E-D5D5-4157-9A2E-FC39165E56F8}">
      <dgm:prSet/>
      <dgm:spPr/>
      <dgm:t>
        <a:bodyPr/>
        <a:lstStyle/>
        <a:p>
          <a:endParaRPr lang="es-AR"/>
        </a:p>
      </dgm:t>
    </dgm:pt>
    <dgm:pt modelId="{BCC8335D-F846-46BA-B10D-BE565AE33550}" type="sibTrans" cxnId="{FF2BEC4E-D5D5-4157-9A2E-FC39165E56F8}">
      <dgm:prSet/>
      <dgm:spPr/>
      <dgm:t>
        <a:bodyPr/>
        <a:lstStyle/>
        <a:p>
          <a:endParaRPr lang="es-AR"/>
        </a:p>
      </dgm:t>
    </dgm:pt>
    <dgm:pt modelId="{2F778994-398A-42A0-9410-3260734B408D}">
      <dgm:prSet phldrT="[Texto]"/>
      <dgm:spPr/>
      <dgm:t>
        <a:bodyPr/>
        <a:lstStyle/>
        <a:p>
          <a:r>
            <a:rPr lang="es-ES" dirty="0"/>
            <a:t>SALIDA</a:t>
          </a:r>
          <a:endParaRPr lang="es-AR" dirty="0"/>
        </a:p>
      </dgm:t>
    </dgm:pt>
    <dgm:pt modelId="{CFB420C7-AA89-4BF6-8DBE-1C5AA388659B}" type="parTrans" cxnId="{892E0087-A1A6-4E90-9801-80778A0A0A68}">
      <dgm:prSet/>
      <dgm:spPr/>
      <dgm:t>
        <a:bodyPr/>
        <a:lstStyle/>
        <a:p>
          <a:endParaRPr lang="es-AR"/>
        </a:p>
      </dgm:t>
    </dgm:pt>
    <dgm:pt modelId="{3AF30904-5E22-4DD9-9FD4-55DE29017362}" type="sibTrans" cxnId="{892E0087-A1A6-4E90-9801-80778A0A0A68}">
      <dgm:prSet/>
      <dgm:spPr/>
      <dgm:t>
        <a:bodyPr/>
        <a:lstStyle/>
        <a:p>
          <a:endParaRPr lang="es-AR"/>
        </a:p>
      </dgm:t>
    </dgm:pt>
    <dgm:pt modelId="{81641A42-49BD-4757-9B41-C2FF0C26AA08}" type="pres">
      <dgm:prSet presAssocID="{533E1FEB-35B1-4DE6-ACE8-D48C7C240BEE}" presName="Name0" presStyleCnt="0">
        <dgm:presLayoutVars>
          <dgm:dir/>
          <dgm:resizeHandles val="exact"/>
        </dgm:presLayoutVars>
      </dgm:prSet>
      <dgm:spPr/>
    </dgm:pt>
    <dgm:pt modelId="{EB8D1C48-C711-4E68-89A2-3B23067EFD85}" type="pres">
      <dgm:prSet presAssocID="{D6352CCE-3A57-4AE1-9586-BF5866E0FDCF}" presName="node" presStyleLbl="node1" presStyleIdx="0" presStyleCnt="3">
        <dgm:presLayoutVars>
          <dgm:bulletEnabled val="1"/>
        </dgm:presLayoutVars>
      </dgm:prSet>
      <dgm:spPr/>
    </dgm:pt>
    <dgm:pt modelId="{9B7E98F3-9C2B-4983-8656-6994E6034E34}" type="pres">
      <dgm:prSet presAssocID="{425082F8-A03B-4CB6-A208-CA70D51C6079}" presName="sibTrans" presStyleLbl="sibTrans2D1" presStyleIdx="0" presStyleCnt="2"/>
      <dgm:spPr/>
    </dgm:pt>
    <dgm:pt modelId="{B0FBA5DA-BE69-4B4C-B3A8-49A31372413A}" type="pres">
      <dgm:prSet presAssocID="{425082F8-A03B-4CB6-A208-CA70D51C6079}" presName="connectorText" presStyleLbl="sibTrans2D1" presStyleIdx="0" presStyleCnt="2"/>
      <dgm:spPr/>
    </dgm:pt>
    <dgm:pt modelId="{E602A1F6-29D2-4FEA-BD82-7FCAC0B494CF}" type="pres">
      <dgm:prSet presAssocID="{2AB44148-D9F9-4D09-A6A8-8BEDA08F3381}" presName="node" presStyleLbl="node1" presStyleIdx="1" presStyleCnt="3" custScaleX="159680">
        <dgm:presLayoutVars>
          <dgm:bulletEnabled val="1"/>
        </dgm:presLayoutVars>
      </dgm:prSet>
      <dgm:spPr/>
    </dgm:pt>
    <dgm:pt modelId="{651D597E-365A-44C2-9E08-55AA17E6AEF9}" type="pres">
      <dgm:prSet presAssocID="{BCC8335D-F846-46BA-B10D-BE565AE33550}" presName="sibTrans" presStyleLbl="sibTrans2D1" presStyleIdx="1" presStyleCnt="2"/>
      <dgm:spPr/>
    </dgm:pt>
    <dgm:pt modelId="{39C86BD2-D1D7-4518-ADC9-533C98617D32}" type="pres">
      <dgm:prSet presAssocID="{BCC8335D-F846-46BA-B10D-BE565AE33550}" presName="connectorText" presStyleLbl="sibTrans2D1" presStyleIdx="1" presStyleCnt="2"/>
      <dgm:spPr/>
    </dgm:pt>
    <dgm:pt modelId="{37653A15-7889-4885-86E0-BAF5B4A06DC4}" type="pres">
      <dgm:prSet presAssocID="{2F778994-398A-42A0-9410-3260734B408D}" presName="node" presStyleLbl="node1" presStyleIdx="2" presStyleCnt="3">
        <dgm:presLayoutVars>
          <dgm:bulletEnabled val="1"/>
        </dgm:presLayoutVars>
      </dgm:prSet>
      <dgm:spPr/>
    </dgm:pt>
  </dgm:ptLst>
  <dgm:cxnLst>
    <dgm:cxn modelId="{60F12012-255A-42FF-BDC9-CCB6D04A1415}" type="presOf" srcId="{BCC8335D-F846-46BA-B10D-BE565AE33550}" destId="{651D597E-365A-44C2-9E08-55AA17E6AEF9}" srcOrd="0" destOrd="0" presId="urn:microsoft.com/office/officeart/2005/8/layout/process1"/>
    <dgm:cxn modelId="{0D51AC1A-FCF3-44A0-8661-C1CAD5AFEFDB}" type="presOf" srcId="{D6352CCE-3A57-4AE1-9586-BF5866E0FDCF}" destId="{EB8D1C48-C711-4E68-89A2-3B23067EFD85}" srcOrd="0" destOrd="0" presId="urn:microsoft.com/office/officeart/2005/8/layout/process1"/>
    <dgm:cxn modelId="{93B3FD2B-4FA3-4D30-9E37-4534B3D37DF9}" type="presOf" srcId="{533E1FEB-35B1-4DE6-ACE8-D48C7C240BEE}" destId="{81641A42-49BD-4757-9B41-C2FF0C26AA08}" srcOrd="0" destOrd="0" presId="urn:microsoft.com/office/officeart/2005/8/layout/process1"/>
    <dgm:cxn modelId="{FF2BEC4E-D5D5-4157-9A2E-FC39165E56F8}" srcId="{533E1FEB-35B1-4DE6-ACE8-D48C7C240BEE}" destId="{2AB44148-D9F9-4D09-A6A8-8BEDA08F3381}" srcOrd="1" destOrd="0" parTransId="{3A078350-7DDA-4BED-A7F5-ABF77313BF20}" sibTransId="{BCC8335D-F846-46BA-B10D-BE565AE33550}"/>
    <dgm:cxn modelId="{9B71DB50-F8BE-42A4-9AF1-9EC856EA4D0E}" srcId="{533E1FEB-35B1-4DE6-ACE8-D48C7C240BEE}" destId="{D6352CCE-3A57-4AE1-9586-BF5866E0FDCF}" srcOrd="0" destOrd="0" parTransId="{CC155969-7F63-4C3D-A797-5FE45414FB5E}" sibTransId="{425082F8-A03B-4CB6-A208-CA70D51C6079}"/>
    <dgm:cxn modelId="{83074974-9B8E-4B27-961F-A4C65FA8E10E}" type="presOf" srcId="{425082F8-A03B-4CB6-A208-CA70D51C6079}" destId="{9B7E98F3-9C2B-4983-8656-6994E6034E34}" srcOrd="0" destOrd="0" presId="urn:microsoft.com/office/officeart/2005/8/layout/process1"/>
    <dgm:cxn modelId="{5082AC57-A7F6-43FC-8160-F6474B355F86}" type="presOf" srcId="{2AB44148-D9F9-4D09-A6A8-8BEDA08F3381}" destId="{E602A1F6-29D2-4FEA-BD82-7FCAC0B494CF}" srcOrd="0" destOrd="0" presId="urn:microsoft.com/office/officeart/2005/8/layout/process1"/>
    <dgm:cxn modelId="{892E0087-A1A6-4E90-9801-80778A0A0A68}" srcId="{533E1FEB-35B1-4DE6-ACE8-D48C7C240BEE}" destId="{2F778994-398A-42A0-9410-3260734B408D}" srcOrd="2" destOrd="0" parTransId="{CFB420C7-AA89-4BF6-8DBE-1C5AA388659B}" sibTransId="{3AF30904-5E22-4DD9-9FD4-55DE29017362}"/>
    <dgm:cxn modelId="{118BF997-E2ED-4839-933B-83A3A48CE9D4}" type="presOf" srcId="{2F778994-398A-42A0-9410-3260734B408D}" destId="{37653A15-7889-4885-86E0-BAF5B4A06DC4}" srcOrd="0" destOrd="0" presId="urn:microsoft.com/office/officeart/2005/8/layout/process1"/>
    <dgm:cxn modelId="{A7DE099C-15F5-45C3-BB02-F351976A3A02}" type="presOf" srcId="{BCC8335D-F846-46BA-B10D-BE565AE33550}" destId="{39C86BD2-D1D7-4518-ADC9-533C98617D32}" srcOrd="1" destOrd="0" presId="urn:microsoft.com/office/officeart/2005/8/layout/process1"/>
    <dgm:cxn modelId="{0D5B6CC5-EB66-40B0-87B9-468C21020A7F}" type="presOf" srcId="{425082F8-A03B-4CB6-A208-CA70D51C6079}" destId="{B0FBA5DA-BE69-4B4C-B3A8-49A31372413A}" srcOrd="1" destOrd="0" presId="urn:microsoft.com/office/officeart/2005/8/layout/process1"/>
    <dgm:cxn modelId="{80F08B12-2FBC-4A22-AA22-04BF2E5B1580}" type="presParOf" srcId="{81641A42-49BD-4757-9B41-C2FF0C26AA08}" destId="{EB8D1C48-C711-4E68-89A2-3B23067EFD85}" srcOrd="0" destOrd="0" presId="urn:microsoft.com/office/officeart/2005/8/layout/process1"/>
    <dgm:cxn modelId="{20C20696-6834-40C5-B8C5-C6EACC6CE910}" type="presParOf" srcId="{81641A42-49BD-4757-9B41-C2FF0C26AA08}" destId="{9B7E98F3-9C2B-4983-8656-6994E6034E34}" srcOrd="1" destOrd="0" presId="urn:microsoft.com/office/officeart/2005/8/layout/process1"/>
    <dgm:cxn modelId="{878AF578-7CFB-4262-A238-EC98EB5D4AF3}" type="presParOf" srcId="{9B7E98F3-9C2B-4983-8656-6994E6034E34}" destId="{B0FBA5DA-BE69-4B4C-B3A8-49A31372413A}" srcOrd="0" destOrd="0" presId="urn:microsoft.com/office/officeart/2005/8/layout/process1"/>
    <dgm:cxn modelId="{E533A060-486B-488E-B63E-981CE0DCAB2C}" type="presParOf" srcId="{81641A42-49BD-4757-9B41-C2FF0C26AA08}" destId="{E602A1F6-29D2-4FEA-BD82-7FCAC0B494CF}" srcOrd="2" destOrd="0" presId="urn:microsoft.com/office/officeart/2005/8/layout/process1"/>
    <dgm:cxn modelId="{BE25674C-A5F7-44EA-BF26-92CA4DD4E4A5}" type="presParOf" srcId="{81641A42-49BD-4757-9B41-C2FF0C26AA08}" destId="{651D597E-365A-44C2-9E08-55AA17E6AEF9}" srcOrd="3" destOrd="0" presId="urn:microsoft.com/office/officeart/2005/8/layout/process1"/>
    <dgm:cxn modelId="{D3328227-1523-4BF2-8613-5C47BBD01971}" type="presParOf" srcId="{651D597E-365A-44C2-9E08-55AA17E6AEF9}" destId="{39C86BD2-D1D7-4518-ADC9-533C98617D32}" srcOrd="0" destOrd="0" presId="urn:microsoft.com/office/officeart/2005/8/layout/process1"/>
    <dgm:cxn modelId="{C7EDB13A-B89F-41E5-9CE5-9965AD72768D}" type="presParOf" srcId="{81641A42-49BD-4757-9B41-C2FF0C26AA08}" destId="{37653A15-7889-4885-86E0-BAF5B4A06DC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F7D69BB-9CC8-402E-ABE5-3F76CC6EC38D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56DDFA95-114D-47EF-9C5E-360A89D84AB9}">
      <dgm:prSet/>
      <dgm:spPr/>
      <dgm:t>
        <a:bodyPr/>
        <a:lstStyle/>
        <a:p>
          <a:r>
            <a:rPr lang="es-ES" b="1" dirty="0"/>
            <a:t>La mayoría de los lenguajes ( para no decir todos) son capaces de realizar:</a:t>
          </a:r>
          <a:endParaRPr lang="es-AR" dirty="0"/>
        </a:p>
      </dgm:t>
    </dgm:pt>
    <dgm:pt modelId="{116B9D82-AA81-466E-B948-96FCEDFF1EA6}" type="parTrans" cxnId="{836180B9-9F48-441F-B354-2AC6FE2CD9AD}">
      <dgm:prSet/>
      <dgm:spPr/>
      <dgm:t>
        <a:bodyPr/>
        <a:lstStyle/>
        <a:p>
          <a:endParaRPr lang="es-AR"/>
        </a:p>
      </dgm:t>
    </dgm:pt>
    <dgm:pt modelId="{096AD551-2DF0-4532-8CAD-754E0236C50D}" type="sibTrans" cxnId="{836180B9-9F48-441F-B354-2AC6FE2CD9AD}">
      <dgm:prSet/>
      <dgm:spPr/>
      <dgm:t>
        <a:bodyPr/>
        <a:lstStyle/>
        <a:p>
          <a:endParaRPr lang="es-AR"/>
        </a:p>
      </dgm:t>
    </dgm:pt>
    <dgm:pt modelId="{2B5286A0-BAE8-4509-95D7-FB55A97534EC}">
      <dgm:prSet/>
      <dgm:spPr/>
      <dgm:t>
        <a:bodyPr/>
        <a:lstStyle/>
        <a:p>
          <a:r>
            <a:rPr lang="es-ES"/>
            <a:t>• Operaciones aritméticas.</a:t>
          </a:r>
          <a:endParaRPr lang="es-AR"/>
        </a:p>
      </dgm:t>
    </dgm:pt>
    <dgm:pt modelId="{7DFDD733-05AD-4A1F-B175-26E36CE3E981}" type="parTrans" cxnId="{B95FD9C5-7135-404C-9CB2-7B8B1D428439}">
      <dgm:prSet/>
      <dgm:spPr/>
      <dgm:t>
        <a:bodyPr/>
        <a:lstStyle/>
        <a:p>
          <a:endParaRPr lang="es-AR"/>
        </a:p>
      </dgm:t>
    </dgm:pt>
    <dgm:pt modelId="{8604C0D1-4431-41D8-BF13-AE37B77F463C}" type="sibTrans" cxnId="{B95FD9C5-7135-404C-9CB2-7B8B1D428439}">
      <dgm:prSet/>
      <dgm:spPr/>
      <dgm:t>
        <a:bodyPr/>
        <a:lstStyle/>
        <a:p>
          <a:endParaRPr lang="es-AR"/>
        </a:p>
      </dgm:t>
    </dgm:pt>
    <dgm:pt modelId="{EC913E62-5316-4F4F-A012-F86EA8CDB9C8}">
      <dgm:prSet/>
      <dgm:spPr/>
      <dgm:t>
        <a:bodyPr/>
        <a:lstStyle/>
        <a:p>
          <a:r>
            <a:rPr lang="es-ES"/>
            <a:t>• Manipulación y análisis de texto.</a:t>
          </a:r>
          <a:endParaRPr lang="es-AR"/>
        </a:p>
      </dgm:t>
    </dgm:pt>
    <dgm:pt modelId="{2A3FDCFB-F5AD-431E-BDCC-13D970E88D83}" type="parTrans" cxnId="{80D627C8-E8D3-4ABD-A610-822BA3F414B2}">
      <dgm:prSet/>
      <dgm:spPr/>
      <dgm:t>
        <a:bodyPr/>
        <a:lstStyle/>
        <a:p>
          <a:endParaRPr lang="es-AR"/>
        </a:p>
      </dgm:t>
    </dgm:pt>
    <dgm:pt modelId="{2CF83DF3-F757-417F-A3BE-6DBDEC6E99A3}" type="sibTrans" cxnId="{80D627C8-E8D3-4ABD-A610-822BA3F414B2}">
      <dgm:prSet/>
      <dgm:spPr/>
      <dgm:t>
        <a:bodyPr/>
        <a:lstStyle/>
        <a:p>
          <a:endParaRPr lang="es-AR"/>
        </a:p>
      </dgm:t>
    </dgm:pt>
    <dgm:pt modelId="{43134CE3-4C84-4CFE-8459-DA80792E6973}">
      <dgm:prSet/>
      <dgm:spPr/>
      <dgm:t>
        <a:bodyPr/>
        <a:lstStyle/>
        <a:p>
          <a:r>
            <a:rPr lang="es-ES"/>
            <a:t>• Loops: ejecutar grupo de instrucciones repetidamente.</a:t>
          </a:r>
          <a:endParaRPr lang="es-AR"/>
        </a:p>
      </dgm:t>
    </dgm:pt>
    <dgm:pt modelId="{D1D57170-0ABF-4458-BA58-384B62AA4904}" type="parTrans" cxnId="{C7E2EE56-6998-484F-8815-80B3221BB630}">
      <dgm:prSet/>
      <dgm:spPr/>
      <dgm:t>
        <a:bodyPr/>
        <a:lstStyle/>
        <a:p>
          <a:endParaRPr lang="es-AR"/>
        </a:p>
      </dgm:t>
    </dgm:pt>
    <dgm:pt modelId="{A8D30102-8FCB-4610-BE58-3A9A01031DC8}" type="sibTrans" cxnId="{C7E2EE56-6998-484F-8815-80B3221BB630}">
      <dgm:prSet/>
      <dgm:spPr/>
      <dgm:t>
        <a:bodyPr/>
        <a:lstStyle/>
        <a:p>
          <a:endParaRPr lang="es-AR"/>
        </a:p>
      </dgm:t>
    </dgm:pt>
    <dgm:pt modelId="{A482C26D-85FE-4029-9613-5AF8EC9ABA77}">
      <dgm:prSet/>
      <dgm:spPr/>
      <dgm:t>
        <a:bodyPr/>
        <a:lstStyle/>
        <a:p>
          <a:r>
            <a:rPr lang="es-ES"/>
            <a:t>• Condicionales: ejecutar grupo de instrucciones según criterio.</a:t>
          </a:r>
          <a:endParaRPr lang="es-AR"/>
        </a:p>
      </dgm:t>
    </dgm:pt>
    <dgm:pt modelId="{E23E1CE5-B909-452C-BA43-BE4D3AA98FBC}" type="parTrans" cxnId="{077FD223-84E9-4137-A6A9-C13EFA8D96E2}">
      <dgm:prSet/>
      <dgm:spPr/>
      <dgm:t>
        <a:bodyPr/>
        <a:lstStyle/>
        <a:p>
          <a:endParaRPr lang="es-AR"/>
        </a:p>
      </dgm:t>
    </dgm:pt>
    <dgm:pt modelId="{A6C80F40-C0BA-4933-9095-8F8D24FFEE80}" type="sibTrans" cxnId="{077FD223-84E9-4137-A6A9-C13EFA8D96E2}">
      <dgm:prSet/>
      <dgm:spPr/>
      <dgm:t>
        <a:bodyPr/>
        <a:lstStyle/>
        <a:p>
          <a:endParaRPr lang="es-AR"/>
        </a:p>
      </dgm:t>
    </dgm:pt>
    <dgm:pt modelId="{9F5B3A52-DC6E-4E3E-8E73-65BC50434992}">
      <dgm:prSet/>
      <dgm:spPr/>
      <dgm:t>
        <a:bodyPr/>
        <a:lstStyle/>
        <a:p>
          <a:r>
            <a:rPr lang="es-ES"/>
            <a:t>• Entrada/salida: recibir y entregar datos de y al mundo exterior.</a:t>
          </a:r>
          <a:endParaRPr lang="es-AR"/>
        </a:p>
      </dgm:t>
    </dgm:pt>
    <dgm:pt modelId="{A06EEDAE-77EA-474C-A57F-1C7C2554D47D}" type="parTrans" cxnId="{CE3FCBEE-CB79-4893-B7E7-57D1067495D3}">
      <dgm:prSet/>
      <dgm:spPr/>
      <dgm:t>
        <a:bodyPr/>
        <a:lstStyle/>
        <a:p>
          <a:endParaRPr lang="es-AR"/>
        </a:p>
      </dgm:t>
    </dgm:pt>
    <dgm:pt modelId="{B607F5C9-7A5B-48ED-B1C8-627713277420}" type="sibTrans" cxnId="{CE3FCBEE-CB79-4893-B7E7-57D1067495D3}">
      <dgm:prSet/>
      <dgm:spPr/>
      <dgm:t>
        <a:bodyPr/>
        <a:lstStyle/>
        <a:p>
          <a:endParaRPr lang="es-AR"/>
        </a:p>
      </dgm:t>
    </dgm:pt>
    <dgm:pt modelId="{B7C42777-ACC8-4568-B2EA-1432DDC7FF44}">
      <dgm:prSet/>
      <dgm:spPr/>
      <dgm:t>
        <a:bodyPr/>
        <a:lstStyle/>
        <a:p>
          <a:r>
            <a:rPr lang="es-ES"/>
            <a:t>• Funciones y procedimientos para manipular los datos.</a:t>
          </a:r>
          <a:endParaRPr lang="es-AR"/>
        </a:p>
      </dgm:t>
    </dgm:pt>
    <dgm:pt modelId="{DE615292-9E65-48BA-B4F3-CB4702B9B5E6}" type="parTrans" cxnId="{4D09E077-AF5C-4AD9-B333-2F1EF298F434}">
      <dgm:prSet/>
      <dgm:spPr/>
      <dgm:t>
        <a:bodyPr/>
        <a:lstStyle/>
        <a:p>
          <a:endParaRPr lang="es-AR"/>
        </a:p>
      </dgm:t>
    </dgm:pt>
    <dgm:pt modelId="{FBD784C9-7B7D-42A3-BD6A-EE6B8038BDF2}" type="sibTrans" cxnId="{4D09E077-AF5C-4AD9-B333-2F1EF298F434}">
      <dgm:prSet/>
      <dgm:spPr/>
      <dgm:t>
        <a:bodyPr/>
        <a:lstStyle/>
        <a:p>
          <a:endParaRPr lang="es-AR"/>
        </a:p>
      </dgm:t>
    </dgm:pt>
    <dgm:pt modelId="{588F4648-89DE-41EE-9BD0-451679F6BDCA}">
      <dgm:prSet/>
      <dgm:spPr/>
      <dgm:t>
        <a:bodyPr/>
        <a:lstStyle/>
        <a:p>
          <a:r>
            <a:rPr lang="es-ES"/>
            <a:t>• Utilizar librerías de funciones y procedimientos “prefabricados”.</a:t>
          </a:r>
          <a:endParaRPr lang="es-AR"/>
        </a:p>
      </dgm:t>
    </dgm:pt>
    <dgm:pt modelId="{DC0436C2-96BA-4D39-AEFE-4FCFB1FF8EEE}" type="parTrans" cxnId="{95679EEE-FD67-4780-ACE3-D8E4FA994F45}">
      <dgm:prSet/>
      <dgm:spPr/>
      <dgm:t>
        <a:bodyPr/>
        <a:lstStyle/>
        <a:p>
          <a:endParaRPr lang="es-AR"/>
        </a:p>
      </dgm:t>
    </dgm:pt>
    <dgm:pt modelId="{947771D0-6603-4175-A721-36B4EB69CCD8}" type="sibTrans" cxnId="{95679EEE-FD67-4780-ACE3-D8E4FA994F45}">
      <dgm:prSet/>
      <dgm:spPr/>
      <dgm:t>
        <a:bodyPr/>
        <a:lstStyle/>
        <a:p>
          <a:endParaRPr lang="es-AR"/>
        </a:p>
      </dgm:t>
    </dgm:pt>
    <dgm:pt modelId="{379783AD-0392-4F7A-8D3F-AB61D1467B1E}">
      <dgm:prSet/>
      <dgm:spPr/>
      <dgm:t>
        <a:bodyPr/>
        <a:lstStyle/>
        <a:p>
          <a:r>
            <a:rPr lang="es-ES" dirty="0"/>
            <a:t>• Hacer programas combinando estructuras simples para formar otras complejas.</a:t>
          </a:r>
          <a:endParaRPr lang="es-AR" dirty="0"/>
        </a:p>
      </dgm:t>
    </dgm:pt>
    <dgm:pt modelId="{896C7A6B-2608-449B-A77A-D8283220D52D}" type="parTrans" cxnId="{66F12F5B-ECF9-4B08-B362-7D68F8C4FAB7}">
      <dgm:prSet/>
      <dgm:spPr/>
      <dgm:t>
        <a:bodyPr/>
        <a:lstStyle/>
        <a:p>
          <a:endParaRPr lang="es-AR"/>
        </a:p>
      </dgm:t>
    </dgm:pt>
    <dgm:pt modelId="{5842C1A3-58E2-423E-B622-C4F358BBE4A3}" type="sibTrans" cxnId="{66F12F5B-ECF9-4B08-B362-7D68F8C4FAB7}">
      <dgm:prSet/>
      <dgm:spPr/>
      <dgm:t>
        <a:bodyPr/>
        <a:lstStyle/>
        <a:p>
          <a:endParaRPr lang="es-AR"/>
        </a:p>
      </dgm:t>
    </dgm:pt>
    <dgm:pt modelId="{5DD45A7C-D083-4930-AB88-DB8E5EDAA35F}" type="pres">
      <dgm:prSet presAssocID="{EF7D69BB-9CC8-402E-ABE5-3F76CC6EC38D}" presName="Name0" presStyleCnt="0">
        <dgm:presLayoutVars>
          <dgm:dir/>
          <dgm:animLvl val="lvl"/>
          <dgm:resizeHandles val="exact"/>
        </dgm:presLayoutVars>
      </dgm:prSet>
      <dgm:spPr/>
    </dgm:pt>
    <dgm:pt modelId="{558C2180-973B-4D7A-BDE3-E4B44DCB1652}" type="pres">
      <dgm:prSet presAssocID="{56DDFA95-114D-47EF-9C5E-360A89D84AB9}" presName="linNode" presStyleCnt="0"/>
      <dgm:spPr/>
    </dgm:pt>
    <dgm:pt modelId="{BF7B72BE-4D73-44D1-8A71-BE9A75D97634}" type="pres">
      <dgm:prSet presAssocID="{56DDFA95-114D-47EF-9C5E-360A89D84AB9}" presName="parentText" presStyleLbl="node1" presStyleIdx="0" presStyleCnt="1" custScaleX="63399" custScaleY="66386">
        <dgm:presLayoutVars>
          <dgm:chMax val="1"/>
          <dgm:bulletEnabled val="1"/>
        </dgm:presLayoutVars>
      </dgm:prSet>
      <dgm:spPr/>
    </dgm:pt>
    <dgm:pt modelId="{05DB7BD4-3E76-4800-80BD-C2ACB0173BF7}" type="pres">
      <dgm:prSet presAssocID="{56DDFA95-114D-47EF-9C5E-360A89D84AB9}" presName="descendantText" presStyleLbl="alignAccFollowNode1" presStyleIdx="0" presStyleCnt="1" custScaleX="119021" custScaleY="125000">
        <dgm:presLayoutVars>
          <dgm:bulletEnabled val="1"/>
        </dgm:presLayoutVars>
      </dgm:prSet>
      <dgm:spPr/>
    </dgm:pt>
  </dgm:ptLst>
  <dgm:cxnLst>
    <dgm:cxn modelId="{AD04321E-C4F0-4FA4-B30C-621DF6B3E011}" type="presOf" srcId="{2B5286A0-BAE8-4509-95D7-FB55A97534EC}" destId="{05DB7BD4-3E76-4800-80BD-C2ACB0173BF7}" srcOrd="0" destOrd="0" presId="urn:microsoft.com/office/officeart/2005/8/layout/vList5"/>
    <dgm:cxn modelId="{077FD223-84E9-4137-A6A9-C13EFA8D96E2}" srcId="{56DDFA95-114D-47EF-9C5E-360A89D84AB9}" destId="{A482C26D-85FE-4029-9613-5AF8EC9ABA77}" srcOrd="3" destOrd="0" parTransId="{E23E1CE5-B909-452C-BA43-BE4D3AA98FBC}" sibTransId="{A6C80F40-C0BA-4933-9095-8F8D24FFEE80}"/>
    <dgm:cxn modelId="{229DC13E-8270-442B-981D-954D41C400F4}" type="presOf" srcId="{56DDFA95-114D-47EF-9C5E-360A89D84AB9}" destId="{BF7B72BE-4D73-44D1-8A71-BE9A75D97634}" srcOrd="0" destOrd="0" presId="urn:microsoft.com/office/officeart/2005/8/layout/vList5"/>
    <dgm:cxn modelId="{66F12F5B-ECF9-4B08-B362-7D68F8C4FAB7}" srcId="{56DDFA95-114D-47EF-9C5E-360A89D84AB9}" destId="{379783AD-0392-4F7A-8D3F-AB61D1467B1E}" srcOrd="7" destOrd="0" parTransId="{896C7A6B-2608-449B-A77A-D8283220D52D}" sibTransId="{5842C1A3-58E2-423E-B622-C4F358BBE4A3}"/>
    <dgm:cxn modelId="{78F9C151-01D0-4D3C-BF0A-C8A9F1DBAEE8}" type="presOf" srcId="{43134CE3-4C84-4CFE-8459-DA80792E6973}" destId="{05DB7BD4-3E76-4800-80BD-C2ACB0173BF7}" srcOrd="0" destOrd="2" presId="urn:microsoft.com/office/officeart/2005/8/layout/vList5"/>
    <dgm:cxn modelId="{F64E3C52-D01C-49FD-814C-D107F69C8839}" type="presOf" srcId="{EF7D69BB-9CC8-402E-ABE5-3F76CC6EC38D}" destId="{5DD45A7C-D083-4930-AB88-DB8E5EDAA35F}" srcOrd="0" destOrd="0" presId="urn:microsoft.com/office/officeart/2005/8/layout/vList5"/>
    <dgm:cxn modelId="{C7E2EE56-6998-484F-8815-80B3221BB630}" srcId="{56DDFA95-114D-47EF-9C5E-360A89D84AB9}" destId="{43134CE3-4C84-4CFE-8459-DA80792E6973}" srcOrd="2" destOrd="0" parTransId="{D1D57170-0ABF-4458-BA58-384B62AA4904}" sibTransId="{A8D30102-8FCB-4610-BE58-3A9A01031DC8}"/>
    <dgm:cxn modelId="{4D09E077-AF5C-4AD9-B333-2F1EF298F434}" srcId="{56DDFA95-114D-47EF-9C5E-360A89D84AB9}" destId="{B7C42777-ACC8-4568-B2EA-1432DDC7FF44}" srcOrd="5" destOrd="0" parTransId="{DE615292-9E65-48BA-B4F3-CB4702B9B5E6}" sibTransId="{FBD784C9-7B7D-42A3-BD6A-EE6B8038BDF2}"/>
    <dgm:cxn modelId="{C8298C80-9DD3-4FCC-A90F-9C492DC89BFC}" type="presOf" srcId="{9F5B3A52-DC6E-4E3E-8E73-65BC50434992}" destId="{05DB7BD4-3E76-4800-80BD-C2ACB0173BF7}" srcOrd="0" destOrd="4" presId="urn:microsoft.com/office/officeart/2005/8/layout/vList5"/>
    <dgm:cxn modelId="{ECC298A5-29D6-4D93-A51B-C5DFE55A1654}" type="presOf" srcId="{B7C42777-ACC8-4568-B2EA-1432DDC7FF44}" destId="{05DB7BD4-3E76-4800-80BD-C2ACB0173BF7}" srcOrd="0" destOrd="5" presId="urn:microsoft.com/office/officeart/2005/8/layout/vList5"/>
    <dgm:cxn modelId="{836180B9-9F48-441F-B354-2AC6FE2CD9AD}" srcId="{EF7D69BB-9CC8-402E-ABE5-3F76CC6EC38D}" destId="{56DDFA95-114D-47EF-9C5E-360A89D84AB9}" srcOrd="0" destOrd="0" parTransId="{116B9D82-AA81-466E-B948-96FCEDFF1EA6}" sibTransId="{096AD551-2DF0-4532-8CAD-754E0236C50D}"/>
    <dgm:cxn modelId="{8A1A97BB-E5AD-4D3A-AC1B-8DE1EDA2FB14}" type="presOf" srcId="{EC913E62-5316-4F4F-A012-F86EA8CDB9C8}" destId="{05DB7BD4-3E76-4800-80BD-C2ACB0173BF7}" srcOrd="0" destOrd="1" presId="urn:microsoft.com/office/officeart/2005/8/layout/vList5"/>
    <dgm:cxn modelId="{B95FD9C5-7135-404C-9CB2-7B8B1D428439}" srcId="{56DDFA95-114D-47EF-9C5E-360A89D84AB9}" destId="{2B5286A0-BAE8-4509-95D7-FB55A97534EC}" srcOrd="0" destOrd="0" parTransId="{7DFDD733-05AD-4A1F-B175-26E36CE3E981}" sibTransId="{8604C0D1-4431-41D8-BF13-AE37B77F463C}"/>
    <dgm:cxn modelId="{80D627C8-E8D3-4ABD-A610-822BA3F414B2}" srcId="{56DDFA95-114D-47EF-9C5E-360A89D84AB9}" destId="{EC913E62-5316-4F4F-A012-F86EA8CDB9C8}" srcOrd="1" destOrd="0" parTransId="{2A3FDCFB-F5AD-431E-BDCC-13D970E88D83}" sibTransId="{2CF83DF3-F757-417F-A3BE-6DBDEC6E99A3}"/>
    <dgm:cxn modelId="{010A12D7-DFB9-4E92-B2CF-1590CDD3B13F}" type="presOf" srcId="{588F4648-89DE-41EE-9BD0-451679F6BDCA}" destId="{05DB7BD4-3E76-4800-80BD-C2ACB0173BF7}" srcOrd="0" destOrd="6" presId="urn:microsoft.com/office/officeart/2005/8/layout/vList5"/>
    <dgm:cxn modelId="{878636E6-A464-4F1F-A8D1-7BFEF887CE3C}" type="presOf" srcId="{379783AD-0392-4F7A-8D3F-AB61D1467B1E}" destId="{05DB7BD4-3E76-4800-80BD-C2ACB0173BF7}" srcOrd="0" destOrd="7" presId="urn:microsoft.com/office/officeart/2005/8/layout/vList5"/>
    <dgm:cxn modelId="{A4FB7AE6-D775-4F01-9178-160F2674D28E}" type="presOf" srcId="{A482C26D-85FE-4029-9613-5AF8EC9ABA77}" destId="{05DB7BD4-3E76-4800-80BD-C2ACB0173BF7}" srcOrd="0" destOrd="3" presId="urn:microsoft.com/office/officeart/2005/8/layout/vList5"/>
    <dgm:cxn modelId="{95679EEE-FD67-4780-ACE3-D8E4FA994F45}" srcId="{56DDFA95-114D-47EF-9C5E-360A89D84AB9}" destId="{588F4648-89DE-41EE-9BD0-451679F6BDCA}" srcOrd="6" destOrd="0" parTransId="{DC0436C2-96BA-4D39-AEFE-4FCFB1FF8EEE}" sibTransId="{947771D0-6603-4175-A721-36B4EB69CCD8}"/>
    <dgm:cxn modelId="{CE3FCBEE-CB79-4893-B7E7-57D1067495D3}" srcId="{56DDFA95-114D-47EF-9C5E-360A89D84AB9}" destId="{9F5B3A52-DC6E-4E3E-8E73-65BC50434992}" srcOrd="4" destOrd="0" parTransId="{A06EEDAE-77EA-474C-A57F-1C7C2554D47D}" sibTransId="{B607F5C9-7A5B-48ED-B1C8-627713277420}"/>
    <dgm:cxn modelId="{D2C32394-A655-4472-8737-794CAD1FA84A}" type="presParOf" srcId="{5DD45A7C-D083-4930-AB88-DB8E5EDAA35F}" destId="{558C2180-973B-4D7A-BDE3-E4B44DCB1652}" srcOrd="0" destOrd="0" presId="urn:microsoft.com/office/officeart/2005/8/layout/vList5"/>
    <dgm:cxn modelId="{2773B9B5-2F0D-4DD3-A365-4650D42D68B1}" type="presParOf" srcId="{558C2180-973B-4D7A-BDE3-E4B44DCB1652}" destId="{BF7B72BE-4D73-44D1-8A71-BE9A75D97634}" srcOrd="0" destOrd="0" presId="urn:microsoft.com/office/officeart/2005/8/layout/vList5"/>
    <dgm:cxn modelId="{8F0EB2DC-C073-4269-B46E-898C11DF8938}" type="presParOf" srcId="{558C2180-973B-4D7A-BDE3-E4B44DCB1652}" destId="{05DB7BD4-3E76-4800-80BD-C2ACB0173BF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920457B-E0EE-40AA-A230-FBB1C7873A2D}" type="doc">
      <dgm:prSet loTypeId="urn:microsoft.com/office/officeart/2005/8/layout/process4" loCatId="list" qsTypeId="urn:microsoft.com/office/officeart/2005/8/quickstyle/simple5" qsCatId="simple" csTypeId="urn:microsoft.com/office/officeart/2005/8/colors/accent1_4" csCatId="accent1"/>
      <dgm:spPr/>
      <dgm:t>
        <a:bodyPr/>
        <a:lstStyle/>
        <a:p>
          <a:endParaRPr lang="es-AR"/>
        </a:p>
      </dgm:t>
    </dgm:pt>
    <dgm:pt modelId="{AA83DD97-2627-4FBC-AD4E-7059E069308D}">
      <dgm:prSet custT="1"/>
      <dgm:spPr/>
      <dgm:t>
        <a:bodyPr/>
        <a:lstStyle/>
        <a:p>
          <a:r>
            <a:rPr lang="es-ES" sz="3200" b="1" dirty="0">
              <a:solidFill>
                <a:srgbClr val="002060"/>
              </a:solidFill>
            </a:rPr>
            <a:t>Diseñar el algoritmo de solución. </a:t>
          </a:r>
          <a:endParaRPr lang="es-AR" sz="3200" b="1" dirty="0">
            <a:solidFill>
              <a:srgbClr val="002060"/>
            </a:solidFill>
          </a:endParaRPr>
        </a:p>
      </dgm:t>
    </dgm:pt>
    <dgm:pt modelId="{2762BFE8-AD6F-49D0-8B12-B11A4F97E591}" type="parTrans" cxnId="{3963F7EE-26C6-4E10-9516-917A5471B943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71C97258-BB97-4A88-803E-AA0D3DAD4850}" type="sibTrans" cxnId="{3963F7EE-26C6-4E10-9516-917A5471B943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49CE4475-B4C4-4A9A-BD08-56D01EB38DEB}">
      <dgm:prSet custT="1"/>
      <dgm:spPr/>
      <dgm:t>
        <a:bodyPr/>
        <a:lstStyle/>
        <a:p>
          <a:r>
            <a:rPr lang="es-ES" sz="3200" b="1">
              <a:solidFill>
                <a:srgbClr val="002060"/>
              </a:solidFill>
            </a:rPr>
            <a:t>Escribir el código fuente y generar el objetivo ejecutable (script/bytecode/exe). </a:t>
          </a:r>
          <a:endParaRPr lang="es-AR" sz="3200" b="1">
            <a:solidFill>
              <a:srgbClr val="002060"/>
            </a:solidFill>
          </a:endParaRPr>
        </a:p>
      </dgm:t>
    </dgm:pt>
    <dgm:pt modelId="{0C95DE52-DC70-4354-8A8D-6280F2698A7E}" type="parTrans" cxnId="{806A9E5F-2C77-4496-9CDF-6F75C491C219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2DE161EE-3543-40E3-AC1F-8F199F834C03}" type="sibTrans" cxnId="{806A9E5F-2C77-4496-9CDF-6F75C491C219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C8A94234-9B20-4960-B559-FD0B2368EF03}">
      <dgm:prSet custT="1"/>
      <dgm:spPr/>
      <dgm:t>
        <a:bodyPr/>
        <a:lstStyle/>
        <a:p>
          <a:r>
            <a:rPr lang="es-ES" sz="3200" b="1">
              <a:solidFill>
                <a:srgbClr val="002060"/>
              </a:solidFill>
            </a:rPr>
            <a:t>Ejecutar la solución y verificar el resultado. </a:t>
          </a:r>
          <a:endParaRPr lang="es-AR" sz="3200" b="1">
            <a:solidFill>
              <a:srgbClr val="002060"/>
            </a:solidFill>
          </a:endParaRPr>
        </a:p>
      </dgm:t>
    </dgm:pt>
    <dgm:pt modelId="{BEAA795C-BCFE-4C0E-A0E3-01375B2E1FDA}" type="parTrans" cxnId="{DC03A7A0-E6A2-49CE-A550-B9F59F38A44F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BA9109A6-D972-4A54-88FB-57E81F303B85}" type="sibTrans" cxnId="{DC03A7A0-E6A2-49CE-A550-B9F59F38A44F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8B580364-9548-4B9D-89AB-52E7BB62D6D2}">
      <dgm:prSet custT="1"/>
      <dgm:spPr/>
      <dgm:t>
        <a:bodyPr/>
        <a:lstStyle/>
        <a:p>
          <a:r>
            <a:rPr lang="es-ES" sz="3200" b="1">
              <a:solidFill>
                <a:srgbClr val="002060"/>
              </a:solidFill>
            </a:rPr>
            <a:t>Debug.</a:t>
          </a:r>
          <a:endParaRPr lang="es-AR" sz="3200" b="1">
            <a:solidFill>
              <a:srgbClr val="002060"/>
            </a:solidFill>
          </a:endParaRPr>
        </a:p>
      </dgm:t>
    </dgm:pt>
    <dgm:pt modelId="{BE15C41D-D93C-49A6-96FE-DB6F77F10FFB}" type="parTrans" cxnId="{A52C4FBF-28E2-4EED-B44D-1530ADD7FA49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6451D8D0-3E18-4AC4-B797-31B52B63F336}" type="sibTrans" cxnId="{A52C4FBF-28E2-4EED-B44D-1530ADD7FA49}">
      <dgm:prSet/>
      <dgm:spPr/>
      <dgm:t>
        <a:bodyPr/>
        <a:lstStyle/>
        <a:p>
          <a:endParaRPr lang="es-AR" sz="3200" b="1">
            <a:solidFill>
              <a:srgbClr val="002060"/>
            </a:solidFill>
          </a:endParaRPr>
        </a:p>
      </dgm:t>
    </dgm:pt>
    <dgm:pt modelId="{8E8EDDA6-A93D-44B5-9354-1129141C0850}" type="pres">
      <dgm:prSet presAssocID="{6920457B-E0EE-40AA-A230-FBB1C7873A2D}" presName="Name0" presStyleCnt="0">
        <dgm:presLayoutVars>
          <dgm:dir/>
          <dgm:animLvl val="lvl"/>
          <dgm:resizeHandles val="exact"/>
        </dgm:presLayoutVars>
      </dgm:prSet>
      <dgm:spPr/>
    </dgm:pt>
    <dgm:pt modelId="{68B8CB8A-F49F-4871-900D-9FC1AB52E702}" type="pres">
      <dgm:prSet presAssocID="{8B580364-9548-4B9D-89AB-52E7BB62D6D2}" presName="boxAndChildren" presStyleCnt="0"/>
      <dgm:spPr/>
    </dgm:pt>
    <dgm:pt modelId="{5B8A6657-AD7D-490C-95E7-3D5363A446F2}" type="pres">
      <dgm:prSet presAssocID="{8B580364-9548-4B9D-89AB-52E7BB62D6D2}" presName="parentTextBox" presStyleLbl="node1" presStyleIdx="0" presStyleCnt="4"/>
      <dgm:spPr/>
    </dgm:pt>
    <dgm:pt modelId="{208BA596-95C9-4AF6-9EB8-0234882702A5}" type="pres">
      <dgm:prSet presAssocID="{BA9109A6-D972-4A54-88FB-57E81F303B85}" presName="sp" presStyleCnt="0"/>
      <dgm:spPr/>
    </dgm:pt>
    <dgm:pt modelId="{B54BA7A2-9B2F-4B69-A7A3-0D4DD03E9A89}" type="pres">
      <dgm:prSet presAssocID="{C8A94234-9B20-4960-B559-FD0B2368EF03}" presName="arrowAndChildren" presStyleCnt="0"/>
      <dgm:spPr/>
    </dgm:pt>
    <dgm:pt modelId="{A07E121F-2A0D-48F7-AC1B-7E0E2B83CE29}" type="pres">
      <dgm:prSet presAssocID="{C8A94234-9B20-4960-B559-FD0B2368EF03}" presName="parentTextArrow" presStyleLbl="node1" presStyleIdx="1" presStyleCnt="4"/>
      <dgm:spPr/>
    </dgm:pt>
    <dgm:pt modelId="{FDDBE146-CF74-4785-853E-ABE3164124DC}" type="pres">
      <dgm:prSet presAssocID="{2DE161EE-3543-40E3-AC1F-8F199F834C03}" presName="sp" presStyleCnt="0"/>
      <dgm:spPr/>
    </dgm:pt>
    <dgm:pt modelId="{66F5DE6F-85EA-485A-9038-3085006D4230}" type="pres">
      <dgm:prSet presAssocID="{49CE4475-B4C4-4A9A-BD08-56D01EB38DEB}" presName="arrowAndChildren" presStyleCnt="0"/>
      <dgm:spPr/>
    </dgm:pt>
    <dgm:pt modelId="{CC75E9D3-7A4F-4985-ADEB-DB4D4408516E}" type="pres">
      <dgm:prSet presAssocID="{49CE4475-B4C4-4A9A-BD08-56D01EB38DEB}" presName="parentTextArrow" presStyleLbl="node1" presStyleIdx="2" presStyleCnt="4"/>
      <dgm:spPr/>
    </dgm:pt>
    <dgm:pt modelId="{DAEF63E7-7AE2-4393-AA4B-64C363F7C10F}" type="pres">
      <dgm:prSet presAssocID="{71C97258-BB97-4A88-803E-AA0D3DAD4850}" presName="sp" presStyleCnt="0"/>
      <dgm:spPr/>
    </dgm:pt>
    <dgm:pt modelId="{AE1EAEE6-44C0-423A-A8BA-BFBD39B8C137}" type="pres">
      <dgm:prSet presAssocID="{AA83DD97-2627-4FBC-AD4E-7059E069308D}" presName="arrowAndChildren" presStyleCnt="0"/>
      <dgm:spPr/>
    </dgm:pt>
    <dgm:pt modelId="{384435BF-712B-403C-81BE-8B5CC3B2BBA3}" type="pres">
      <dgm:prSet presAssocID="{AA83DD97-2627-4FBC-AD4E-7059E069308D}" presName="parentTextArrow" presStyleLbl="node1" presStyleIdx="3" presStyleCnt="4"/>
      <dgm:spPr/>
    </dgm:pt>
  </dgm:ptLst>
  <dgm:cxnLst>
    <dgm:cxn modelId="{87241039-3378-4B57-9135-33FA83D4BA36}" type="presOf" srcId="{6920457B-E0EE-40AA-A230-FBB1C7873A2D}" destId="{8E8EDDA6-A93D-44B5-9354-1129141C0850}" srcOrd="0" destOrd="0" presId="urn:microsoft.com/office/officeart/2005/8/layout/process4"/>
    <dgm:cxn modelId="{806A9E5F-2C77-4496-9CDF-6F75C491C219}" srcId="{6920457B-E0EE-40AA-A230-FBB1C7873A2D}" destId="{49CE4475-B4C4-4A9A-BD08-56D01EB38DEB}" srcOrd="1" destOrd="0" parTransId="{0C95DE52-DC70-4354-8A8D-6280F2698A7E}" sibTransId="{2DE161EE-3543-40E3-AC1F-8F199F834C03}"/>
    <dgm:cxn modelId="{C1554748-6F18-48DE-9588-C0C4C6CAA6C6}" type="presOf" srcId="{49CE4475-B4C4-4A9A-BD08-56D01EB38DEB}" destId="{CC75E9D3-7A4F-4985-ADEB-DB4D4408516E}" srcOrd="0" destOrd="0" presId="urn:microsoft.com/office/officeart/2005/8/layout/process4"/>
    <dgm:cxn modelId="{5855F14A-0465-44AE-9B74-62CF5DC06FE5}" type="presOf" srcId="{8B580364-9548-4B9D-89AB-52E7BB62D6D2}" destId="{5B8A6657-AD7D-490C-95E7-3D5363A446F2}" srcOrd="0" destOrd="0" presId="urn:microsoft.com/office/officeart/2005/8/layout/process4"/>
    <dgm:cxn modelId="{DC03A7A0-E6A2-49CE-A550-B9F59F38A44F}" srcId="{6920457B-E0EE-40AA-A230-FBB1C7873A2D}" destId="{C8A94234-9B20-4960-B559-FD0B2368EF03}" srcOrd="2" destOrd="0" parTransId="{BEAA795C-BCFE-4C0E-A0E3-01375B2E1FDA}" sibTransId="{BA9109A6-D972-4A54-88FB-57E81F303B85}"/>
    <dgm:cxn modelId="{A52C4FBF-28E2-4EED-B44D-1530ADD7FA49}" srcId="{6920457B-E0EE-40AA-A230-FBB1C7873A2D}" destId="{8B580364-9548-4B9D-89AB-52E7BB62D6D2}" srcOrd="3" destOrd="0" parTransId="{BE15C41D-D93C-49A6-96FE-DB6F77F10FFB}" sibTransId="{6451D8D0-3E18-4AC4-B797-31B52B63F336}"/>
    <dgm:cxn modelId="{3963F7EE-26C6-4E10-9516-917A5471B943}" srcId="{6920457B-E0EE-40AA-A230-FBB1C7873A2D}" destId="{AA83DD97-2627-4FBC-AD4E-7059E069308D}" srcOrd="0" destOrd="0" parTransId="{2762BFE8-AD6F-49D0-8B12-B11A4F97E591}" sibTransId="{71C97258-BB97-4A88-803E-AA0D3DAD4850}"/>
    <dgm:cxn modelId="{0F7217EF-1A16-4B36-BA1F-02F61A9EE1B4}" type="presOf" srcId="{C8A94234-9B20-4960-B559-FD0B2368EF03}" destId="{A07E121F-2A0D-48F7-AC1B-7E0E2B83CE29}" srcOrd="0" destOrd="0" presId="urn:microsoft.com/office/officeart/2005/8/layout/process4"/>
    <dgm:cxn modelId="{CFD352F3-B869-48D4-A0EA-98DC95B7E8A7}" type="presOf" srcId="{AA83DD97-2627-4FBC-AD4E-7059E069308D}" destId="{384435BF-712B-403C-81BE-8B5CC3B2BBA3}" srcOrd="0" destOrd="0" presId="urn:microsoft.com/office/officeart/2005/8/layout/process4"/>
    <dgm:cxn modelId="{E46848D4-C6FC-4F0D-927C-24E08A762DF1}" type="presParOf" srcId="{8E8EDDA6-A93D-44B5-9354-1129141C0850}" destId="{68B8CB8A-F49F-4871-900D-9FC1AB52E702}" srcOrd="0" destOrd="0" presId="urn:microsoft.com/office/officeart/2005/8/layout/process4"/>
    <dgm:cxn modelId="{5396E53C-CB20-4D6B-9C77-D862B8CD5AF4}" type="presParOf" srcId="{68B8CB8A-F49F-4871-900D-9FC1AB52E702}" destId="{5B8A6657-AD7D-490C-95E7-3D5363A446F2}" srcOrd="0" destOrd="0" presId="urn:microsoft.com/office/officeart/2005/8/layout/process4"/>
    <dgm:cxn modelId="{638C7EBE-0763-4E0F-8ADB-F455825A1B17}" type="presParOf" srcId="{8E8EDDA6-A93D-44B5-9354-1129141C0850}" destId="{208BA596-95C9-4AF6-9EB8-0234882702A5}" srcOrd="1" destOrd="0" presId="urn:microsoft.com/office/officeart/2005/8/layout/process4"/>
    <dgm:cxn modelId="{84E92B41-4F0D-44F4-AF1D-23F72319840C}" type="presParOf" srcId="{8E8EDDA6-A93D-44B5-9354-1129141C0850}" destId="{B54BA7A2-9B2F-4B69-A7A3-0D4DD03E9A89}" srcOrd="2" destOrd="0" presId="urn:microsoft.com/office/officeart/2005/8/layout/process4"/>
    <dgm:cxn modelId="{1EE32732-5907-496B-8BFE-A4BE2A165692}" type="presParOf" srcId="{B54BA7A2-9B2F-4B69-A7A3-0D4DD03E9A89}" destId="{A07E121F-2A0D-48F7-AC1B-7E0E2B83CE29}" srcOrd="0" destOrd="0" presId="urn:microsoft.com/office/officeart/2005/8/layout/process4"/>
    <dgm:cxn modelId="{999F3BFB-A876-4219-A948-A4B2AE15F892}" type="presParOf" srcId="{8E8EDDA6-A93D-44B5-9354-1129141C0850}" destId="{FDDBE146-CF74-4785-853E-ABE3164124DC}" srcOrd="3" destOrd="0" presId="urn:microsoft.com/office/officeart/2005/8/layout/process4"/>
    <dgm:cxn modelId="{B07E9248-E039-46F6-BB3A-EA5D48AE2812}" type="presParOf" srcId="{8E8EDDA6-A93D-44B5-9354-1129141C0850}" destId="{66F5DE6F-85EA-485A-9038-3085006D4230}" srcOrd="4" destOrd="0" presId="urn:microsoft.com/office/officeart/2005/8/layout/process4"/>
    <dgm:cxn modelId="{EBE339CF-06B1-4CCA-B1EB-98E8887E2399}" type="presParOf" srcId="{66F5DE6F-85EA-485A-9038-3085006D4230}" destId="{CC75E9D3-7A4F-4985-ADEB-DB4D4408516E}" srcOrd="0" destOrd="0" presId="urn:microsoft.com/office/officeart/2005/8/layout/process4"/>
    <dgm:cxn modelId="{8E71A038-3174-478F-B53B-8B70E3702E3F}" type="presParOf" srcId="{8E8EDDA6-A93D-44B5-9354-1129141C0850}" destId="{DAEF63E7-7AE2-4393-AA4B-64C363F7C10F}" srcOrd="5" destOrd="0" presId="urn:microsoft.com/office/officeart/2005/8/layout/process4"/>
    <dgm:cxn modelId="{4D78325D-5528-45AD-8DFF-A71964E9871D}" type="presParOf" srcId="{8E8EDDA6-A93D-44B5-9354-1129141C0850}" destId="{AE1EAEE6-44C0-423A-A8BA-BFBD39B8C137}" srcOrd="6" destOrd="0" presId="urn:microsoft.com/office/officeart/2005/8/layout/process4"/>
    <dgm:cxn modelId="{535A5FEC-B2A9-4332-8393-B102268015C8}" type="presParOf" srcId="{AE1EAEE6-44C0-423A-A8BA-BFBD39B8C137}" destId="{384435BF-712B-403C-81BE-8B5CC3B2BBA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C3AA1B-F26A-42D6-BD74-814D4A3497E0}" type="doc">
      <dgm:prSet loTypeId="urn:microsoft.com/office/officeart/2009/3/layout/OpposingIdeas" loCatId="relationship" qsTypeId="urn:microsoft.com/office/officeart/2005/8/quickstyle/simple1" qsCatId="simple" csTypeId="urn:microsoft.com/office/officeart/2005/8/colors/accent3_1" csCatId="accent3" phldr="1"/>
      <dgm:spPr/>
      <dgm:t>
        <a:bodyPr/>
        <a:lstStyle/>
        <a:p>
          <a:endParaRPr lang="es-AR"/>
        </a:p>
      </dgm:t>
    </dgm:pt>
    <dgm:pt modelId="{CBAA6D23-D385-4A0C-A3D3-4DAA359EEEC0}">
      <dgm:prSet phldrT="[Texto]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COMPILADOR</a:t>
          </a:r>
          <a:endParaRPr lang="es-AR" dirty="0"/>
        </a:p>
      </dgm:t>
    </dgm:pt>
    <dgm:pt modelId="{76040F29-C888-4DF4-BD39-ECCAA884F13B}" type="parTrans" cxnId="{478C4DCA-7CE1-4EF0-9441-04790AFA412C}">
      <dgm:prSet/>
      <dgm:spPr/>
      <dgm:t>
        <a:bodyPr/>
        <a:lstStyle/>
        <a:p>
          <a:endParaRPr lang="es-AR"/>
        </a:p>
      </dgm:t>
    </dgm:pt>
    <dgm:pt modelId="{419F0A77-424C-4824-8668-26354FA33FA3}" type="sibTrans" cxnId="{478C4DCA-7CE1-4EF0-9441-04790AFA412C}">
      <dgm:prSet/>
      <dgm:spPr/>
      <dgm:t>
        <a:bodyPr/>
        <a:lstStyle/>
        <a:p>
          <a:endParaRPr lang="es-AR"/>
        </a:p>
      </dgm:t>
    </dgm:pt>
    <dgm:pt modelId="{5556F559-5E7E-4218-9DA4-57C3D30E6D9D}">
      <dgm:prSet phldrT="[Texto]"/>
      <dgm:spPr/>
      <dgm:t>
        <a:bodyPr/>
        <a:lstStyle/>
        <a:p>
          <a:r>
            <a:rPr lang="es-AR" b="1" dirty="0">
              <a:solidFill>
                <a:schemeClr val="accent6">
                  <a:lumMod val="50000"/>
                </a:schemeClr>
              </a:solidFill>
            </a:rPr>
            <a:t>GENERA CÓDIGO BINARIO:</a:t>
          </a:r>
        </a:p>
      </dgm:t>
    </dgm:pt>
    <dgm:pt modelId="{5F1E1946-4153-4095-9A97-CF0E7E5C98D3}" type="parTrans" cxnId="{DD5C139C-AAA1-489A-B26B-E1FFA2D04882}">
      <dgm:prSet/>
      <dgm:spPr/>
      <dgm:t>
        <a:bodyPr/>
        <a:lstStyle/>
        <a:p>
          <a:endParaRPr lang="es-AR"/>
        </a:p>
      </dgm:t>
    </dgm:pt>
    <dgm:pt modelId="{ED84A4BE-CD8C-4F10-8E3F-A8BF45DDED6A}" type="sibTrans" cxnId="{DD5C139C-AAA1-489A-B26B-E1FFA2D04882}">
      <dgm:prSet/>
      <dgm:spPr/>
      <dgm:t>
        <a:bodyPr/>
        <a:lstStyle/>
        <a:p>
          <a:endParaRPr lang="es-AR"/>
        </a:p>
      </dgm:t>
    </dgm:pt>
    <dgm:pt modelId="{7F662542-F08F-4AAA-845F-9D9A15025A81}">
      <dgm:prSet phldrT="[Texto]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s-ES" dirty="0"/>
            <a:t>INTERPRETE</a:t>
          </a:r>
          <a:endParaRPr lang="es-AR" dirty="0"/>
        </a:p>
      </dgm:t>
    </dgm:pt>
    <dgm:pt modelId="{DD412B21-26FE-4F31-AD37-F94FCC049D96}" type="parTrans" cxnId="{03A069B9-CE33-4EEF-B225-CBEB233E0F76}">
      <dgm:prSet/>
      <dgm:spPr/>
      <dgm:t>
        <a:bodyPr/>
        <a:lstStyle/>
        <a:p>
          <a:endParaRPr lang="es-AR"/>
        </a:p>
      </dgm:t>
    </dgm:pt>
    <dgm:pt modelId="{7580FAE2-31C8-4BD5-88AE-9E902DB9E2E0}" type="sibTrans" cxnId="{03A069B9-CE33-4EEF-B225-CBEB233E0F76}">
      <dgm:prSet/>
      <dgm:spPr/>
      <dgm:t>
        <a:bodyPr/>
        <a:lstStyle/>
        <a:p>
          <a:endParaRPr lang="es-AR"/>
        </a:p>
      </dgm:t>
    </dgm:pt>
    <dgm:pt modelId="{EEB5A5DA-84A9-4B75-8688-B941EE33550F}">
      <dgm:prSet phldrT="[Texto]"/>
      <dgm:spPr/>
      <dgm:t>
        <a:bodyPr/>
        <a:lstStyle/>
        <a:p>
          <a:pPr>
            <a:buNone/>
          </a:pPr>
          <a:r>
            <a:rPr lang="es-ES" b="1" dirty="0">
              <a:solidFill>
                <a:srgbClr val="002060"/>
              </a:solidFill>
            </a:rPr>
            <a:t>EJECUTA LÍNEA POR LINEA</a:t>
          </a:r>
        </a:p>
        <a:p>
          <a:pPr>
            <a:buFont typeface="Wingdings" panose="05000000000000000000" pitchFamily="2" charset="2"/>
            <a:buChar char="§"/>
          </a:pPr>
          <a:r>
            <a:rPr lang="es-AR" dirty="0"/>
            <a:t>. Muy flexible, cambio el código y corre</a:t>
          </a:r>
        </a:p>
        <a:p>
          <a:pPr>
            <a:buFont typeface="Wingdings" panose="05000000000000000000" pitchFamily="2" charset="2"/>
            <a:buChar char="§"/>
          </a:pPr>
          <a:r>
            <a:rPr lang="es-AR" dirty="0"/>
            <a:t>. Se interpreta en el momento</a:t>
          </a:r>
        </a:p>
        <a:p>
          <a:pPr>
            <a:buFont typeface="Wingdings" panose="05000000000000000000" pitchFamily="2" charset="2"/>
            <a:buChar char="§"/>
          </a:pPr>
          <a:r>
            <a:rPr lang="es-AR" dirty="0"/>
            <a:t>. No está optimizado</a:t>
          </a:r>
        </a:p>
        <a:p>
          <a:pPr>
            <a:buNone/>
          </a:pPr>
          <a:endParaRPr lang="es-AR" dirty="0"/>
        </a:p>
      </dgm:t>
    </dgm:pt>
    <dgm:pt modelId="{47D061E9-1DA6-494E-A30E-9B9187E86115}" type="parTrans" cxnId="{9F9CBBB4-A3D8-4164-94FA-9BB85686DFAC}">
      <dgm:prSet/>
      <dgm:spPr/>
      <dgm:t>
        <a:bodyPr/>
        <a:lstStyle/>
        <a:p>
          <a:endParaRPr lang="es-AR"/>
        </a:p>
      </dgm:t>
    </dgm:pt>
    <dgm:pt modelId="{43BBF39B-0B31-4F2B-B2F0-9F0ED0F33E95}" type="sibTrans" cxnId="{9F9CBBB4-A3D8-4164-94FA-9BB85686DFAC}">
      <dgm:prSet/>
      <dgm:spPr/>
      <dgm:t>
        <a:bodyPr/>
        <a:lstStyle/>
        <a:p>
          <a:endParaRPr lang="es-AR"/>
        </a:p>
      </dgm:t>
    </dgm:pt>
    <dgm:pt modelId="{0F76FB3B-2F96-4D3A-A2D6-B5F39D0BBA85}">
      <dgm:prSet/>
      <dgm:spPr/>
      <dgm:t>
        <a:bodyPr/>
        <a:lstStyle/>
        <a:p>
          <a:r>
            <a:rPr lang="es-AR" dirty="0"/>
            <a:t>. Muy compacto.</a:t>
          </a:r>
        </a:p>
      </dgm:t>
    </dgm:pt>
    <dgm:pt modelId="{E21C222D-EEB6-449F-A370-709A696A7342}" type="parTrans" cxnId="{6143FCFA-6383-4E02-B07C-4D047C2B9924}">
      <dgm:prSet/>
      <dgm:spPr/>
      <dgm:t>
        <a:bodyPr/>
        <a:lstStyle/>
        <a:p>
          <a:endParaRPr lang="es-AR"/>
        </a:p>
      </dgm:t>
    </dgm:pt>
    <dgm:pt modelId="{4BD0F560-2365-4FE4-B3F6-55BBD6B99D95}" type="sibTrans" cxnId="{6143FCFA-6383-4E02-B07C-4D047C2B9924}">
      <dgm:prSet/>
      <dgm:spPr/>
      <dgm:t>
        <a:bodyPr/>
        <a:lstStyle/>
        <a:p>
          <a:endParaRPr lang="es-AR"/>
        </a:p>
      </dgm:t>
    </dgm:pt>
    <dgm:pt modelId="{82A4691B-9BF7-4F44-A0DC-F4D05F950B9D}">
      <dgm:prSet/>
      <dgm:spPr/>
      <dgm:t>
        <a:bodyPr/>
        <a:lstStyle/>
        <a:p>
          <a:r>
            <a:rPr lang="es-AR" dirty="0"/>
            <a:t>. Optimizado.</a:t>
          </a:r>
        </a:p>
      </dgm:t>
    </dgm:pt>
    <dgm:pt modelId="{862C6594-1A6F-4ECE-A37B-96C84BEA00B1}" type="parTrans" cxnId="{08E7229F-817A-441A-9BDD-2763FC4AA8CD}">
      <dgm:prSet/>
      <dgm:spPr/>
      <dgm:t>
        <a:bodyPr/>
        <a:lstStyle/>
        <a:p>
          <a:endParaRPr lang="es-AR"/>
        </a:p>
      </dgm:t>
    </dgm:pt>
    <dgm:pt modelId="{867885BA-8760-41BE-91AA-2D5E6CF4FF67}" type="sibTrans" cxnId="{08E7229F-817A-441A-9BDD-2763FC4AA8CD}">
      <dgm:prSet/>
      <dgm:spPr/>
      <dgm:t>
        <a:bodyPr/>
        <a:lstStyle/>
        <a:p>
          <a:endParaRPr lang="es-AR"/>
        </a:p>
      </dgm:t>
    </dgm:pt>
    <dgm:pt modelId="{DD8FFAB2-14D8-4644-8583-4586F0D7DF9E}">
      <dgm:prSet/>
      <dgm:spPr/>
      <dgm:t>
        <a:bodyPr/>
        <a:lstStyle/>
        <a:p>
          <a:r>
            <a:rPr lang="es-AR" dirty="0"/>
            <a:t>. Específico para el sistema operativo/ procesador objetivo.</a:t>
          </a:r>
        </a:p>
      </dgm:t>
    </dgm:pt>
    <dgm:pt modelId="{EF4116FA-92B0-40C1-8846-FFE9983AF68F}" type="parTrans" cxnId="{DEF1A8A1-C518-47BF-9CD7-D068627FFC25}">
      <dgm:prSet/>
      <dgm:spPr/>
      <dgm:t>
        <a:bodyPr/>
        <a:lstStyle/>
        <a:p>
          <a:endParaRPr lang="es-AR"/>
        </a:p>
      </dgm:t>
    </dgm:pt>
    <dgm:pt modelId="{357ABD0B-B1D9-4B6B-A444-8044CA046134}" type="sibTrans" cxnId="{DEF1A8A1-C518-47BF-9CD7-D068627FFC25}">
      <dgm:prSet/>
      <dgm:spPr/>
      <dgm:t>
        <a:bodyPr/>
        <a:lstStyle/>
        <a:p>
          <a:endParaRPr lang="es-AR"/>
        </a:p>
      </dgm:t>
    </dgm:pt>
    <dgm:pt modelId="{F184E185-AB9E-4D7F-8291-2617BF23CC39}">
      <dgm:prSet/>
      <dgm:spPr/>
    </dgm:pt>
    <dgm:pt modelId="{AF7E01D1-AD8D-4648-BBE3-7B4618716BBB}" type="parTrans" cxnId="{B1F0C1FF-0448-406C-80E4-5A9E999FFC24}">
      <dgm:prSet/>
      <dgm:spPr/>
      <dgm:t>
        <a:bodyPr/>
        <a:lstStyle/>
        <a:p>
          <a:endParaRPr lang="es-AR"/>
        </a:p>
      </dgm:t>
    </dgm:pt>
    <dgm:pt modelId="{2497297A-A449-42EE-A8E7-FA36F054424F}" type="sibTrans" cxnId="{B1F0C1FF-0448-406C-80E4-5A9E999FFC24}">
      <dgm:prSet/>
      <dgm:spPr/>
      <dgm:t>
        <a:bodyPr/>
        <a:lstStyle/>
        <a:p>
          <a:endParaRPr lang="es-AR"/>
        </a:p>
      </dgm:t>
    </dgm:pt>
    <dgm:pt modelId="{8EA3FE23-787E-4A93-B645-679D5066709E}">
      <dgm:prSet/>
      <dgm:spPr/>
    </dgm:pt>
    <dgm:pt modelId="{E0023DDD-D9C9-4C9A-9404-9B840E910699}" type="parTrans" cxnId="{EB6C6C71-8A3F-4CB2-8F51-17B943E0581B}">
      <dgm:prSet/>
      <dgm:spPr/>
      <dgm:t>
        <a:bodyPr/>
        <a:lstStyle/>
        <a:p>
          <a:endParaRPr lang="es-AR"/>
        </a:p>
      </dgm:t>
    </dgm:pt>
    <dgm:pt modelId="{9587B922-5307-454E-8C1A-BB3621F1C693}" type="sibTrans" cxnId="{EB6C6C71-8A3F-4CB2-8F51-17B943E0581B}">
      <dgm:prSet/>
      <dgm:spPr/>
      <dgm:t>
        <a:bodyPr/>
        <a:lstStyle/>
        <a:p>
          <a:endParaRPr lang="es-AR"/>
        </a:p>
      </dgm:t>
    </dgm:pt>
    <dgm:pt modelId="{65048C2F-67FF-442C-830A-F0103F7D6A06}">
      <dgm:prSet/>
      <dgm:spPr/>
    </dgm:pt>
    <dgm:pt modelId="{92BA871F-3FB3-436A-8FD0-44ADF935975D}" type="parTrans" cxnId="{7294D1F9-49C9-475A-8E39-74E5F1C8468E}">
      <dgm:prSet/>
      <dgm:spPr/>
      <dgm:t>
        <a:bodyPr/>
        <a:lstStyle/>
        <a:p>
          <a:endParaRPr lang="es-AR"/>
        </a:p>
      </dgm:t>
    </dgm:pt>
    <dgm:pt modelId="{AE29A41C-4C13-4E19-8E0D-8E5C93EEDAFD}" type="sibTrans" cxnId="{7294D1F9-49C9-475A-8E39-74E5F1C8468E}">
      <dgm:prSet/>
      <dgm:spPr/>
      <dgm:t>
        <a:bodyPr/>
        <a:lstStyle/>
        <a:p>
          <a:endParaRPr lang="es-AR"/>
        </a:p>
      </dgm:t>
    </dgm:pt>
    <dgm:pt modelId="{67D949AB-8ACF-4033-AAA9-02037AB017E7}">
      <dgm:prSet/>
      <dgm:spPr/>
    </dgm:pt>
    <dgm:pt modelId="{D57CC51C-8668-4531-B3E1-9D13704A4CD6}" type="parTrans" cxnId="{BDB40346-3166-44E0-A4A1-28BA008DD789}">
      <dgm:prSet/>
      <dgm:spPr/>
      <dgm:t>
        <a:bodyPr/>
        <a:lstStyle/>
        <a:p>
          <a:endParaRPr lang="es-AR"/>
        </a:p>
      </dgm:t>
    </dgm:pt>
    <dgm:pt modelId="{F61AF467-60FB-432F-89F6-0E3546FE49AF}" type="sibTrans" cxnId="{BDB40346-3166-44E0-A4A1-28BA008DD789}">
      <dgm:prSet/>
      <dgm:spPr/>
      <dgm:t>
        <a:bodyPr/>
        <a:lstStyle/>
        <a:p>
          <a:endParaRPr lang="es-AR"/>
        </a:p>
      </dgm:t>
    </dgm:pt>
    <dgm:pt modelId="{1789BC1F-ED07-4895-AF8D-5FF0E92FEDD3}" type="pres">
      <dgm:prSet presAssocID="{80C3AA1B-F26A-42D6-BD74-814D4A3497E0}" presName="Name0" presStyleCnt="0">
        <dgm:presLayoutVars>
          <dgm:chMax val="2"/>
          <dgm:dir/>
          <dgm:animOne val="branch"/>
          <dgm:animLvl val="lvl"/>
          <dgm:resizeHandles val="exact"/>
        </dgm:presLayoutVars>
      </dgm:prSet>
      <dgm:spPr/>
    </dgm:pt>
    <dgm:pt modelId="{A9351D17-229D-4ADE-B907-A53FA70A4B80}" type="pres">
      <dgm:prSet presAssocID="{80C3AA1B-F26A-42D6-BD74-814D4A3497E0}" presName="Background" presStyleLbl="node1" presStyleIdx="0" presStyleCnt="1" custLinFactNeighborX="3000" custLinFactNeighborY="-507"/>
      <dgm:spPr>
        <a:blipFill rotWithShape="0">
          <a:blip xmlns:r="http://schemas.openxmlformats.org/officeDocument/2006/relationships" r:embed="rId1"/>
          <a:tile tx="0" ty="0" sx="100000" sy="100000" flip="none" algn="tl"/>
        </a:blipFill>
      </dgm:spPr>
    </dgm:pt>
    <dgm:pt modelId="{D9A0E226-53A9-4D89-AD1F-EE5A7C6C7DF5}" type="pres">
      <dgm:prSet presAssocID="{80C3AA1B-F26A-42D6-BD74-814D4A3497E0}" presName="Divider" presStyleLbl="callout" presStyleIdx="0" presStyleCnt="1"/>
      <dgm:spPr/>
    </dgm:pt>
    <dgm:pt modelId="{202DB3DB-AA73-4D25-AFA7-92740E7965DF}" type="pres">
      <dgm:prSet presAssocID="{80C3AA1B-F26A-42D6-BD74-814D4A3497E0}" presName="ChildText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3DC1F25D-4AD8-438F-A0BD-F34274DE4325}" type="pres">
      <dgm:prSet presAssocID="{80C3AA1B-F26A-42D6-BD74-814D4A3497E0}" presName="ChildText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A0AB7564-F753-43BD-8E90-B12A17D47223}" type="pres">
      <dgm:prSet presAssocID="{80C3AA1B-F26A-42D6-BD74-814D4A3497E0}" presName="ParentText1" presStyleLbl="revTx" presStyleIdx="0" presStyleCnt="0">
        <dgm:presLayoutVars>
          <dgm:chMax val="1"/>
          <dgm:chPref val="1"/>
        </dgm:presLayoutVars>
      </dgm:prSet>
      <dgm:spPr/>
    </dgm:pt>
    <dgm:pt modelId="{801ECC06-218C-4744-BFC8-87F5232851D4}" type="pres">
      <dgm:prSet presAssocID="{80C3AA1B-F26A-42D6-BD74-814D4A3497E0}" presName="ParentShape1" presStyleLbl="alignImgPlace1" presStyleIdx="0" presStyleCnt="2" custLinFactNeighborX="9000" custLinFactNeighborY="17685">
        <dgm:presLayoutVars/>
      </dgm:prSet>
      <dgm:spPr/>
    </dgm:pt>
    <dgm:pt modelId="{8EED1FD6-57A9-4FA6-9006-78BB4160D9CE}" type="pres">
      <dgm:prSet presAssocID="{80C3AA1B-F26A-42D6-BD74-814D4A3497E0}" presName="ParentText2" presStyleLbl="revTx" presStyleIdx="0" presStyleCnt="0">
        <dgm:presLayoutVars>
          <dgm:chMax val="1"/>
          <dgm:chPref val="1"/>
        </dgm:presLayoutVars>
      </dgm:prSet>
      <dgm:spPr/>
    </dgm:pt>
    <dgm:pt modelId="{DDEA158E-6DAC-421A-B9C2-171A5701A24C}" type="pres">
      <dgm:prSet presAssocID="{80C3AA1B-F26A-42D6-BD74-814D4A3497E0}" presName="ParentShape2" presStyleLbl="alignImgPlace1" presStyleIdx="1" presStyleCnt="2" custLinFactNeighborX="3000" custLinFactNeighborY="-12145">
        <dgm:presLayoutVars/>
      </dgm:prSet>
      <dgm:spPr/>
    </dgm:pt>
  </dgm:ptLst>
  <dgm:cxnLst>
    <dgm:cxn modelId="{0704A50B-B98A-4FC5-9668-F070F73A4E4B}" type="presOf" srcId="{7F662542-F08F-4AAA-845F-9D9A15025A81}" destId="{8EED1FD6-57A9-4FA6-9006-78BB4160D9CE}" srcOrd="0" destOrd="0" presId="urn:microsoft.com/office/officeart/2009/3/layout/OpposingIdeas"/>
    <dgm:cxn modelId="{C031BB19-5FF5-46B8-8DDE-4A6FB7A1DA7D}" type="presOf" srcId="{CBAA6D23-D385-4A0C-A3D3-4DAA359EEEC0}" destId="{A0AB7564-F753-43BD-8E90-B12A17D47223}" srcOrd="0" destOrd="0" presId="urn:microsoft.com/office/officeart/2009/3/layout/OpposingIdeas"/>
    <dgm:cxn modelId="{04426A36-855B-4E64-9C27-92FD586DE00E}" type="presOf" srcId="{0F76FB3B-2F96-4D3A-A2D6-B5F39D0BBA85}" destId="{202DB3DB-AA73-4D25-AFA7-92740E7965DF}" srcOrd="0" destOrd="1" presId="urn:microsoft.com/office/officeart/2009/3/layout/OpposingIdeas"/>
    <dgm:cxn modelId="{51E6575F-3174-4A22-BC02-38999AEDC8C4}" type="presOf" srcId="{7F662542-F08F-4AAA-845F-9D9A15025A81}" destId="{DDEA158E-6DAC-421A-B9C2-171A5701A24C}" srcOrd="1" destOrd="0" presId="urn:microsoft.com/office/officeart/2009/3/layout/OpposingIdeas"/>
    <dgm:cxn modelId="{BDB40346-3166-44E0-A4A1-28BA008DD789}" srcId="{80C3AA1B-F26A-42D6-BD74-814D4A3497E0}" destId="{67D949AB-8ACF-4033-AAA9-02037AB017E7}" srcOrd="5" destOrd="0" parTransId="{D57CC51C-8668-4531-B3E1-9D13704A4CD6}" sibTransId="{F61AF467-60FB-432F-89F6-0E3546FE49AF}"/>
    <dgm:cxn modelId="{EB6C6C71-8A3F-4CB2-8F51-17B943E0581B}" srcId="{80C3AA1B-F26A-42D6-BD74-814D4A3497E0}" destId="{8EA3FE23-787E-4A93-B645-679D5066709E}" srcOrd="3" destOrd="0" parTransId="{E0023DDD-D9C9-4C9A-9404-9B840E910699}" sibTransId="{9587B922-5307-454E-8C1A-BB3621F1C693}"/>
    <dgm:cxn modelId="{404FCB85-9482-47F9-8C09-6C3CFCCC558D}" type="presOf" srcId="{82A4691B-9BF7-4F44-A0DC-F4D05F950B9D}" destId="{202DB3DB-AA73-4D25-AFA7-92740E7965DF}" srcOrd="0" destOrd="2" presId="urn:microsoft.com/office/officeart/2009/3/layout/OpposingIdeas"/>
    <dgm:cxn modelId="{D216AA8E-52E0-4EA8-8F5E-8A010A2F60AC}" type="presOf" srcId="{80C3AA1B-F26A-42D6-BD74-814D4A3497E0}" destId="{1789BC1F-ED07-4895-AF8D-5FF0E92FEDD3}" srcOrd="0" destOrd="0" presId="urn:microsoft.com/office/officeart/2009/3/layout/OpposingIdeas"/>
    <dgm:cxn modelId="{DD5C139C-AAA1-489A-B26B-E1FFA2D04882}" srcId="{CBAA6D23-D385-4A0C-A3D3-4DAA359EEEC0}" destId="{5556F559-5E7E-4218-9DA4-57C3D30E6D9D}" srcOrd="0" destOrd="0" parTransId="{5F1E1946-4153-4095-9A97-CF0E7E5C98D3}" sibTransId="{ED84A4BE-CD8C-4F10-8E3F-A8BF45DDED6A}"/>
    <dgm:cxn modelId="{08E7229F-817A-441A-9BDD-2763FC4AA8CD}" srcId="{CBAA6D23-D385-4A0C-A3D3-4DAA359EEEC0}" destId="{82A4691B-9BF7-4F44-A0DC-F4D05F950B9D}" srcOrd="2" destOrd="0" parTransId="{862C6594-1A6F-4ECE-A37B-96C84BEA00B1}" sibTransId="{867885BA-8760-41BE-91AA-2D5E6CF4FF67}"/>
    <dgm:cxn modelId="{DEF1A8A1-C518-47BF-9CD7-D068627FFC25}" srcId="{CBAA6D23-D385-4A0C-A3D3-4DAA359EEEC0}" destId="{DD8FFAB2-14D8-4644-8583-4586F0D7DF9E}" srcOrd="3" destOrd="0" parTransId="{EF4116FA-92B0-40C1-8846-FFE9983AF68F}" sibTransId="{357ABD0B-B1D9-4B6B-A444-8044CA046134}"/>
    <dgm:cxn modelId="{F930B0B1-D1E7-4D9C-9998-FFBFBBE47F55}" type="presOf" srcId="{DD8FFAB2-14D8-4644-8583-4586F0D7DF9E}" destId="{202DB3DB-AA73-4D25-AFA7-92740E7965DF}" srcOrd="0" destOrd="3" presId="urn:microsoft.com/office/officeart/2009/3/layout/OpposingIdeas"/>
    <dgm:cxn modelId="{9F9CBBB4-A3D8-4164-94FA-9BB85686DFAC}" srcId="{7F662542-F08F-4AAA-845F-9D9A15025A81}" destId="{EEB5A5DA-84A9-4B75-8688-B941EE33550F}" srcOrd="0" destOrd="0" parTransId="{47D061E9-1DA6-494E-A30E-9B9187E86115}" sibTransId="{43BBF39B-0B31-4F2B-B2F0-9F0ED0F33E95}"/>
    <dgm:cxn modelId="{03A069B9-CE33-4EEF-B225-CBEB233E0F76}" srcId="{80C3AA1B-F26A-42D6-BD74-814D4A3497E0}" destId="{7F662542-F08F-4AAA-845F-9D9A15025A81}" srcOrd="1" destOrd="0" parTransId="{DD412B21-26FE-4F31-AD37-F94FCC049D96}" sibTransId="{7580FAE2-31C8-4BD5-88AE-9E902DB9E2E0}"/>
    <dgm:cxn modelId="{79FF91BB-CCBA-40A0-83AB-7B8BE76445BA}" type="presOf" srcId="{5556F559-5E7E-4218-9DA4-57C3D30E6D9D}" destId="{202DB3DB-AA73-4D25-AFA7-92740E7965DF}" srcOrd="0" destOrd="0" presId="urn:microsoft.com/office/officeart/2009/3/layout/OpposingIdeas"/>
    <dgm:cxn modelId="{2865D5BE-F592-4F56-ADBE-BA36FD86FF98}" type="presOf" srcId="{CBAA6D23-D385-4A0C-A3D3-4DAA359EEEC0}" destId="{801ECC06-218C-4744-BFC8-87F5232851D4}" srcOrd="1" destOrd="0" presId="urn:microsoft.com/office/officeart/2009/3/layout/OpposingIdeas"/>
    <dgm:cxn modelId="{478C4DCA-7CE1-4EF0-9441-04790AFA412C}" srcId="{80C3AA1B-F26A-42D6-BD74-814D4A3497E0}" destId="{CBAA6D23-D385-4A0C-A3D3-4DAA359EEEC0}" srcOrd="0" destOrd="0" parTransId="{76040F29-C888-4DF4-BD39-ECCAA884F13B}" sibTransId="{419F0A77-424C-4824-8668-26354FA33FA3}"/>
    <dgm:cxn modelId="{7294D1F9-49C9-475A-8E39-74E5F1C8468E}" srcId="{80C3AA1B-F26A-42D6-BD74-814D4A3497E0}" destId="{65048C2F-67FF-442C-830A-F0103F7D6A06}" srcOrd="4" destOrd="0" parTransId="{92BA871F-3FB3-436A-8FD0-44ADF935975D}" sibTransId="{AE29A41C-4C13-4E19-8E0D-8E5C93EEDAFD}"/>
    <dgm:cxn modelId="{6143FCFA-6383-4E02-B07C-4D047C2B9924}" srcId="{CBAA6D23-D385-4A0C-A3D3-4DAA359EEEC0}" destId="{0F76FB3B-2F96-4D3A-A2D6-B5F39D0BBA85}" srcOrd="1" destOrd="0" parTransId="{E21C222D-EEB6-449F-A370-709A696A7342}" sibTransId="{4BD0F560-2365-4FE4-B3F6-55BBD6B99D95}"/>
    <dgm:cxn modelId="{C49DE0FD-45EE-4332-9444-729E8CCF94AE}" type="presOf" srcId="{EEB5A5DA-84A9-4B75-8688-B941EE33550F}" destId="{3DC1F25D-4AD8-438F-A0BD-F34274DE4325}" srcOrd="0" destOrd="0" presId="urn:microsoft.com/office/officeart/2009/3/layout/OpposingIdeas"/>
    <dgm:cxn modelId="{B1F0C1FF-0448-406C-80E4-5A9E999FFC24}" srcId="{80C3AA1B-F26A-42D6-BD74-814D4A3497E0}" destId="{F184E185-AB9E-4D7F-8291-2617BF23CC39}" srcOrd="2" destOrd="0" parTransId="{AF7E01D1-AD8D-4648-BBE3-7B4618716BBB}" sibTransId="{2497297A-A449-42EE-A8E7-FA36F054424F}"/>
    <dgm:cxn modelId="{D46C0B78-84F9-4A5E-89F8-0152C398A91F}" type="presParOf" srcId="{1789BC1F-ED07-4895-AF8D-5FF0E92FEDD3}" destId="{A9351D17-229D-4ADE-B907-A53FA70A4B80}" srcOrd="0" destOrd="0" presId="urn:microsoft.com/office/officeart/2009/3/layout/OpposingIdeas"/>
    <dgm:cxn modelId="{73955E94-0B6A-4AC3-80F9-EBA161C6B5AF}" type="presParOf" srcId="{1789BC1F-ED07-4895-AF8D-5FF0E92FEDD3}" destId="{D9A0E226-53A9-4D89-AD1F-EE5A7C6C7DF5}" srcOrd="1" destOrd="0" presId="urn:microsoft.com/office/officeart/2009/3/layout/OpposingIdeas"/>
    <dgm:cxn modelId="{983D4F0A-A6CA-405F-BD03-BA6BCB48DCFC}" type="presParOf" srcId="{1789BC1F-ED07-4895-AF8D-5FF0E92FEDD3}" destId="{202DB3DB-AA73-4D25-AFA7-92740E7965DF}" srcOrd="2" destOrd="0" presId="urn:microsoft.com/office/officeart/2009/3/layout/OpposingIdeas"/>
    <dgm:cxn modelId="{96CCB404-5252-4D42-81C0-567B5F1244E8}" type="presParOf" srcId="{1789BC1F-ED07-4895-AF8D-5FF0E92FEDD3}" destId="{3DC1F25D-4AD8-438F-A0BD-F34274DE4325}" srcOrd="3" destOrd="0" presId="urn:microsoft.com/office/officeart/2009/3/layout/OpposingIdeas"/>
    <dgm:cxn modelId="{91BF91E2-BF38-4930-AD70-53B60D69ACF0}" type="presParOf" srcId="{1789BC1F-ED07-4895-AF8D-5FF0E92FEDD3}" destId="{A0AB7564-F753-43BD-8E90-B12A17D47223}" srcOrd="4" destOrd="0" presId="urn:microsoft.com/office/officeart/2009/3/layout/OpposingIdeas"/>
    <dgm:cxn modelId="{F50D1729-1FD9-49F7-AEC8-66C4ED0793F2}" type="presParOf" srcId="{1789BC1F-ED07-4895-AF8D-5FF0E92FEDD3}" destId="{801ECC06-218C-4744-BFC8-87F5232851D4}" srcOrd="5" destOrd="0" presId="urn:microsoft.com/office/officeart/2009/3/layout/OpposingIdeas"/>
    <dgm:cxn modelId="{6C8AA6ED-3710-4AAF-9286-67C2DA837ED4}" type="presParOf" srcId="{1789BC1F-ED07-4895-AF8D-5FF0E92FEDD3}" destId="{8EED1FD6-57A9-4FA6-9006-78BB4160D9CE}" srcOrd="6" destOrd="0" presId="urn:microsoft.com/office/officeart/2009/3/layout/OpposingIdeas"/>
    <dgm:cxn modelId="{721128D5-6331-42D3-8416-4B8868B8E950}" type="presParOf" srcId="{1789BC1F-ED07-4895-AF8D-5FF0E92FEDD3}" destId="{DDEA158E-6DAC-421A-B9C2-171A5701A24C}" srcOrd="7" destOrd="0" presId="urn:microsoft.com/office/officeart/2009/3/layout/OpposingIdea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8237325-2578-46DB-ACA3-B8890FBD34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FD8E-E26A-4537-BA0A-1A59B8999510}">
      <dgm:prSet phldrT="[Texto]"/>
      <dgm:spPr/>
      <dgm:t>
        <a:bodyPr/>
        <a:lstStyle/>
        <a:p>
          <a:r>
            <a:rPr lang="es-AR" dirty="0"/>
            <a:t>Analizador Léxico</a:t>
          </a:r>
        </a:p>
      </dgm:t>
    </dgm:pt>
    <dgm:pt modelId="{B7BB454B-D5C9-4042-AF28-8326E0A84335}" type="parTrans" cxnId="{81E337C9-F84F-4B5A-90AB-05A85612C594}">
      <dgm:prSet/>
      <dgm:spPr/>
      <dgm:t>
        <a:bodyPr/>
        <a:lstStyle/>
        <a:p>
          <a:endParaRPr lang="es-AR"/>
        </a:p>
      </dgm:t>
    </dgm:pt>
    <dgm:pt modelId="{2F420271-AC3E-4C25-A6C5-3E0601FC429E}" type="sibTrans" cxnId="{81E337C9-F84F-4B5A-90AB-05A85612C594}">
      <dgm:prSet/>
      <dgm:spPr/>
      <dgm:t>
        <a:bodyPr/>
        <a:lstStyle/>
        <a:p>
          <a:endParaRPr lang="es-AR"/>
        </a:p>
      </dgm:t>
    </dgm:pt>
    <dgm:pt modelId="{BFF6BE75-678C-4633-AA67-D361ED03CE23}">
      <dgm:prSet phldrT="[Texto]"/>
      <dgm:spPr/>
      <dgm:t>
        <a:bodyPr/>
        <a:lstStyle/>
        <a:p>
          <a:r>
            <a:rPr lang="es-AR" dirty="0"/>
            <a:t>Analizador Sintáctico</a:t>
          </a:r>
        </a:p>
      </dgm:t>
    </dgm:pt>
    <dgm:pt modelId="{8A003F4E-F004-42D3-BF98-93C36C104732}" type="parTrans" cxnId="{F78D6572-B6C6-49E6-94F1-17B402C0AA47}">
      <dgm:prSet/>
      <dgm:spPr/>
      <dgm:t>
        <a:bodyPr/>
        <a:lstStyle/>
        <a:p>
          <a:endParaRPr lang="es-AR"/>
        </a:p>
      </dgm:t>
    </dgm:pt>
    <dgm:pt modelId="{02EAB1CA-4ABE-4EA5-B60C-6CD4A52AF8A1}" type="sibTrans" cxnId="{F78D6572-B6C6-49E6-94F1-17B402C0AA47}">
      <dgm:prSet/>
      <dgm:spPr/>
      <dgm:t>
        <a:bodyPr/>
        <a:lstStyle/>
        <a:p>
          <a:endParaRPr lang="es-AR"/>
        </a:p>
      </dgm:t>
    </dgm:pt>
    <dgm:pt modelId="{6476BBBD-C6E5-4F50-A160-810A4B42FBC0}">
      <dgm:prSet phldrT="[Texto]"/>
      <dgm:spPr/>
      <dgm:t>
        <a:bodyPr/>
        <a:lstStyle/>
        <a:p>
          <a:r>
            <a:rPr lang="es-AR" dirty="0"/>
            <a:t>Analizador Semántico</a:t>
          </a:r>
        </a:p>
      </dgm:t>
    </dgm:pt>
    <dgm:pt modelId="{DDFB025C-95E9-4854-B6E4-F4F6C567C3D1}" type="parTrans" cxnId="{8657A202-138E-467B-8010-8E3CFE51A965}">
      <dgm:prSet/>
      <dgm:spPr/>
      <dgm:t>
        <a:bodyPr/>
        <a:lstStyle/>
        <a:p>
          <a:endParaRPr lang="es-AR"/>
        </a:p>
      </dgm:t>
    </dgm:pt>
    <dgm:pt modelId="{59D312B5-41DE-4DE1-807F-2EF9733C888D}" type="sibTrans" cxnId="{8657A202-138E-467B-8010-8E3CFE51A965}">
      <dgm:prSet/>
      <dgm:spPr/>
      <dgm:t>
        <a:bodyPr/>
        <a:lstStyle/>
        <a:p>
          <a:endParaRPr lang="es-AR"/>
        </a:p>
      </dgm:t>
    </dgm:pt>
    <dgm:pt modelId="{31F2718D-9A9A-424B-A832-A29512D63CA3}" type="pres">
      <dgm:prSet presAssocID="{B8237325-2578-46DB-ACA3-B8890FBD3455}" presName="CompostProcess" presStyleCnt="0">
        <dgm:presLayoutVars>
          <dgm:dir/>
          <dgm:resizeHandles val="exact"/>
        </dgm:presLayoutVars>
      </dgm:prSet>
      <dgm:spPr/>
    </dgm:pt>
    <dgm:pt modelId="{365225F5-A85C-4D90-9DD2-20521F506B55}" type="pres">
      <dgm:prSet presAssocID="{B8237325-2578-46DB-ACA3-B8890FBD3455}" presName="arrow" presStyleLbl="bgShp" presStyleIdx="0" presStyleCnt="1" custLinFactNeighborX="21663" custLinFactNeighborY="294"/>
      <dgm:spPr/>
    </dgm:pt>
    <dgm:pt modelId="{3DF3F9FE-2C90-4D78-BCDB-64EE41803672}" type="pres">
      <dgm:prSet presAssocID="{B8237325-2578-46DB-ACA3-B8890FBD3455}" presName="linearProcess" presStyleCnt="0"/>
      <dgm:spPr/>
    </dgm:pt>
    <dgm:pt modelId="{F0A79B12-E332-42F0-B5F1-EB96D63C8BF5}" type="pres">
      <dgm:prSet presAssocID="{D352FD8E-E26A-4537-BA0A-1A59B8999510}" presName="textNode" presStyleLbl="node1" presStyleIdx="0" presStyleCnt="3">
        <dgm:presLayoutVars>
          <dgm:bulletEnabled val="1"/>
        </dgm:presLayoutVars>
      </dgm:prSet>
      <dgm:spPr/>
    </dgm:pt>
    <dgm:pt modelId="{3260D9B3-AC4E-4477-958D-3EBA1D092D1C}" type="pres">
      <dgm:prSet presAssocID="{2F420271-AC3E-4C25-A6C5-3E0601FC429E}" presName="sibTrans" presStyleCnt="0"/>
      <dgm:spPr/>
    </dgm:pt>
    <dgm:pt modelId="{57019DA1-7866-41C5-946B-9B0C35D61A42}" type="pres">
      <dgm:prSet presAssocID="{BFF6BE75-678C-4633-AA67-D361ED03CE23}" presName="textNode" presStyleLbl="node1" presStyleIdx="1" presStyleCnt="3">
        <dgm:presLayoutVars>
          <dgm:bulletEnabled val="1"/>
        </dgm:presLayoutVars>
      </dgm:prSet>
      <dgm:spPr/>
    </dgm:pt>
    <dgm:pt modelId="{288C981E-48C3-4158-B737-D374DD7A9603}" type="pres">
      <dgm:prSet presAssocID="{02EAB1CA-4ABE-4EA5-B60C-6CD4A52AF8A1}" presName="sibTrans" presStyleCnt="0"/>
      <dgm:spPr/>
    </dgm:pt>
    <dgm:pt modelId="{E310C73F-39CA-4054-88B5-B24C3CBDEFE5}" type="pres">
      <dgm:prSet presAssocID="{6476BBBD-C6E5-4F50-A160-810A4B42FBC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657A202-138E-467B-8010-8E3CFE51A965}" srcId="{B8237325-2578-46DB-ACA3-B8890FBD3455}" destId="{6476BBBD-C6E5-4F50-A160-810A4B42FBC0}" srcOrd="2" destOrd="0" parTransId="{DDFB025C-95E9-4854-B6E4-F4F6C567C3D1}" sibTransId="{59D312B5-41DE-4DE1-807F-2EF9733C888D}"/>
    <dgm:cxn modelId="{3EB9383C-4C20-47FE-AE6E-24F5B94F8FF3}" type="presOf" srcId="{B8237325-2578-46DB-ACA3-B8890FBD3455}" destId="{31F2718D-9A9A-424B-A832-A29512D63CA3}" srcOrd="0" destOrd="0" presId="urn:microsoft.com/office/officeart/2005/8/layout/hProcess9"/>
    <dgm:cxn modelId="{F78D6572-B6C6-49E6-94F1-17B402C0AA47}" srcId="{B8237325-2578-46DB-ACA3-B8890FBD3455}" destId="{BFF6BE75-678C-4633-AA67-D361ED03CE23}" srcOrd="1" destOrd="0" parTransId="{8A003F4E-F004-42D3-BF98-93C36C104732}" sibTransId="{02EAB1CA-4ABE-4EA5-B60C-6CD4A52AF8A1}"/>
    <dgm:cxn modelId="{4CA87253-D9C9-4AC6-8889-32055952D9EF}" type="presOf" srcId="{6476BBBD-C6E5-4F50-A160-810A4B42FBC0}" destId="{E310C73F-39CA-4054-88B5-B24C3CBDEFE5}" srcOrd="0" destOrd="0" presId="urn:microsoft.com/office/officeart/2005/8/layout/hProcess9"/>
    <dgm:cxn modelId="{12DD538B-5BBA-4E2B-8659-442738F48AED}" type="presOf" srcId="{BFF6BE75-678C-4633-AA67-D361ED03CE23}" destId="{57019DA1-7866-41C5-946B-9B0C35D61A42}" srcOrd="0" destOrd="0" presId="urn:microsoft.com/office/officeart/2005/8/layout/hProcess9"/>
    <dgm:cxn modelId="{3645B8B2-BE5B-41E9-B3E5-9EF292AB334C}" type="presOf" srcId="{D352FD8E-E26A-4537-BA0A-1A59B8999510}" destId="{F0A79B12-E332-42F0-B5F1-EB96D63C8BF5}" srcOrd="0" destOrd="0" presId="urn:microsoft.com/office/officeart/2005/8/layout/hProcess9"/>
    <dgm:cxn modelId="{81E337C9-F84F-4B5A-90AB-05A85612C594}" srcId="{B8237325-2578-46DB-ACA3-B8890FBD3455}" destId="{D352FD8E-E26A-4537-BA0A-1A59B8999510}" srcOrd="0" destOrd="0" parTransId="{B7BB454B-D5C9-4042-AF28-8326E0A84335}" sibTransId="{2F420271-AC3E-4C25-A6C5-3E0601FC429E}"/>
    <dgm:cxn modelId="{DFC82984-04CF-43E5-A604-06962CDD5C39}" type="presParOf" srcId="{31F2718D-9A9A-424B-A832-A29512D63CA3}" destId="{365225F5-A85C-4D90-9DD2-20521F506B55}" srcOrd="0" destOrd="0" presId="urn:microsoft.com/office/officeart/2005/8/layout/hProcess9"/>
    <dgm:cxn modelId="{147AC516-C335-431F-BDD6-CE4D833AAA4A}" type="presParOf" srcId="{31F2718D-9A9A-424B-A832-A29512D63CA3}" destId="{3DF3F9FE-2C90-4D78-BCDB-64EE41803672}" srcOrd="1" destOrd="0" presId="urn:microsoft.com/office/officeart/2005/8/layout/hProcess9"/>
    <dgm:cxn modelId="{A65BEF33-AC79-4731-87D5-AF1B4B3F5550}" type="presParOf" srcId="{3DF3F9FE-2C90-4D78-BCDB-64EE41803672}" destId="{F0A79B12-E332-42F0-B5F1-EB96D63C8BF5}" srcOrd="0" destOrd="0" presId="urn:microsoft.com/office/officeart/2005/8/layout/hProcess9"/>
    <dgm:cxn modelId="{53CABA7E-07EF-4E6F-952C-F47E355D476C}" type="presParOf" srcId="{3DF3F9FE-2C90-4D78-BCDB-64EE41803672}" destId="{3260D9B3-AC4E-4477-958D-3EBA1D092D1C}" srcOrd="1" destOrd="0" presId="urn:microsoft.com/office/officeart/2005/8/layout/hProcess9"/>
    <dgm:cxn modelId="{6C12CD7E-97A8-4310-ABEF-4D1C07E965C2}" type="presParOf" srcId="{3DF3F9FE-2C90-4D78-BCDB-64EE41803672}" destId="{57019DA1-7866-41C5-946B-9B0C35D61A42}" srcOrd="2" destOrd="0" presId="urn:microsoft.com/office/officeart/2005/8/layout/hProcess9"/>
    <dgm:cxn modelId="{20063681-F46C-436F-95BA-63A26269BC39}" type="presParOf" srcId="{3DF3F9FE-2C90-4D78-BCDB-64EE41803672}" destId="{288C981E-48C3-4158-B737-D374DD7A9603}" srcOrd="3" destOrd="0" presId="urn:microsoft.com/office/officeart/2005/8/layout/hProcess9"/>
    <dgm:cxn modelId="{4167C560-9C75-4447-9FBE-7662700CD65D}" type="presParOf" srcId="{3DF3F9FE-2C90-4D78-BCDB-64EE41803672}" destId="{E310C73F-39CA-4054-88B5-B24C3CBDEF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978FF4-4CE0-4BEC-8F99-0743E980F4CE}">
      <dsp:nvSpPr>
        <dsp:cNvPr id="0" name=""/>
        <dsp:cNvSpPr/>
      </dsp:nvSpPr>
      <dsp:spPr>
        <a:xfrm>
          <a:off x="0" y="402202"/>
          <a:ext cx="54743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61BC1D-0D59-40FC-94CC-78AF04F7E662}">
      <dsp:nvSpPr>
        <dsp:cNvPr id="0" name=""/>
        <dsp:cNvSpPr/>
      </dsp:nvSpPr>
      <dsp:spPr>
        <a:xfrm>
          <a:off x="273719" y="33202"/>
          <a:ext cx="3832074" cy="73800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43" tIns="0" rIns="14484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DEFINIBLE</a:t>
          </a:r>
          <a:endParaRPr lang="es-AR" sz="2500" kern="1200" dirty="0"/>
        </a:p>
      </dsp:txBody>
      <dsp:txXfrm>
        <a:off x="309745" y="69228"/>
        <a:ext cx="3760022" cy="665948"/>
      </dsp:txXfrm>
    </dsp:sp>
    <dsp:sp modelId="{B90D7298-5771-4B20-818B-800F2DCFF9DD}">
      <dsp:nvSpPr>
        <dsp:cNvPr id="0" name=""/>
        <dsp:cNvSpPr/>
      </dsp:nvSpPr>
      <dsp:spPr>
        <a:xfrm>
          <a:off x="0" y="1536202"/>
          <a:ext cx="54743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831052"/>
              <a:satOff val="-3562"/>
              <a:lumOff val="470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56D50-D05D-4833-B638-2336D29F7388}">
      <dsp:nvSpPr>
        <dsp:cNvPr id="0" name=""/>
        <dsp:cNvSpPr/>
      </dsp:nvSpPr>
      <dsp:spPr>
        <a:xfrm>
          <a:off x="273719" y="1167202"/>
          <a:ext cx="3832074" cy="738000"/>
        </a:xfrm>
        <a:prstGeom prst="roundRect">
          <a:avLst/>
        </a:prstGeom>
        <a:solidFill>
          <a:schemeClr val="accent4">
            <a:hueOff val="-831052"/>
            <a:satOff val="-3562"/>
            <a:lumOff val="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43" tIns="0" rIns="14484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REPETIBLE</a:t>
          </a:r>
          <a:endParaRPr lang="es-AR" sz="2500" kern="1200" dirty="0"/>
        </a:p>
      </dsp:txBody>
      <dsp:txXfrm>
        <a:off x="309745" y="1203228"/>
        <a:ext cx="3760022" cy="665948"/>
      </dsp:txXfrm>
    </dsp:sp>
    <dsp:sp modelId="{E2C88101-D0A4-4E05-BD24-E4AE064047BD}">
      <dsp:nvSpPr>
        <dsp:cNvPr id="0" name=""/>
        <dsp:cNvSpPr/>
      </dsp:nvSpPr>
      <dsp:spPr>
        <a:xfrm>
          <a:off x="0" y="2670202"/>
          <a:ext cx="5474392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4">
              <a:hueOff val="-1662103"/>
              <a:satOff val="-7124"/>
              <a:lumOff val="941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AFC70B-0853-4C1E-89BD-6E2D8AB73D68}">
      <dsp:nvSpPr>
        <dsp:cNvPr id="0" name=""/>
        <dsp:cNvSpPr/>
      </dsp:nvSpPr>
      <dsp:spPr>
        <a:xfrm>
          <a:off x="273719" y="2301202"/>
          <a:ext cx="3832074" cy="738000"/>
        </a:xfrm>
        <a:prstGeom prst="roundRect">
          <a:avLst/>
        </a:prstGeom>
        <a:solidFill>
          <a:schemeClr val="accent4">
            <a:hueOff val="-1662103"/>
            <a:satOff val="-7124"/>
            <a:lumOff val="941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843" tIns="0" rIns="144843" bIns="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/>
            <a:t>COFIABLE</a:t>
          </a:r>
          <a:endParaRPr lang="es-AR" sz="2500" kern="1200" dirty="0"/>
        </a:p>
      </dsp:txBody>
      <dsp:txXfrm>
        <a:off x="309745" y="2337228"/>
        <a:ext cx="3760022" cy="6659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84C9D3-3D3D-4820-B44F-8B9538A6215C}">
      <dsp:nvSpPr>
        <dsp:cNvPr id="0" name=""/>
        <dsp:cNvSpPr/>
      </dsp:nvSpPr>
      <dsp:spPr>
        <a:xfrm>
          <a:off x="0" y="18820"/>
          <a:ext cx="478967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solidFill>
                <a:srgbClr val="002060"/>
              </a:solidFill>
            </a:rPr>
            <a:t>Datos</a:t>
          </a:r>
          <a:endParaRPr lang="es-AR" sz="4000" kern="1200" dirty="0">
            <a:solidFill>
              <a:srgbClr val="002060"/>
            </a:solidFill>
          </a:endParaRPr>
        </a:p>
      </dsp:txBody>
      <dsp:txXfrm>
        <a:off x="45692" y="64512"/>
        <a:ext cx="4698286" cy="844616"/>
      </dsp:txXfrm>
    </dsp:sp>
    <dsp:sp modelId="{AEF9E0FD-815A-4C21-8276-37CCDFE6C37D}">
      <dsp:nvSpPr>
        <dsp:cNvPr id="0" name=""/>
        <dsp:cNvSpPr/>
      </dsp:nvSpPr>
      <dsp:spPr>
        <a:xfrm>
          <a:off x="0" y="954821"/>
          <a:ext cx="4789670" cy="136620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100" kern="1200" dirty="0"/>
            <a:t>Representan los objetos sobre los que operan</a:t>
          </a:r>
          <a:endParaRPr lang="es-AR" sz="3100" kern="1200" dirty="0"/>
        </a:p>
      </dsp:txBody>
      <dsp:txXfrm>
        <a:off x="0" y="954821"/>
        <a:ext cx="4789670" cy="1366200"/>
      </dsp:txXfrm>
    </dsp:sp>
    <dsp:sp modelId="{3268AF0A-ED60-4B59-8EC0-72645AD49A54}">
      <dsp:nvSpPr>
        <dsp:cNvPr id="0" name=""/>
        <dsp:cNvSpPr/>
      </dsp:nvSpPr>
      <dsp:spPr>
        <a:xfrm>
          <a:off x="0" y="2321021"/>
          <a:ext cx="4789670" cy="936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000" kern="1200" dirty="0">
              <a:solidFill>
                <a:srgbClr val="002060"/>
              </a:solidFill>
            </a:rPr>
            <a:t>Procedimientos</a:t>
          </a:r>
          <a:endParaRPr lang="es-AR" sz="4000" kern="1200" dirty="0">
            <a:solidFill>
              <a:srgbClr val="002060"/>
            </a:solidFill>
          </a:endParaRPr>
        </a:p>
      </dsp:txBody>
      <dsp:txXfrm>
        <a:off x="45692" y="2366713"/>
        <a:ext cx="4698286" cy="844616"/>
      </dsp:txXfrm>
    </dsp:sp>
    <dsp:sp modelId="{6686C27E-0F8B-4CD4-B3D3-DA171CC9AD84}">
      <dsp:nvSpPr>
        <dsp:cNvPr id="0" name=""/>
        <dsp:cNvSpPr/>
      </dsp:nvSpPr>
      <dsp:spPr>
        <a:xfrm>
          <a:off x="0" y="3257021"/>
          <a:ext cx="4789670" cy="1366200"/>
        </a:xfrm>
        <a:prstGeom prst="rect">
          <a:avLst/>
        </a:prstGeom>
        <a:noFill/>
        <a:ln w="12700" cap="rnd" cmpd="sng" algn="ctr">
          <a:solidFill>
            <a:schemeClr val="dk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072" tIns="50800" rIns="284480" bIns="50800" numCol="1" spcCol="1270" anchor="t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3100" kern="1200" dirty="0"/>
            <a:t>Son las Reglas que definen como manipularlos</a:t>
          </a:r>
          <a:endParaRPr lang="es-AR" sz="3100" kern="1200" dirty="0"/>
        </a:p>
      </dsp:txBody>
      <dsp:txXfrm>
        <a:off x="0" y="3257021"/>
        <a:ext cx="4789670" cy="13662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8D1C48-C711-4E68-89A2-3B23067EFD85}">
      <dsp:nvSpPr>
        <dsp:cNvPr id="0" name=""/>
        <dsp:cNvSpPr/>
      </dsp:nvSpPr>
      <dsp:spPr>
        <a:xfrm>
          <a:off x="3444" y="1404659"/>
          <a:ext cx="2486503" cy="149190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ENTRAD</a:t>
          </a:r>
          <a:endParaRPr lang="es-AR" sz="4400" kern="1200" dirty="0"/>
        </a:p>
      </dsp:txBody>
      <dsp:txXfrm>
        <a:off x="47140" y="1448355"/>
        <a:ext cx="2399111" cy="1404510"/>
      </dsp:txXfrm>
    </dsp:sp>
    <dsp:sp modelId="{9B7E98F3-9C2B-4983-8656-6994E6034E34}">
      <dsp:nvSpPr>
        <dsp:cNvPr id="0" name=""/>
        <dsp:cNvSpPr/>
      </dsp:nvSpPr>
      <dsp:spPr>
        <a:xfrm>
          <a:off x="2738598" y="1842284"/>
          <a:ext cx="527138" cy="616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2738598" y="1965614"/>
        <a:ext cx="368997" cy="369992"/>
      </dsp:txXfrm>
    </dsp:sp>
    <dsp:sp modelId="{E602A1F6-29D2-4FEA-BD82-7FCAC0B494CF}">
      <dsp:nvSpPr>
        <dsp:cNvPr id="0" name=""/>
        <dsp:cNvSpPr/>
      </dsp:nvSpPr>
      <dsp:spPr>
        <a:xfrm>
          <a:off x="3484549" y="1404659"/>
          <a:ext cx="3970449" cy="149190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236739"/>
            <a:satOff val="-9285"/>
            <a:lumOff val="1483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PROCESO</a:t>
          </a:r>
          <a:endParaRPr lang="es-AR" sz="4400" kern="1200" dirty="0"/>
        </a:p>
      </dsp:txBody>
      <dsp:txXfrm>
        <a:off x="3528245" y="1448355"/>
        <a:ext cx="3883057" cy="1404510"/>
      </dsp:txXfrm>
    </dsp:sp>
    <dsp:sp modelId="{651D597E-365A-44C2-9E08-55AA17E6AEF9}">
      <dsp:nvSpPr>
        <dsp:cNvPr id="0" name=""/>
        <dsp:cNvSpPr/>
      </dsp:nvSpPr>
      <dsp:spPr>
        <a:xfrm>
          <a:off x="7703649" y="1842284"/>
          <a:ext cx="527138" cy="61665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shade val="90000"/>
            <a:hueOff val="473457"/>
            <a:satOff val="-18187"/>
            <a:lumOff val="2726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700" kern="1200"/>
        </a:p>
      </dsp:txBody>
      <dsp:txXfrm>
        <a:off x="7703649" y="1965614"/>
        <a:ext cx="368997" cy="369992"/>
      </dsp:txXfrm>
    </dsp:sp>
    <dsp:sp modelId="{37653A15-7889-4885-86E0-BAF5B4A06DC4}">
      <dsp:nvSpPr>
        <dsp:cNvPr id="0" name=""/>
        <dsp:cNvSpPr/>
      </dsp:nvSpPr>
      <dsp:spPr>
        <a:xfrm>
          <a:off x="8449600" y="1404659"/>
          <a:ext cx="2486503" cy="1491902"/>
        </a:xfrm>
        <a:prstGeom prst="roundRect">
          <a:avLst>
            <a:gd name="adj" fmla="val 10000"/>
          </a:avLst>
        </a:prstGeom>
        <a:solidFill>
          <a:schemeClr val="accent2">
            <a:shade val="80000"/>
            <a:hueOff val="473479"/>
            <a:satOff val="-18570"/>
            <a:lumOff val="2967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4400" kern="1200" dirty="0"/>
            <a:t>SALIDA</a:t>
          </a:r>
          <a:endParaRPr lang="es-AR" sz="4400" kern="1200" dirty="0"/>
        </a:p>
      </dsp:txBody>
      <dsp:txXfrm>
        <a:off x="8493296" y="1448355"/>
        <a:ext cx="2399111" cy="14045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DB7BD4-3E76-4800-80BD-C2ACB0173BF7}">
      <dsp:nvSpPr>
        <dsp:cNvPr id="0" name=""/>
        <dsp:cNvSpPr/>
      </dsp:nvSpPr>
      <dsp:spPr>
        <a:xfrm rot="5400000">
          <a:off x="5095373" y="-2260625"/>
          <a:ext cx="4736264" cy="925751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43815" rIns="87630" bIns="43815" numCol="1" spcCol="1270" anchor="ctr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Operaciones aritméticas.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Manipulación y análisis de texto.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Loops: ejecutar grupo de instrucciones repetidamente.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Condicionales: ejecutar grupo de instrucciones según criterio.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Entrada/salida: recibir y entregar datos de y al mundo exterior.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Funciones y procedimientos para manipular los datos.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/>
            <a:t>• Utilizar librerías de funciones y procedimientos “prefabricados”.</a:t>
          </a:r>
          <a:endParaRPr lang="es-AR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ES" sz="2300" kern="1200" dirty="0"/>
            <a:t>• Hacer programas combinando estructuras simples para formar otras complejas.</a:t>
          </a:r>
          <a:endParaRPr lang="es-AR" sz="2300" kern="1200" dirty="0"/>
        </a:p>
      </dsp:txBody>
      <dsp:txXfrm rot="-5400000">
        <a:off x="2834748" y="231205"/>
        <a:ext cx="9026310" cy="4273854"/>
      </dsp:txXfrm>
    </dsp:sp>
    <dsp:sp modelId="{BF7B72BE-4D73-44D1-8A71-BE9A75D97634}">
      <dsp:nvSpPr>
        <dsp:cNvPr id="0" name=""/>
        <dsp:cNvSpPr/>
      </dsp:nvSpPr>
      <dsp:spPr>
        <a:xfrm>
          <a:off x="60943" y="796023"/>
          <a:ext cx="2773804" cy="314421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1" kern="1200" dirty="0"/>
            <a:t>La mayoría de los lenguajes ( para no decir todos) son capaces de realizar:</a:t>
          </a:r>
          <a:endParaRPr lang="es-AR" sz="2900" kern="1200" dirty="0"/>
        </a:p>
      </dsp:txBody>
      <dsp:txXfrm>
        <a:off x="196349" y="931429"/>
        <a:ext cx="2502992" cy="28734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A6657-AD7D-490C-95E7-3D5363A446F2}">
      <dsp:nvSpPr>
        <dsp:cNvPr id="0" name=""/>
        <dsp:cNvSpPr/>
      </dsp:nvSpPr>
      <dsp:spPr>
        <a:xfrm>
          <a:off x="0" y="4575037"/>
          <a:ext cx="11836400" cy="1000906"/>
        </a:xfrm>
        <a:prstGeom prst="rect">
          <a:avLst/>
        </a:prstGeom>
        <a:gradFill rotWithShape="0">
          <a:gsLst>
            <a:gs pos="0">
              <a:schemeClr val="accent1">
                <a:shade val="50000"/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>
              <a:solidFill>
                <a:srgbClr val="002060"/>
              </a:solidFill>
            </a:rPr>
            <a:t>Debug.</a:t>
          </a:r>
          <a:endParaRPr lang="es-AR" sz="3200" b="1" kern="1200">
            <a:solidFill>
              <a:srgbClr val="002060"/>
            </a:solidFill>
          </a:endParaRPr>
        </a:p>
      </dsp:txBody>
      <dsp:txXfrm>
        <a:off x="0" y="4575037"/>
        <a:ext cx="11836400" cy="1000906"/>
      </dsp:txXfrm>
    </dsp:sp>
    <dsp:sp modelId="{A07E121F-2A0D-48F7-AC1B-7E0E2B83CE29}">
      <dsp:nvSpPr>
        <dsp:cNvPr id="0" name=""/>
        <dsp:cNvSpPr/>
      </dsp:nvSpPr>
      <dsp:spPr>
        <a:xfrm rot="10800000">
          <a:off x="0" y="3050657"/>
          <a:ext cx="11836400" cy="1539393"/>
        </a:xfrm>
        <a:prstGeom prst="upArrowCallout">
          <a:avLst/>
        </a:prstGeom>
        <a:gradFill rotWithShape="0">
          <a:gsLst>
            <a:gs pos="0">
              <a:schemeClr val="accent1">
                <a:shade val="50000"/>
                <a:hueOff val="122340"/>
                <a:satOff val="16152"/>
                <a:lumOff val="1890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22340"/>
                <a:satOff val="16152"/>
                <a:lumOff val="189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>
              <a:solidFill>
                <a:srgbClr val="002060"/>
              </a:solidFill>
            </a:rPr>
            <a:t>Ejecutar la solución y verificar el resultado. </a:t>
          </a:r>
          <a:endParaRPr lang="es-AR" sz="3200" b="1" kern="1200">
            <a:solidFill>
              <a:srgbClr val="002060"/>
            </a:solidFill>
          </a:endParaRPr>
        </a:p>
      </dsp:txBody>
      <dsp:txXfrm rot="10800000">
        <a:off x="0" y="3050657"/>
        <a:ext cx="11836400" cy="1000251"/>
      </dsp:txXfrm>
    </dsp:sp>
    <dsp:sp modelId="{CC75E9D3-7A4F-4985-ADEB-DB4D4408516E}">
      <dsp:nvSpPr>
        <dsp:cNvPr id="0" name=""/>
        <dsp:cNvSpPr/>
      </dsp:nvSpPr>
      <dsp:spPr>
        <a:xfrm rot="10800000">
          <a:off x="0" y="1526276"/>
          <a:ext cx="11836400" cy="1539393"/>
        </a:xfrm>
        <a:prstGeom prst="upArrowCallout">
          <a:avLst/>
        </a:prstGeom>
        <a:gradFill rotWithShape="0">
          <a:gsLst>
            <a:gs pos="0">
              <a:schemeClr val="accent1">
                <a:shade val="50000"/>
                <a:hueOff val="244679"/>
                <a:satOff val="32304"/>
                <a:lumOff val="37816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244679"/>
                <a:satOff val="32304"/>
                <a:lumOff val="3781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>
              <a:solidFill>
                <a:srgbClr val="002060"/>
              </a:solidFill>
            </a:rPr>
            <a:t>Escribir el código fuente y generar el objetivo ejecutable (script/bytecode/exe). </a:t>
          </a:r>
          <a:endParaRPr lang="es-AR" sz="3200" b="1" kern="1200">
            <a:solidFill>
              <a:srgbClr val="002060"/>
            </a:solidFill>
          </a:endParaRPr>
        </a:p>
      </dsp:txBody>
      <dsp:txXfrm rot="10800000">
        <a:off x="0" y="1526276"/>
        <a:ext cx="11836400" cy="1000251"/>
      </dsp:txXfrm>
    </dsp:sp>
    <dsp:sp modelId="{384435BF-712B-403C-81BE-8B5CC3B2BBA3}">
      <dsp:nvSpPr>
        <dsp:cNvPr id="0" name=""/>
        <dsp:cNvSpPr/>
      </dsp:nvSpPr>
      <dsp:spPr>
        <a:xfrm rot="10800000">
          <a:off x="0" y="1896"/>
          <a:ext cx="11836400" cy="1539393"/>
        </a:xfrm>
        <a:prstGeom prst="upArrowCallout">
          <a:avLst/>
        </a:prstGeom>
        <a:gradFill rotWithShape="0">
          <a:gsLst>
            <a:gs pos="0">
              <a:schemeClr val="accent1">
                <a:shade val="50000"/>
                <a:hueOff val="122340"/>
                <a:satOff val="16152"/>
                <a:lumOff val="18908"/>
                <a:alphaOff val="0"/>
                <a:tint val="96000"/>
                <a:lumMod val="100000"/>
              </a:schemeClr>
            </a:gs>
            <a:gs pos="78000">
              <a:schemeClr val="accent1">
                <a:shade val="50000"/>
                <a:hueOff val="122340"/>
                <a:satOff val="16152"/>
                <a:lumOff val="189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200" b="1" kern="1200" dirty="0">
              <a:solidFill>
                <a:srgbClr val="002060"/>
              </a:solidFill>
            </a:rPr>
            <a:t>Diseñar el algoritmo de solución. </a:t>
          </a:r>
          <a:endParaRPr lang="es-AR" sz="3200" b="1" kern="1200" dirty="0">
            <a:solidFill>
              <a:srgbClr val="002060"/>
            </a:solidFill>
          </a:endParaRPr>
        </a:p>
      </dsp:txBody>
      <dsp:txXfrm rot="10800000">
        <a:off x="0" y="1896"/>
        <a:ext cx="11836400" cy="100025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351D17-229D-4ADE-B907-A53FA70A4B80}">
      <dsp:nvSpPr>
        <dsp:cNvPr id="0" name=""/>
        <dsp:cNvSpPr/>
      </dsp:nvSpPr>
      <dsp:spPr>
        <a:xfrm>
          <a:off x="2179614" y="1015280"/>
          <a:ext cx="7476896" cy="4020819"/>
        </a:xfrm>
        <a:prstGeom prst="round2DiagRect">
          <a:avLst>
            <a:gd name="adj1" fmla="val 0"/>
            <a:gd name="adj2" fmla="val 16670"/>
          </a:avLst>
        </a:prstGeom>
        <a:blipFill rotWithShape="0">
          <a:blip xmlns:r="http://schemas.openxmlformats.org/officeDocument/2006/relationships" r:embed="rId1"/>
          <a:tile tx="0" ty="0" sx="100000" sy="100000" flip="none" algn="tl"/>
        </a:blip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A0E226-53A9-4D89-AD1F-EE5A7C6C7DF5}">
      <dsp:nvSpPr>
        <dsp:cNvPr id="0" name=""/>
        <dsp:cNvSpPr/>
      </dsp:nvSpPr>
      <dsp:spPr>
        <a:xfrm>
          <a:off x="5693756" y="1462116"/>
          <a:ext cx="996" cy="3167918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2DB3DB-AA73-4D25-AFA7-92740E7965DF}">
      <dsp:nvSpPr>
        <dsp:cNvPr id="0" name=""/>
        <dsp:cNvSpPr/>
      </dsp:nvSpPr>
      <dsp:spPr>
        <a:xfrm>
          <a:off x="2204537" y="1340273"/>
          <a:ext cx="3239988" cy="34116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b="1" kern="1200" dirty="0">
              <a:solidFill>
                <a:schemeClr val="accent6">
                  <a:lumMod val="50000"/>
                </a:schemeClr>
              </a:solidFill>
            </a:rPr>
            <a:t>GENERA CÓDIGO BINARIO: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. Muy compacto.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. Optimizado.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400" kern="1200" dirty="0"/>
            <a:t>. Específico para el sistema operativo/ procesador objetivo.</a:t>
          </a:r>
        </a:p>
      </dsp:txBody>
      <dsp:txXfrm>
        <a:off x="2204537" y="1340273"/>
        <a:ext cx="3239988" cy="3411604"/>
      </dsp:txXfrm>
    </dsp:sp>
    <dsp:sp modelId="{3DC1F25D-4AD8-438F-A0BD-F34274DE4325}">
      <dsp:nvSpPr>
        <dsp:cNvPr id="0" name=""/>
        <dsp:cNvSpPr/>
      </dsp:nvSpPr>
      <dsp:spPr>
        <a:xfrm>
          <a:off x="5942985" y="1340273"/>
          <a:ext cx="3239988" cy="34116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400" b="1" kern="1200" dirty="0">
              <a:solidFill>
                <a:srgbClr val="002060"/>
              </a:solidFill>
            </a:rPr>
            <a:t>EJECUTA LÍNEA POR LINEA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AR" sz="2400" kern="1200" dirty="0"/>
            <a:t>. Muy flexible, cambio el código y corre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AR" sz="2400" kern="1200" dirty="0"/>
            <a:t>. Se interpreta en el momento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s-AR" sz="2400" kern="1200" dirty="0"/>
            <a:t>. No está optimizado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2400" kern="1200" dirty="0"/>
        </a:p>
      </dsp:txBody>
      <dsp:txXfrm>
        <a:off x="5942985" y="1340273"/>
        <a:ext cx="3239988" cy="3411604"/>
      </dsp:txXfrm>
    </dsp:sp>
    <dsp:sp modelId="{801ECC06-218C-4744-BFC8-87F5232851D4}">
      <dsp:nvSpPr>
        <dsp:cNvPr id="0" name=""/>
        <dsp:cNvSpPr/>
      </dsp:nvSpPr>
      <dsp:spPr>
        <a:xfrm rot="16200000">
          <a:off x="-748788" y="2345825"/>
          <a:ext cx="4386348" cy="12461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6">
            <a:lumMod val="60000"/>
            <a:lumOff val="4000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COMPILADOR</a:t>
          </a:r>
          <a:endParaRPr lang="es-AR" sz="2900" kern="1200" dirty="0"/>
        </a:p>
      </dsp:txBody>
      <dsp:txXfrm>
        <a:off x="-560452" y="2846757"/>
        <a:ext cx="4009676" cy="620957"/>
      </dsp:txXfrm>
    </dsp:sp>
    <dsp:sp modelId="{DDEA158E-6DAC-421A-B9C2-171A5701A24C}">
      <dsp:nvSpPr>
        <dsp:cNvPr id="0" name=""/>
        <dsp:cNvSpPr/>
      </dsp:nvSpPr>
      <dsp:spPr>
        <a:xfrm rot="5400000">
          <a:off x="7899489" y="2743179"/>
          <a:ext cx="4386348" cy="1246149"/>
        </a:xfrm>
        <a:prstGeom prst="rightArrow">
          <a:avLst>
            <a:gd name="adj1" fmla="val 49830"/>
            <a:gd name="adj2" fmla="val 60660"/>
          </a:avLst>
        </a:prstGeom>
        <a:solidFill>
          <a:schemeClr val="accent2">
            <a:lumMod val="60000"/>
            <a:lumOff val="40000"/>
          </a:schemeClr>
        </a:solidFill>
        <a:ln w="19050" cap="rnd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INTERPRETE</a:t>
          </a:r>
          <a:endParaRPr lang="es-AR" sz="2900" kern="1200" dirty="0"/>
        </a:p>
      </dsp:txBody>
      <dsp:txXfrm>
        <a:off x="8087825" y="2867439"/>
        <a:ext cx="4009676" cy="62095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25F5-A85C-4D90-9DD2-20521F506B55}">
      <dsp:nvSpPr>
        <dsp:cNvPr id="0" name=""/>
        <dsp:cNvSpPr/>
      </dsp:nvSpPr>
      <dsp:spPr>
        <a:xfrm>
          <a:off x="853588" y="0"/>
          <a:ext cx="4837003" cy="360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9B12-E332-42F0-B5F1-EB96D63C8BF5}">
      <dsp:nvSpPr>
        <dsp:cNvPr id="0" name=""/>
        <dsp:cNvSpPr/>
      </dsp:nvSpPr>
      <dsp:spPr>
        <a:xfrm>
          <a:off x="6112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Analizador Léxico</a:t>
          </a:r>
        </a:p>
      </dsp:txBody>
      <dsp:txXfrm>
        <a:off x="76415" y="1150422"/>
        <a:ext cx="1691053" cy="1299554"/>
      </dsp:txXfrm>
    </dsp:sp>
    <dsp:sp modelId="{57019DA1-7866-41C5-946B-9B0C35D61A42}">
      <dsp:nvSpPr>
        <dsp:cNvPr id="0" name=""/>
        <dsp:cNvSpPr/>
      </dsp:nvSpPr>
      <dsp:spPr>
        <a:xfrm>
          <a:off x="1929466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Analizador Sintáctico</a:t>
          </a:r>
        </a:p>
      </dsp:txBody>
      <dsp:txXfrm>
        <a:off x="1999769" y="1150422"/>
        <a:ext cx="1691053" cy="1299554"/>
      </dsp:txXfrm>
    </dsp:sp>
    <dsp:sp modelId="{E310C73F-39CA-4054-88B5-B24C3CBDEFE5}">
      <dsp:nvSpPr>
        <dsp:cNvPr id="0" name=""/>
        <dsp:cNvSpPr/>
      </dsp:nvSpPr>
      <dsp:spPr>
        <a:xfrm>
          <a:off x="3852819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kern="1200" dirty="0"/>
            <a:t>Analizador Semántico</a:t>
          </a:r>
        </a:p>
      </dsp:txBody>
      <dsp:txXfrm>
        <a:off x="3923122" y="1150422"/>
        <a:ext cx="1691053" cy="129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9/3/layout/OpposingIdeas">
  <dgm:title val=""/>
  <dgm:desc val=""/>
  <dgm:catLst>
    <dgm:cat type="relationship" pri="34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30" srcId="0" destId="10" srcOrd="0" destOrd="0"/>
        <dgm:cxn modelId="12" srcId="10" destId="11" srcOrd="0" destOrd="0"/>
        <dgm:cxn modelId="40" srcId="0" destId="20" srcOrd="1" destOrd="0"/>
        <dgm:cxn modelId="22" srcId="20" destId="21" srcOrd="0" destOrd="0"/>
      </dgm:cxnLst>
      <dgm:bg/>
      <dgm:whole/>
    </dgm:dataModel>
  </dgm:clrData>
  <dgm:layoutNode name="Name0">
    <dgm:varLst>
      <dgm:chMax val="2"/>
      <dgm:dir/>
      <dgm:animOne val="branch"/>
      <dgm:animLvl val="lvl"/>
      <dgm:resizeHandles val="exact"/>
    </dgm:varLst>
    <dgm:choose name="Name1">
      <dgm:if name="Name2" axis="ch" ptType="node" func="cnt" op="lte" val="1">
        <dgm:alg type="composite">
          <dgm:param type="ar" val="0.9928"/>
        </dgm:alg>
      </dgm:if>
      <dgm:else name="Name3">
        <dgm:alg type="composite">
          <dgm:param type="ar" val="1.6364"/>
        </dgm:alg>
      </dgm:else>
    </dgm:choose>
    <dgm:shape xmlns:r="http://schemas.openxmlformats.org/officeDocument/2006/relationships" r:blip="">
      <dgm:adjLst/>
    </dgm:shape>
    <dgm:choose name="Name4">
      <dgm:if name="Name5" func="var" arg="dir" op="equ" val="norm">
        <dgm:choose name="Name6">
          <dgm:if name="Name7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2963"/>
              <dgm:constr type="t" for="ch" forName="ChildText1" refType="h" fact="0.2722"/>
              <dgm:constr type="w" for="ch" forName="ChildText1" refType="w" fact="0.6534"/>
              <dgm:constr type="h" for="ch" forName="ChildText1" refType="h" fact="0.6682"/>
              <dgm:constr type="l" for="ch" forName="Background" refType="w" fact="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l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l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8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l" for="ch" forName="ChildText1" refType="w" fact="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l" for="ch" forName="ChildText2" refType="w" fact="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l" for="ch" forName="Background" refType="w" fact="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l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l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l" for="ch" forName="ParentText2" refType="w" fact="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l" for="ch" forName="ParentShape2" refType="w" fact="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l" for="ch" forName="Divider" refType="w" fact="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if>
      <dgm:else name="Name9">
        <dgm:choose name="Name10">
          <dgm:if name="Name11" axis="ch" ptType="node" func="cnt" op="lte" val="1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2455"/>
              <dgm:constr type="t" for="ch" forName="ChildText1" refType="h" fact="0.2651"/>
              <dgm:constr type="w" for="ch" forName="ChildText1" refType="w" fact="0.5351"/>
              <dgm:constr type="h" for="ch" forName="ChildText1" refType="h" fact="0.56"/>
              <dgm:constr type="r" for="ch" forName="Background" refType="w" fact="-0.246"/>
              <dgm:constr type="t" for="ch" forName="Background" refType="h" fact="0.2125"/>
              <dgm:constr type="w" for="ch" forName="Background" refType="w" fact="0.754"/>
              <dgm:constr type="h" for="ch" forName="Background" refType="h" fact="0.7875"/>
              <dgm:constr type="r" for="ch" forName="ParentText1" refType="w" fact="0"/>
              <dgm:constr type="t" for="ch" forName="ParentText1" refType="h" fact="0"/>
              <dgm:constr type="w" for="ch" forName="ParentText1" refType="w" fact="0.234"/>
              <dgm:constr type="h" for="ch" forName="ParentText1" refType="h" fact="0.8713"/>
              <dgm:constr type="r" for="ch" forName="ParentShape1" refType="w" fact="0"/>
              <dgm:constr type="t" for="ch" forName="ParentShape1" refType="h" fact="0"/>
              <dgm:constr type="w" for="ch" forName="ParentShape1" refType="w" fact="0.234"/>
              <dgm:constr type="h" for="ch" forName="ParentShape1" refType="h" fact="0.8713"/>
            </dgm:constrLst>
          </dgm:if>
          <dgm:else name="Name12">
            <dgm:constrLst>
              <dgm:constr type="primFontSz" for="des" forName="ParentText1" op="equ" val="65"/>
              <dgm:constr type="primFontSz" for="des" forName="ParentText2" refType="primFontSz" refFor="des" refForName="ParentText1" op="equ"/>
              <dgm:constr type="primFontSz" for="des" forName="ChildText1" op="equ" val="65"/>
              <dgm:constr type="primFontSz" for="des" forName="ChildText2" refType="primFontSz" refFor="des" refForName="ChildText1" op="equ"/>
              <dgm:constr type="r" for="ch" forName="ChildText1" refType="w" fact="-0.15"/>
              <dgm:constr type="t" for="ch" forName="ChildText1" refType="h" fact="0.22"/>
              <dgm:constr type="w" for="ch" forName="ChildText1" refType="w" fact="0.325"/>
              <dgm:constr type="h" for="ch" forName="ChildText1" refType="h" fact="0.56"/>
              <dgm:constr type="r" for="ch" forName="ChildText2" refType="w" fact="-0.525"/>
              <dgm:constr type="t" for="ch" forName="ChildText2" refType="h" fact="0.22"/>
              <dgm:constr type="w" for="ch" forName="ChildText2" refType="w" fact="0.325"/>
              <dgm:constr type="h" for="ch" forName="ChildText2" refType="h" fact="0.56"/>
              <dgm:constr type="r" for="ch" forName="Background" refType="w" fact="-0.125"/>
              <dgm:constr type="t" for="ch" forName="Background" refType="h" fact="0.17"/>
              <dgm:constr type="w" for="ch" forName="Background" refType="w" fact="0.75"/>
              <dgm:constr type="h" for="ch" forName="Background" refType="h" fact="0.66"/>
              <dgm:constr type="r" for="ch" forName="ParentText1" refType="w" fact="0"/>
              <dgm:constr type="t" for="ch" forName="ParentText1" refType="h" fact="0"/>
              <dgm:constr type="w" for="ch" forName="ParentText1" refType="w" fact="0.125"/>
              <dgm:constr type="h" for="ch" forName="ParentText1" refType="h" fact="0.72"/>
              <dgm:constr type="r" for="ch" forName="ParentShape1" refType="w" fact="0"/>
              <dgm:constr type="t" for="ch" forName="ParentShape1" refType="h" fact="0"/>
              <dgm:constr type="w" for="ch" forName="ParentShape1" refType="w" fact="0.125"/>
              <dgm:constr type="h" for="ch" forName="ParentShape1" refType="h" fact="0.72"/>
              <dgm:constr type="r" for="ch" forName="ParentText2" refType="w" fact="-0.875"/>
              <dgm:constr type="t" for="ch" forName="ParentText2" refType="h" fact="0.28"/>
              <dgm:constr type="w" for="ch" forName="ParentText2" refType="w" fact="0.125"/>
              <dgm:constr type="h" for="ch" forName="ParentText2" refType="h" fact="0.72"/>
              <dgm:constr type="r" for="ch" forName="ParentShape2" refType="w" fact="-0.875"/>
              <dgm:constr type="t" for="ch" forName="ParentShape2" refType="h" fact="0.28"/>
              <dgm:constr type="w" for="ch" forName="ParentShape2" refType="w" fact="0.125"/>
              <dgm:constr type="h" for="ch" forName="ParentShape2" refType="h" fact="0.72"/>
              <dgm:constr type="r" for="ch" forName="Divider" refType="w" fact="-0.5"/>
              <dgm:constr type="t" for="ch" forName="Divider" refType="h" fact="0.24"/>
              <dgm:constr type="w" for="ch" forName="Divider" refType="w" fact="0.0001"/>
              <dgm:constr type="h" for="ch" forName="Divider" refType="h" fact="0.52"/>
            </dgm:constrLst>
          </dgm:else>
        </dgm:choose>
      </dgm:else>
    </dgm:choose>
    <dgm:choose name="Name13">
      <dgm:if name="Name14" axis="ch" ptType="node" func="cnt" op="gte" val="1">
        <dgm:layoutNode name="Background" styleLbl="node1">
          <dgm:alg type="sp"/>
          <dgm:choose name="Name15">
            <dgm:if name="Name16" func="var" arg="dir" op="equ" val="norm">
              <dgm:shape xmlns:r="http://schemas.openxmlformats.org/officeDocument/2006/relationships" type="round2DiagRect" r:blip="">
                <dgm:adjLst>
                  <dgm:adj idx="1" val="0"/>
                  <dgm:adj idx="2" val="0.1667"/>
                </dgm:adjLst>
              </dgm:shape>
            </dgm:if>
            <dgm:else name="Name17">
              <dgm:shape xmlns:r="http://schemas.openxmlformats.org/officeDocument/2006/relationships" type="round2DiagRect" r:blip="">
                <dgm:adjLst>
                  <dgm:adj idx="1" val="0.1667"/>
                  <dgm:adj idx="2" val="0"/>
                </dgm:adjLst>
              </dgm:shape>
            </dgm:else>
          </dgm:choose>
          <dgm:presOf/>
        </dgm:layoutNode>
        <dgm:choose name="Name18">
          <dgm:if name="Name19" axis="ch" ptType="node" func="cnt" op="gte" val="2">
            <dgm:layoutNode name="Divider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</dgm:if>
          <dgm:else name="Name20"/>
        </dgm:choose>
        <dgm:layoutNode name="ChildText1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 hideGeom="1">
            <dgm:adjLst/>
          </dgm:shape>
          <dgm:presOf axis="ch des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21">
          <dgm:if name="Name22" axis="ch" ptType="node" func="cnt" op="gte" val="2">
            <dgm:layoutNode name="ChildText2" styleLbl="revTx">
              <dgm:varLst>
                <dgm:chMax val="0"/>
                <dgm:chPref val="0"/>
                <dgm:bulletEnabled val="1"/>
              </dgm:varLst>
              <dgm:alg type="tx">
                <dgm:param type="parTxLTRAlign" val="l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ch des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23"/>
        </dgm:choose>
        <dgm:layoutNode name="ParentText1" styleLbl="revTx">
          <dgm:varLst>
            <dgm:chMax val="1"/>
            <dgm:chPref val="1"/>
          </dgm:varLst>
          <dgm:choose name="Name24">
            <dgm:if name="Name25" func="var" arg="dir" op="equ" val="norm">
              <dgm:alg type="tx">
                <dgm:param type="parTxLTRAlign" val="r"/>
                <dgm:param type="shpTxLTRAlignCh" val="r"/>
                <dgm:param type="txAnchorVertCh" val="mid"/>
                <dgm:param type="autoTxRot" val="grav"/>
              </dgm:alg>
            </dgm:if>
            <dgm:else name="Name26">
              <dgm:alg type="tx">
                <dgm:param type="parTxLTRAlign" val="l"/>
                <dgm:param type="shpTxLTRAlignCh" val="r"/>
                <dgm:param type="txAnchorVertCh" val="mid"/>
                <dgm:param type="autoTxRot" val="grav"/>
              </dgm:alg>
            </dgm:else>
          </dgm:choose>
          <dgm:choose name="Name27">
            <dgm:if name="Name28" func="var" arg="dir" op="equ" val="norm">
              <dgm:shape xmlns:r="http://schemas.openxmlformats.org/officeDocument/2006/relationships" rot="-90" type="rightArrow" r:blip="" hideGeom="1">
                <dgm:adjLst>
                  <dgm:adj idx="1" val="0.4983"/>
                  <dgm:adj idx="2" val="0.6066"/>
                </dgm:adjLst>
              </dgm:shape>
            </dgm:if>
            <dgm:else name="Name29">
              <dgm:shape xmlns:r="http://schemas.openxmlformats.org/officeDocument/2006/relationships" rot="90" type="leftArrow" r:blip="" hideGeom="1">
                <dgm:adjLst>
                  <dgm:adj idx="1" val="0.4983"/>
                  <dgm:adj idx="2" val="0.6066"/>
                </dgm:adjLst>
              </dgm:shape>
            </dgm:else>
          </dgm:choose>
          <dgm:presOf axis="ch 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ParentShape1" styleLbl="alignImgPlace1">
          <dgm:varLst/>
          <dgm:alg type="sp"/>
          <dgm:presOf axis="ch self" ptType="node node" st="1 1" cnt="1 0"/>
          <dgm:choose name="Name30">
            <dgm:if name="Name31" func="var" arg="dir" op="equ" val="norm">
              <dgm:shape xmlns:r="http://schemas.openxmlformats.org/officeDocument/2006/relationships" rot="-90" type="rightArrow" r:blip="">
                <dgm:adjLst>
                  <dgm:adj idx="1" val="0.4983"/>
                  <dgm:adj idx="2" val="0.6066"/>
                </dgm:adjLst>
              </dgm:shape>
            </dgm:if>
            <dgm:else name="Name32">
              <dgm:shape xmlns:r="http://schemas.openxmlformats.org/officeDocument/2006/relationships" rot="90" type="leftArrow" r:blip="">
                <dgm:adjLst>
                  <dgm:adj idx="1" val="0.4983"/>
                  <dgm:adj idx="2" val="0.6066"/>
                </dgm:adjLst>
              </dgm:shape>
            </dgm:else>
          </dgm:choose>
        </dgm:layoutNode>
        <dgm:choose name="Name33">
          <dgm:if name="Name34" axis="ch" ptType="node" func="cnt" op="gte" val="2">
            <dgm:layoutNode name="ParentText2" styleLbl="revTx">
              <dgm:varLst>
                <dgm:chMax val="1"/>
                <dgm:chPref val="1"/>
              </dgm:varLst>
              <dgm:choose name="Name35">
                <dgm:if name="Name36" func="var" arg="dir" op="equ" val="norm">
                  <dgm:alg type="tx">
                    <dgm:param type="parTxLTRAlign" val="r"/>
                    <dgm:param type="shpTxLTRAlignCh" val="r"/>
                    <dgm:param type="txAnchorVertCh" val="mid"/>
                    <dgm:param type="autoTxRot" val="grav"/>
                  </dgm:alg>
                </dgm:if>
                <dgm:else name="Name37">
                  <dgm:alg type="tx">
                    <dgm:param type="parTxLTRAlign" val="l"/>
                    <dgm:param type="shpTxLTRAlignCh" val="r"/>
                    <dgm:param type="txAnchorVertCh" val="mid"/>
                    <dgm:param type="autoTxRot" val="grav"/>
                  </dgm:alg>
                </dgm:else>
              </dgm:choose>
              <dgm:choose name="Name38">
                <dgm:if name="Name39" func="var" arg="dir" op="equ" val="norm">
                  <dgm:shape xmlns:r="http://schemas.openxmlformats.org/officeDocument/2006/relationships" rot="90" type="rightArrow" r:blip="" hideGeom="1">
                    <dgm:adjLst>
                      <dgm:adj idx="1" val="0.4983"/>
                      <dgm:adj idx="2" val="0.6066"/>
                    </dgm:adjLst>
                  </dgm:shape>
                </dgm:if>
                <dgm:else name="Name40">
                  <dgm:shape xmlns:r="http://schemas.openxmlformats.org/officeDocument/2006/relationships" rot="-90" type="leftArrow" r:blip="" hideGeom="1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ParentShape2" styleLbl="alignImgPlace1">
              <dgm:varLst/>
              <dgm:alg type="sp"/>
              <dgm:choose name="Name41">
                <dgm:if name="Name42" func="var" arg="dir" op="equ" val="norm">
                  <dgm:shape xmlns:r="http://schemas.openxmlformats.org/officeDocument/2006/relationships" rot="90" type="rightArrow" r:blip="">
                    <dgm:adjLst>
                      <dgm:adj idx="1" val="0.4983"/>
                      <dgm:adj idx="2" val="0.6066"/>
                    </dgm:adjLst>
                  </dgm:shape>
                </dgm:if>
                <dgm:else name="Name43">
                  <dgm:shape xmlns:r="http://schemas.openxmlformats.org/officeDocument/2006/relationships" rot="-90" type="leftArrow" r:blip="">
                    <dgm:adjLst>
                      <dgm:adj idx="1" val="0.4983"/>
                      <dgm:adj idx="2" val="0.6066"/>
                    </dgm:adjLst>
                  </dgm:shape>
                </dgm:else>
              </dgm:choose>
              <dgm:presOf axis="ch self" ptType="node node" st="2 1" cnt="1 0"/>
            </dgm:layoutNode>
          </dgm:if>
          <dgm:else name="Name44"/>
        </dgm:choose>
      </dgm:if>
      <dgm:else name="Name4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F6B89-5FDC-4FB6-947E-E3FC839EA008}" type="datetimeFigureOut">
              <a:rPr lang="es-AR" smtClean="0"/>
              <a:t>3/4/2023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AEBF4-F96B-4CAA-9714-8A2CD2E3AAF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0279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AEBF4-F96B-4CAA-9714-8A2CD2E3AAF7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51738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AEBF4-F96B-4CAA-9714-8A2CD2E3AAF7}" type="slidenum">
              <a:rPr lang="es-AR" smtClean="0"/>
              <a:t>13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704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CA545-DA80-406D-8232-9B53EA7D3FA2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5202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4CFB9-9346-4081-ABFA-B5A2BC73D937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4861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6B3FF-D877-448B-B6FF-4EE69DC8056D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725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7EE1-5A0D-48C5-AD31-84AFCD3EBBB7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95154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2084-45F4-4E04-8679-BCC4AA383FCB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32933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71BA-A1AE-4C9F-9D09-6FB6BC60F937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1206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A88C0-B972-42C8-B44A-3AB31408CB66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715226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18B61-A02F-4061-8D78-D57A982647B3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07635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FD7CF-25CD-4889-9DC0-D36CF682B7E6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26945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8245B-41F2-422D-BF27-7BFF9BDAA9F3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2726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523CF-A325-49BF-8621-D5394BCF8672}" type="datetime1">
              <a:rPr lang="es-AR" smtClean="0"/>
              <a:t>3/4/2023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427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2BB4F-A9C6-4B4E-ADF0-99A4E12B585F}" type="datetime1">
              <a:rPr lang="es-AR" smtClean="0"/>
              <a:t>3/4/2023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64500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BA9D8-4AD2-4CC3-822A-8DF68901D5C4}" type="datetime1">
              <a:rPr lang="es-AR" smtClean="0"/>
              <a:t>3/4/2023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36358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B3965B-23A8-413E-82D8-B302CF4F6B07}" type="datetime1">
              <a:rPr lang="es-AR" smtClean="0"/>
              <a:t>3/4/2023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25829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779FB-2536-4F0A-BA7D-CA639397D23A}" type="datetime1">
              <a:rPr lang="es-AR" smtClean="0"/>
              <a:t>3/4/2023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56353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E5E99B-2F70-4DC2-AE55-EA144D10FAC9}" type="datetime1">
              <a:rPr lang="es-AR" smtClean="0"/>
              <a:t>3/4/2023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83783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F2C55-9074-4F0E-8626-81969A0788E5}" type="datetime1">
              <a:rPr lang="es-AR" smtClean="0"/>
              <a:t>3/4/2023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32C8D88-0E88-4D83-854D-5106C0A23C98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93472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Objetos_(programaci%C3%B3n_orientada_a_objetos)" TargetMode="External"/><Relationship Id="rId2" Type="http://schemas.openxmlformats.org/officeDocument/2006/relationships/hyperlink" Target="http://es.wikipedia.org/wiki/Paradigma_de_programaci%C3%B3n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5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9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43231C-C018-46D2-FAE7-6D32D27F2A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08790" y="1615449"/>
            <a:ext cx="5443130" cy="2956550"/>
          </a:xfrm>
        </p:spPr>
        <p:txBody>
          <a:bodyPr>
            <a:normAutofit/>
          </a:bodyPr>
          <a:lstStyle/>
          <a:p>
            <a:pPr algn="l"/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PROGRAMACIÓN</a:t>
            </a:r>
            <a:b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</a:rPr>
            </a:br>
            <a:b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</a:rPr>
            </a:br>
            <a:r>
              <a:rPr lang="es-ES" sz="4400" b="1" dirty="0">
                <a:ln w="22225">
                  <a:solidFill>
                    <a:schemeClr val="accent2"/>
                  </a:solidFill>
                  <a:prstDash val="solid"/>
                </a:ln>
              </a:rPr>
              <a:t> BÁSICA 1</a:t>
            </a:r>
            <a:endParaRPr lang="es-AR" sz="4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70D91-556E-1661-3525-468D1C8B22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08790" y="4571999"/>
            <a:ext cx="3165212" cy="1096899"/>
          </a:xfrm>
        </p:spPr>
        <p:txBody>
          <a:bodyPr>
            <a:normAutofit/>
          </a:bodyPr>
          <a:lstStyle/>
          <a:p>
            <a:r>
              <a:rPr lang="es-ES" dirty="0"/>
              <a:t>PRIMERA PARTE</a:t>
            </a:r>
            <a:endParaRPr lang="es-AR" dirty="0"/>
          </a:p>
        </p:txBody>
      </p:sp>
      <p:pic>
        <p:nvPicPr>
          <p:cNvPr id="7" name="Imagen 6" descr="Imagen que contiene circuito, computadora, sostener, teléfono&#10;&#10;Descripción generada automáticamente">
            <a:extLst>
              <a:ext uri="{FF2B5EF4-FFF2-40B4-BE49-F238E27FC236}">
                <a16:creationId xmlns:a16="http://schemas.microsoft.com/office/drawing/2014/main" id="{BF67A035-F61C-42F7-1D4B-99282F7180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30" r="30962" b="-1"/>
          <a:stretch/>
        </p:blipFill>
        <p:spPr>
          <a:xfrm>
            <a:off x="2957361" y="10"/>
            <a:ext cx="3151431" cy="3437494"/>
          </a:xfrm>
          <a:custGeom>
            <a:avLst/>
            <a:gdLst/>
            <a:ahLst/>
            <a:cxnLst/>
            <a:rect l="l" t="t" r="r" b="b"/>
            <a:pathLst>
              <a:path w="3151431" h="3437504">
                <a:moveTo>
                  <a:pt x="514552" y="0"/>
                </a:moveTo>
                <a:lnTo>
                  <a:pt x="2008047" y="0"/>
                </a:lnTo>
                <a:lnTo>
                  <a:pt x="2008047" y="1"/>
                </a:lnTo>
                <a:lnTo>
                  <a:pt x="3151431" y="1"/>
                </a:lnTo>
                <a:lnTo>
                  <a:pt x="263797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5" name="Imagen 4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B8CDCBEC-2CF5-66BC-4274-E8E4943DB2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76" r="39262" b="-1"/>
          <a:stretch/>
        </p:blipFill>
        <p:spPr>
          <a:xfrm>
            <a:off x="319203" y="10"/>
            <a:ext cx="3153384" cy="3437494"/>
          </a:xfrm>
          <a:custGeom>
            <a:avLst/>
            <a:gdLst/>
            <a:ahLst/>
            <a:cxnLst/>
            <a:rect l="l" t="t" r="r" b="b"/>
            <a:pathLst>
              <a:path w="3153384" h="3437504">
                <a:moveTo>
                  <a:pt x="511180" y="0"/>
                </a:moveTo>
                <a:lnTo>
                  <a:pt x="3153384" y="0"/>
                </a:lnTo>
                <a:lnTo>
                  <a:pt x="2638832" y="3437504"/>
                </a:lnTo>
                <a:lnTo>
                  <a:pt x="0" y="3437504"/>
                </a:lnTo>
                <a:close/>
              </a:path>
            </a:pathLst>
          </a:custGeom>
        </p:spPr>
      </p:pic>
      <p:pic>
        <p:nvPicPr>
          <p:cNvPr id="11" name="Imagen 10" descr="Imagen que contiene Interfaz de usuario gráfica&#10;&#10;Descripción generada automáticamente">
            <a:extLst>
              <a:ext uri="{FF2B5EF4-FFF2-40B4-BE49-F238E27FC236}">
                <a16:creationId xmlns:a16="http://schemas.microsoft.com/office/drawing/2014/main" id="{28AEBBD3-CF0C-3EA4-3280-62A8E63F568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1" r="8949"/>
          <a:stretch/>
        </p:blipFill>
        <p:spPr>
          <a:xfrm>
            <a:off x="1" y="3437504"/>
            <a:ext cx="2956476" cy="3420496"/>
          </a:xfrm>
          <a:custGeom>
            <a:avLst/>
            <a:gdLst/>
            <a:ahLst/>
            <a:cxnLst/>
            <a:rect l="l" t="t" r="r" b="b"/>
            <a:pathLst>
              <a:path w="2956476" h="3420496">
                <a:moveTo>
                  <a:pt x="319202" y="0"/>
                </a:moveTo>
                <a:lnTo>
                  <a:pt x="2956476" y="0"/>
                </a:lnTo>
                <a:lnTo>
                  <a:pt x="2444471" y="3420496"/>
                </a:lnTo>
                <a:lnTo>
                  <a:pt x="0" y="3420496"/>
                </a:lnTo>
                <a:lnTo>
                  <a:pt x="0" y="2146516"/>
                </a:lnTo>
                <a:close/>
              </a:path>
            </a:pathLst>
          </a:custGeom>
        </p:spPr>
      </p:pic>
      <p:pic>
        <p:nvPicPr>
          <p:cNvPr id="9" name="Imagen 8" descr="Imagen que contiene natación, animal, coral&#10;&#10;Descripción generada automáticamente">
            <a:extLst>
              <a:ext uri="{FF2B5EF4-FFF2-40B4-BE49-F238E27FC236}">
                <a16:creationId xmlns:a16="http://schemas.microsoft.com/office/drawing/2014/main" id="{B1D37497-B2F5-3CE9-053B-A3B3475AFAA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8" r="30835"/>
          <a:stretch/>
        </p:blipFill>
        <p:spPr>
          <a:xfrm>
            <a:off x="2443799" y="3437504"/>
            <a:ext cx="3151535" cy="3420496"/>
          </a:xfrm>
          <a:custGeom>
            <a:avLst/>
            <a:gdLst/>
            <a:ahLst/>
            <a:cxnLst/>
            <a:rect l="l" t="t" r="r" b="b"/>
            <a:pathLst>
              <a:path w="3151535" h="3420496">
                <a:moveTo>
                  <a:pt x="512005" y="0"/>
                </a:moveTo>
                <a:lnTo>
                  <a:pt x="3151535" y="0"/>
                </a:lnTo>
                <a:lnTo>
                  <a:pt x="2640616" y="3420496"/>
                </a:lnTo>
                <a:lnTo>
                  <a:pt x="0" y="3420496"/>
                </a:lnTo>
                <a:close/>
              </a:path>
            </a:pathLst>
          </a:cu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B812AA-D5A0-4C06-B21B-6FF396A77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19203" y="3437504"/>
            <a:ext cx="5276131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8DD555-A93D-4469-AE2B-ACCE692491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2443799" y="0"/>
            <a:ext cx="1028788" cy="68580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n 12">
            <a:extLst>
              <a:ext uri="{FF2B5EF4-FFF2-40B4-BE49-F238E27FC236}">
                <a16:creationId xmlns:a16="http://schemas.microsoft.com/office/drawing/2014/main" id="{65D76162-FC8E-5090-1357-8AE7E5DB137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14" name="Marcador de pie de página 13">
            <a:extLst>
              <a:ext uri="{FF2B5EF4-FFF2-40B4-BE49-F238E27FC236}">
                <a16:creationId xmlns:a16="http://schemas.microsoft.com/office/drawing/2014/main" id="{677313DE-AA1A-C46D-8607-8046D8116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2124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9B66E0C-81FD-604E-7D92-2A8D37742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8A732BF-3314-9444-6215-BE26851B8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Paradigmas de Programación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8BC223D-C9D8-40F6-4B86-DAD05212E3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258888" y="2133600"/>
            <a:ext cx="8685212" cy="2016125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s-ES" altLang="es-AR" sz="2400" b="1" dirty="0"/>
              <a:t>Programación Funcional</a:t>
            </a:r>
          </a:p>
          <a:p>
            <a:pPr eaLnBrk="1" hangingPunct="1">
              <a:defRPr/>
            </a:pPr>
            <a:endParaRPr lang="es-ES" altLang="es-AR" sz="2400" dirty="0"/>
          </a:p>
          <a:p>
            <a:pPr lvl="1" eaLnBrk="1" hangingPunct="1">
              <a:defRPr/>
            </a:pPr>
            <a:r>
              <a:rPr lang="es-ES" altLang="es-AR" sz="2400" dirty="0">
                <a:solidFill>
                  <a:srgbClr val="202124"/>
                </a:solidFill>
                <a:latin typeface="arial" panose="020B0604020202020204" pitchFamily="34" charset="0"/>
              </a:rPr>
              <a:t>La entidad básica es la función. Se intenta evitar referencias a variables. Se trata de </a:t>
            </a:r>
            <a:r>
              <a:rPr lang="es-AR" sz="2400" dirty="0">
                <a:solidFill>
                  <a:srgbClr val="202124"/>
                </a:solidFill>
                <a:latin typeface="arial" panose="020B0604020202020204" pitchFamily="34" charset="0"/>
              </a:rPr>
              <a:t> </a:t>
            </a:r>
            <a:r>
              <a:rPr lang="es-AR" sz="24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composición de funciones puras para modelar las soluciones de software</a:t>
            </a:r>
            <a:endParaRPr lang="es-ES" altLang="es-AR" sz="2000" dirty="0"/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  <a:p>
            <a:pPr lvl="1" eaLnBrk="1" hangingPunct="1">
              <a:defRPr/>
            </a:pPr>
            <a:endParaRPr lang="es-ES" altLang="es-AR" sz="2000" dirty="0"/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498130CF-67D9-3E29-896C-BA7D0B3A5E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1570446" cy="8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639027-C494-0911-97E0-D2AF117D13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4513937"/>
            <a:ext cx="2092821" cy="158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884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9A290EB-D67B-2968-FF41-52ED7FC34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58D4F98-9BBC-25F9-0C1C-2208D5F064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7" y="623888"/>
            <a:ext cx="9455149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Paradigmas de Programación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DF53DD2-72F3-EDA9-EB90-A1CA01FF4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1938338"/>
            <a:ext cx="8788400" cy="2498725"/>
          </a:xfrm>
        </p:spPr>
        <p:txBody>
          <a:bodyPr/>
          <a:lstStyle/>
          <a:p>
            <a:pPr eaLnBrk="1" hangingPunct="1"/>
            <a:r>
              <a:rPr lang="es-ES" altLang="es-AR" sz="2400" b="1" dirty="0"/>
              <a:t>Programación Orientada a Objetos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 dirty="0"/>
              <a:t>	</a:t>
            </a:r>
            <a:r>
              <a:rPr lang="es-ES" altLang="es-AR" sz="2000" b="1" dirty="0"/>
              <a:t>POO</a:t>
            </a:r>
            <a:r>
              <a:rPr lang="es-ES" altLang="es-AR" sz="2000" dirty="0"/>
              <a:t> o </a:t>
            </a:r>
            <a:r>
              <a:rPr lang="es-ES" altLang="es-AR" sz="2000" b="1" dirty="0"/>
              <a:t>OOP</a:t>
            </a:r>
            <a:r>
              <a:rPr lang="es-ES" altLang="es-AR" sz="2000" dirty="0"/>
              <a:t> es un </a:t>
            </a:r>
            <a:r>
              <a:rPr lang="es-ES" altLang="es-AR" sz="2000" dirty="0">
                <a:hlinkClick r:id="rId2" tooltip="Paradigma de programación"/>
              </a:rPr>
              <a:t>paradigma de programación</a:t>
            </a:r>
            <a:r>
              <a:rPr lang="es-ES" altLang="es-AR" sz="2000" dirty="0"/>
              <a:t> que usa </a:t>
            </a:r>
            <a:r>
              <a:rPr lang="es-ES" altLang="es-AR" sz="2000" dirty="0">
                <a:hlinkClick r:id="rId3" tooltip="Objetos (programación orientada a objetos)"/>
              </a:rPr>
              <a:t>objetos</a:t>
            </a:r>
            <a:r>
              <a:rPr lang="es-ES" altLang="es-AR" sz="2000" dirty="0"/>
              <a:t> y sus interacciones para diseñar aplicaciones y programas de computadora. incluye herencia, modularidad, polimorfismo y encapsulamiento. </a:t>
            </a:r>
          </a:p>
        </p:txBody>
      </p:sp>
      <p:pic>
        <p:nvPicPr>
          <p:cNvPr id="7" name="Imagen 1">
            <a:extLst>
              <a:ext uri="{FF2B5EF4-FFF2-40B4-BE49-F238E27FC236}">
                <a16:creationId xmlns:a16="http://schemas.microsoft.com/office/drawing/2014/main" id="{977CD53E-F142-E626-1996-0C6A850066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334" y="4077624"/>
            <a:ext cx="337820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2">
            <a:extLst>
              <a:ext uri="{FF2B5EF4-FFF2-40B4-BE49-F238E27FC236}">
                <a16:creationId xmlns:a16="http://schemas.microsoft.com/office/drawing/2014/main" id="{1ECAEF7F-1F89-32F8-962B-434D300582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1017" y="4110961"/>
            <a:ext cx="3492500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DCC7C53-073D-0DBC-7026-0981EA924E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3050" y="3950314"/>
            <a:ext cx="1758950" cy="2283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27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B5FD36-246E-6730-D928-D93ED5F73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399" y="227214"/>
            <a:ext cx="8596668" cy="1320800"/>
          </a:xfrm>
        </p:spPr>
        <p:txBody>
          <a:bodyPr/>
          <a:lstStyle/>
          <a:p>
            <a:r>
              <a:rPr lang="es-AR" dirty="0"/>
              <a:t>COMPILADOR VS. INTÉRPRETE (resumen)</a:t>
            </a:r>
            <a:br>
              <a:rPr lang="es-AR" dirty="0"/>
            </a:b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74C3A359-C530-809F-2229-9DD23CC68D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6215490"/>
              </p:ext>
            </p:extLst>
          </p:nvPr>
        </p:nvGraphicFramePr>
        <p:xfrm>
          <a:off x="325121" y="985520"/>
          <a:ext cx="11387512" cy="6092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0F138726-736B-1131-F184-2DDFF32C4A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40C7884E-198D-36EA-7EF1-3E489F410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5650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9B29B8E-59D8-3170-07A8-F23E65F98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857642-2564-67BC-0F87-61AFCD5C6B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7" y="451513"/>
            <a:ext cx="7740253" cy="889925"/>
          </a:xfrm>
        </p:spPr>
        <p:txBody>
          <a:bodyPr>
            <a:normAutofit/>
          </a:bodyPr>
          <a:lstStyle/>
          <a:p>
            <a:pPr eaLnBrk="1" hangingPunct="1"/>
            <a:r>
              <a:rPr lang="es-ES" altLang="es-AR" b="1" dirty="0"/>
              <a:t>Compilación (en varios lenguajes)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0488660-BFE2-6158-1644-41D9A7205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507059" y="1301750"/>
            <a:ext cx="8032353" cy="1322388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s-ES" altLang="es-AR" sz="2800" b="1" dirty="0">
                <a:solidFill>
                  <a:srgbClr val="002060"/>
                </a:solidFill>
              </a:rPr>
              <a:t>Compilador: proceso  en el que de un código fuente  (genera un código intermedio .OBJ) , pasa a enlazar el código y así  generar el ejecutable .EXE</a:t>
            </a:r>
          </a:p>
        </p:txBody>
      </p:sp>
      <p:graphicFrame>
        <p:nvGraphicFramePr>
          <p:cNvPr id="7" name="Diagrama 6">
            <a:extLst>
              <a:ext uri="{FF2B5EF4-FFF2-40B4-BE49-F238E27FC236}">
                <a16:creationId xmlns:a16="http://schemas.microsoft.com/office/drawing/2014/main" id="{C6977FB7-8C09-6010-3BCF-C31A95C452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6012413"/>
              </p:ext>
            </p:extLst>
          </p:nvPr>
        </p:nvGraphicFramePr>
        <p:xfrm>
          <a:off x="2708672" y="2468449"/>
          <a:ext cx="56905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B43CB0B5-8D4B-3BD2-6736-E64079CF4F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56" y="4977581"/>
            <a:ext cx="5699425" cy="1880419"/>
          </a:xfrm>
          <a:prstGeom prst="rect">
            <a:avLst/>
          </a:prstGeom>
        </p:spPr>
      </p:pic>
      <p:sp>
        <p:nvSpPr>
          <p:cNvPr id="9" name="Bocadillo: rectángulo 8">
            <a:extLst>
              <a:ext uri="{FF2B5EF4-FFF2-40B4-BE49-F238E27FC236}">
                <a16:creationId xmlns:a16="http://schemas.microsoft.com/office/drawing/2014/main" id="{681C69C6-4315-90A8-77BF-649596DA9C11}"/>
              </a:ext>
            </a:extLst>
          </p:cNvPr>
          <p:cNvSpPr/>
          <p:nvPr/>
        </p:nvSpPr>
        <p:spPr>
          <a:xfrm>
            <a:off x="13389" y="1341438"/>
            <a:ext cx="1858637" cy="1282700"/>
          </a:xfrm>
          <a:prstGeom prst="wedgeRectCallout">
            <a:avLst>
              <a:gd name="adj1" fmla="val 329925"/>
              <a:gd name="adj2" fmla="val 96164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 las palabras que la contienen son correctas</a:t>
            </a:r>
          </a:p>
        </p:txBody>
      </p:sp>
      <p:sp>
        <p:nvSpPr>
          <p:cNvPr id="10" name="Bocadillo: rectángulo 9">
            <a:extLst>
              <a:ext uri="{FF2B5EF4-FFF2-40B4-BE49-F238E27FC236}">
                <a16:creationId xmlns:a16="http://schemas.microsoft.com/office/drawing/2014/main" id="{78DE3821-5F70-2245-4E56-E1750FE4A637}"/>
              </a:ext>
            </a:extLst>
          </p:cNvPr>
          <p:cNvSpPr/>
          <p:nvPr/>
        </p:nvSpPr>
        <p:spPr>
          <a:xfrm>
            <a:off x="13389" y="2679699"/>
            <a:ext cx="1858637" cy="1282700"/>
          </a:xfrm>
          <a:prstGeom prst="wedgeRectCallout">
            <a:avLst>
              <a:gd name="adj1" fmla="val 235986"/>
              <a:gd name="adj2" fmla="val -866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Si la línea de código es correcta (sintaxis)</a:t>
            </a:r>
          </a:p>
        </p:txBody>
      </p:sp>
      <p:sp>
        <p:nvSpPr>
          <p:cNvPr id="11" name="Bocadillo: rectángulo 10">
            <a:extLst>
              <a:ext uri="{FF2B5EF4-FFF2-40B4-BE49-F238E27FC236}">
                <a16:creationId xmlns:a16="http://schemas.microsoft.com/office/drawing/2014/main" id="{6B6FC688-C007-AC78-D770-1487F3FAB157}"/>
              </a:ext>
            </a:extLst>
          </p:cNvPr>
          <p:cNvSpPr/>
          <p:nvPr/>
        </p:nvSpPr>
        <p:spPr>
          <a:xfrm>
            <a:off x="13389" y="4019409"/>
            <a:ext cx="1858637" cy="1282700"/>
          </a:xfrm>
          <a:prstGeom prst="wedgeRectCallout">
            <a:avLst>
              <a:gd name="adj1" fmla="val 104925"/>
              <a:gd name="adj2" fmla="val 10025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Verifica las palabras reservadas y la construcción</a:t>
            </a:r>
          </a:p>
        </p:txBody>
      </p:sp>
    </p:spTree>
    <p:extLst>
      <p:ext uri="{BB962C8B-B14F-4D97-AF65-F5344CB8AC3E}">
        <p14:creationId xmlns:p14="http://schemas.microsoft.com/office/powerpoint/2010/main" val="221460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217632-93B6-65FB-3AFD-C7840DC55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4555"/>
            <a:ext cx="7016576" cy="2886820"/>
          </a:xfrm>
          <a:prstGeom prst="rect">
            <a:avLst/>
          </a:prstGeom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576D539-2101-75BE-49CB-5142CADDE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C942AEE9-25B0-DFA5-BB1A-F7EED054C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8201" y="205010"/>
            <a:ext cx="6589199" cy="1280890"/>
          </a:xfrm>
        </p:spPr>
        <p:txBody>
          <a:bodyPr/>
          <a:lstStyle/>
          <a:p>
            <a:r>
              <a:rPr lang="es-AR" b="1" dirty="0"/>
              <a:t>Interprete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7ACE61FE-3A60-E941-9BEA-CCE60187CD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008" y="3891379"/>
            <a:ext cx="10094292" cy="2413992"/>
          </a:xfrm>
        </p:spPr>
        <p:txBody>
          <a:bodyPr/>
          <a:lstStyle/>
          <a:p>
            <a:pPr marL="0" indent="0">
              <a:buNone/>
            </a:pPr>
            <a:r>
              <a:rPr lang="es-AR" sz="2800" b="1" dirty="0">
                <a:solidFill>
                  <a:srgbClr val="002060"/>
                </a:solidFill>
              </a:rPr>
              <a:t>Lenguaje que se encarga de ejecutar un código fuente sin generar un código intermedio. Procesa instrucción por instrucción.</a:t>
            </a:r>
          </a:p>
          <a:p>
            <a:pPr marL="0" indent="0">
              <a:buNone/>
            </a:pPr>
            <a:r>
              <a:rPr lang="es-AR" sz="2800" b="1" dirty="0">
                <a:solidFill>
                  <a:schemeClr val="accent4">
                    <a:lumMod val="75000"/>
                  </a:schemeClr>
                </a:solidFill>
              </a:rPr>
              <a:t>Ejemplos: Python, PHP o el Shell de LINUX.</a:t>
            </a:r>
          </a:p>
        </p:txBody>
      </p:sp>
    </p:spTree>
    <p:extLst>
      <p:ext uri="{BB962C8B-B14F-4D97-AF65-F5344CB8AC3E}">
        <p14:creationId xmlns:p14="http://schemas.microsoft.com/office/powerpoint/2010/main" val="2115616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BDF749-9E09-487D-E36A-8DF67A881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4D73BB-45E5-E406-88D8-8309070B9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31913" y="451513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Compilación en JAVA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4FA9078-EBBB-1E0E-0499-7E1FEBCDA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600" y="3467100"/>
            <a:ext cx="11785600" cy="35517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marL="342900" indent="-342900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El preprocesador, trabaja con el código fuente y lo pre procesa.(Está fase esta presente en el lenguaje Java (y en otros lenguajes)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El compilador transforma el código fuente y genera código denominado </a:t>
            </a:r>
            <a:r>
              <a:rPr lang="es-ES" altLang="es-AR" sz="2400" b="1" dirty="0" err="1">
                <a:solidFill>
                  <a:srgbClr val="002060"/>
                </a:solidFill>
                <a:latin typeface="+mn-lt"/>
              </a:rPr>
              <a:t>Bytecode</a:t>
            </a: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, que es propio de este lenguaje de programación.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Por medio de una maquina virtual que esta disponible en muchos sistemas operativos se puede leer el </a:t>
            </a:r>
            <a:r>
              <a:rPr lang="es-ES" altLang="es-AR" sz="2400" b="1" dirty="0" err="1">
                <a:solidFill>
                  <a:srgbClr val="002060"/>
                </a:solidFill>
                <a:latin typeface="+mn-lt"/>
              </a:rPr>
              <a:t>Bytecode</a:t>
            </a: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.</a:t>
            </a:r>
          </a:p>
          <a:p>
            <a:pPr marL="342900" indent="-342900">
              <a:lnSpc>
                <a:spcPct val="90000"/>
              </a:lnSpc>
              <a:buSzPct val="80000"/>
              <a:buFont typeface="Wingdings 3" charset="2"/>
              <a:buChar char=""/>
            </a:pPr>
            <a:r>
              <a:rPr lang="es-ES" altLang="es-AR" sz="2400" b="1" dirty="0">
                <a:solidFill>
                  <a:srgbClr val="002060"/>
                </a:solidFill>
                <a:latin typeface="+mn-lt"/>
              </a:rPr>
              <a:t>A través de la máquina virtual es que se puede ejecutar el programa nuestro que pasó por todo este camino.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altLang="es-A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4E33CDC-16E9-0830-4490-3A489C1C5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4444"/>
            <a:ext cx="6753225" cy="23050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DC5EA35-CE92-AA5B-0257-0833D5B17B7C}"/>
              </a:ext>
            </a:extLst>
          </p:cNvPr>
          <p:cNvSpPr txBox="1"/>
          <p:nvPr/>
        </p:nvSpPr>
        <p:spPr>
          <a:xfrm>
            <a:off x="5058013" y="1264444"/>
            <a:ext cx="12687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200" dirty="0"/>
              <a:t>Virtual Machine</a:t>
            </a:r>
          </a:p>
        </p:txBody>
      </p:sp>
      <p:sp>
        <p:nvSpPr>
          <p:cNvPr id="9" name="Globo: línea 8">
            <a:extLst>
              <a:ext uri="{FF2B5EF4-FFF2-40B4-BE49-F238E27FC236}">
                <a16:creationId xmlns:a16="http://schemas.microsoft.com/office/drawing/2014/main" id="{81C52B88-56E0-360E-D4B3-850837B8F4CF}"/>
              </a:ext>
            </a:extLst>
          </p:cNvPr>
          <p:cNvSpPr/>
          <p:nvPr/>
        </p:nvSpPr>
        <p:spPr>
          <a:xfrm>
            <a:off x="7353300" y="451513"/>
            <a:ext cx="4102100" cy="951430"/>
          </a:xfrm>
          <a:prstGeom prst="borderCallout1">
            <a:avLst>
              <a:gd name="adj1" fmla="val 29429"/>
              <a:gd name="adj2" fmla="val -1831"/>
              <a:gd name="adj3" fmla="val 101821"/>
              <a:gd name="adj4" fmla="val -3032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/>
              <a:t>JAVA tiene una Máquina Virtual </a:t>
            </a:r>
            <a:r>
              <a:rPr lang="es-AR" b="1" dirty="0">
                <a:solidFill>
                  <a:srgbClr val="7030A0"/>
                </a:solidFill>
              </a:rPr>
              <a:t>JVM</a:t>
            </a:r>
            <a:r>
              <a:rPr lang="es-AR" dirty="0"/>
              <a:t> para cada uno de los entornos o SO de mayor uso en el mercado actual.</a:t>
            </a:r>
          </a:p>
        </p:txBody>
      </p:sp>
    </p:spTree>
    <p:extLst>
      <p:ext uri="{BB962C8B-B14F-4D97-AF65-F5344CB8AC3E}">
        <p14:creationId xmlns:p14="http://schemas.microsoft.com/office/powerpoint/2010/main" val="20443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99350-D49F-EC0F-CCE6-7DC4F7A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¿QUE ES LA PROGRAMACIÓN?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54FB3E-F6D1-D5EC-8A2B-8CD2F75520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073" y="1519035"/>
            <a:ext cx="10515600" cy="1674033"/>
          </a:xfrm>
        </p:spPr>
        <p:txBody>
          <a:bodyPr/>
          <a:lstStyle/>
          <a:p>
            <a:r>
              <a:rPr lang="es-ES" dirty="0"/>
              <a:t>Es lograr que la computadora realice lo que nosotros deseamos</a:t>
            </a:r>
          </a:p>
          <a:p>
            <a:r>
              <a:rPr lang="es-ES" dirty="0"/>
              <a:t>Es la acción de programar. Construir mediante un lenguaje conjunto de líneas de código que dan solución a un problema</a:t>
            </a:r>
            <a:endParaRPr lang="es-AR" dirty="0"/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B5857222-8C14-4B43-6EF1-4A4557CAC6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328105"/>
              </p:ext>
            </p:extLst>
          </p:nvPr>
        </p:nvGraphicFramePr>
        <p:xfrm>
          <a:off x="6371244" y="3424844"/>
          <a:ext cx="5474392" cy="33334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117C9484-18A5-A648-E67D-251C26D6E3AF}"/>
              </a:ext>
            </a:extLst>
          </p:cNvPr>
          <p:cNvSpPr txBox="1"/>
          <p:nvPr/>
        </p:nvSpPr>
        <p:spPr>
          <a:xfrm>
            <a:off x="755073" y="3093721"/>
            <a:ext cx="3872150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200" b="1" dirty="0"/>
              <a:t>Campo de acción</a:t>
            </a:r>
          </a:p>
          <a:p>
            <a:endParaRPr lang="es-AR" sz="32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3200" dirty="0"/>
              <a:t>Industria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3200" dirty="0"/>
              <a:t>Electrodomésticos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3200" dirty="0"/>
              <a:t>Gestión de negocios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AR" sz="3200" dirty="0"/>
              <a:t>Oficinas, etc.-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FB38C2B-9F50-E110-DD32-B33598002977}"/>
              </a:ext>
            </a:extLst>
          </p:cNvPr>
          <p:cNvSpPr txBox="1"/>
          <p:nvPr/>
        </p:nvSpPr>
        <p:spPr>
          <a:xfrm>
            <a:off x="8271164" y="2994950"/>
            <a:ext cx="2882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400" b="1" dirty="0"/>
              <a:t>Que el resultado sea:</a:t>
            </a:r>
            <a:endParaRPr lang="es-AR" sz="2400" b="1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AC6F854-B26D-1D66-9598-1AFD6FF26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4CEC60-0D59-98EB-2869-2EF0BFD4F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sz="1100" b="1" dirty="0"/>
              <a:t>Programación Básica 1- Tecnicatura WEB y Desarrollo de Aplicaciones para Celulares</a:t>
            </a:r>
            <a:endParaRPr lang="es-AR" sz="1100" b="1" dirty="0"/>
          </a:p>
        </p:txBody>
      </p:sp>
    </p:spTree>
    <p:extLst>
      <p:ext uri="{BB962C8B-B14F-4D97-AF65-F5344CB8AC3E}">
        <p14:creationId xmlns:p14="http://schemas.microsoft.com/office/powerpoint/2010/main" val="223491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6696AF-90AB-D95C-B213-8DDEE5132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836" y="401782"/>
            <a:ext cx="3246273" cy="1320800"/>
          </a:xfrm>
        </p:spPr>
        <p:txBody>
          <a:bodyPr/>
          <a:lstStyle/>
          <a:p>
            <a:r>
              <a:rPr lang="es-ES" b="1" dirty="0"/>
              <a:t>PROGRAMA</a:t>
            </a:r>
            <a:endParaRPr lang="es-AR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2B4BDCA-0777-D07F-DF77-5FC7A33F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631" y="1383709"/>
            <a:ext cx="6350925" cy="5354116"/>
          </a:xfrm>
        </p:spPr>
        <p:txBody>
          <a:bodyPr>
            <a:normAutofit/>
          </a:bodyPr>
          <a:lstStyle/>
          <a:p>
            <a:r>
              <a:rPr lang="es-ES" sz="3200" dirty="0"/>
              <a:t>Conjunto de instrucciones que se ejecutan, fueron modeladas en base a un Algoritmo.</a:t>
            </a:r>
          </a:p>
          <a:p>
            <a:r>
              <a:rPr lang="es-ES" sz="3200" dirty="0"/>
              <a:t>El Algoritmo define siempre un mismo comportamiento para un conjunto de variables.</a:t>
            </a:r>
          </a:p>
          <a:p>
            <a:r>
              <a:rPr lang="es-ES" sz="3200" dirty="0"/>
              <a:t>El primer paso es encontrar el Algoritmo que de solución a nuestro problema</a:t>
            </a:r>
          </a:p>
        </p:txBody>
      </p:sp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984831FB-24C6-A6D6-2A91-415AAF8C82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0641837"/>
              </p:ext>
            </p:extLst>
          </p:nvPr>
        </p:nvGraphicFramePr>
        <p:xfrm>
          <a:off x="6724996" y="1496291"/>
          <a:ext cx="4789670" cy="46420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Imagen 4">
            <a:extLst>
              <a:ext uri="{FF2B5EF4-FFF2-40B4-BE49-F238E27FC236}">
                <a16:creationId xmlns:a16="http://schemas.microsoft.com/office/drawing/2014/main" id="{D5F6CABA-6802-B717-E14F-2FF3C2B496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8E57A90-E0D4-D31B-02EA-4698D0BF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019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6982993-7FD9-890A-BF11-C1695AEDFB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8836046"/>
              </p:ext>
            </p:extLst>
          </p:nvPr>
        </p:nvGraphicFramePr>
        <p:xfrm>
          <a:off x="199505" y="-70044"/>
          <a:ext cx="10939549" cy="43012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ángulo 4">
            <a:extLst>
              <a:ext uri="{FF2B5EF4-FFF2-40B4-BE49-F238E27FC236}">
                <a16:creationId xmlns:a16="http://schemas.microsoft.com/office/drawing/2014/main" id="{090AE900-DA4D-0253-E79E-80CF3DFBE081}"/>
              </a:ext>
            </a:extLst>
          </p:cNvPr>
          <p:cNvSpPr/>
          <p:nvPr/>
        </p:nvSpPr>
        <p:spPr>
          <a:xfrm>
            <a:off x="3434532" y="212589"/>
            <a:ext cx="446949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PROCESADOR</a:t>
            </a:r>
          </a:p>
        </p:txBody>
      </p:sp>
      <p:sp>
        <p:nvSpPr>
          <p:cNvPr id="6" name="Flecha: hacia arriba 5">
            <a:extLst>
              <a:ext uri="{FF2B5EF4-FFF2-40B4-BE49-F238E27FC236}">
                <a16:creationId xmlns:a16="http://schemas.microsoft.com/office/drawing/2014/main" id="{D848D738-F67F-2863-EB38-CAF78919BBA0}"/>
              </a:ext>
            </a:extLst>
          </p:cNvPr>
          <p:cNvSpPr/>
          <p:nvPr/>
        </p:nvSpPr>
        <p:spPr>
          <a:xfrm>
            <a:off x="0" y="3075709"/>
            <a:ext cx="3125585" cy="2635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DATOS A PROCESAR + PROCEDIMIENTOS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Flecha: hacia arriba 6">
            <a:extLst>
              <a:ext uri="{FF2B5EF4-FFF2-40B4-BE49-F238E27FC236}">
                <a16:creationId xmlns:a16="http://schemas.microsoft.com/office/drawing/2014/main" id="{41FDE585-CDC1-1156-363A-3D784FF36742}"/>
              </a:ext>
            </a:extLst>
          </p:cNvPr>
          <p:cNvSpPr/>
          <p:nvPr/>
        </p:nvSpPr>
        <p:spPr>
          <a:xfrm>
            <a:off x="8212974" y="3075709"/>
            <a:ext cx="3125585" cy="2635134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RESULTADO ESPERADO</a:t>
            </a:r>
            <a:endParaRPr lang="es-AR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0EE682FF-F903-2B20-CBC1-0F5455D19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532" y="5563524"/>
            <a:ext cx="4152361" cy="1320800"/>
          </a:xfrm>
        </p:spPr>
        <p:txBody>
          <a:bodyPr/>
          <a:lstStyle/>
          <a:p>
            <a:r>
              <a:rPr lang="es-ES" dirty="0"/>
              <a:t>DIAGRAMA E-P-S</a:t>
            </a:r>
            <a:endParaRPr lang="es-AR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C6DAA30-D458-0D3B-F381-219D18BCF8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10" name="Marcador de pie de página 9">
            <a:extLst>
              <a:ext uri="{FF2B5EF4-FFF2-40B4-BE49-F238E27FC236}">
                <a16:creationId xmlns:a16="http://schemas.microsoft.com/office/drawing/2014/main" id="{9EA425E7-93AA-4D1A-26D7-34C077CB1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1171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C0BFE-3303-8AC0-DB14-6DD69E075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1241CE8-2E4C-8516-48CE-06BE4B48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98" y="1930400"/>
            <a:ext cx="9223124" cy="3880773"/>
          </a:xfrm>
        </p:spPr>
        <p:txBody>
          <a:bodyPr/>
          <a:lstStyle/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/>
              <a:t>Es quien “ejecuta” el programa y hace visible el resultado esperado del programa.</a:t>
            </a:r>
          </a:p>
          <a:p>
            <a:r>
              <a:rPr lang="es-AR" dirty="0"/>
              <a:t>MISMA ESTRUCTURA, distintos TAMAÑOS:</a:t>
            </a:r>
          </a:p>
          <a:p>
            <a:r>
              <a:rPr lang="es-AR" dirty="0"/>
              <a:t>• Marcapasos cardíaco, implantes inteligentes.</a:t>
            </a:r>
          </a:p>
          <a:p>
            <a:r>
              <a:rPr lang="es-AR" dirty="0"/>
              <a:t>• Micros embebidos (PDA, celular, </a:t>
            </a:r>
            <a:r>
              <a:rPr lang="es-AR" dirty="0" err="1"/>
              <a:t>tablets</a:t>
            </a:r>
            <a:r>
              <a:rPr lang="es-AR" dirty="0"/>
              <a:t>, </a:t>
            </a:r>
            <a:r>
              <a:rPr lang="es-AR" dirty="0" err="1"/>
              <a:t>etc</a:t>
            </a:r>
            <a:r>
              <a:rPr lang="es-AR" dirty="0"/>
              <a:t>).</a:t>
            </a:r>
          </a:p>
          <a:p>
            <a:r>
              <a:rPr lang="es-AR" dirty="0"/>
              <a:t>• Microprocesadores (Notebooks , </a:t>
            </a:r>
            <a:r>
              <a:rPr lang="es-AR" dirty="0" err="1"/>
              <a:t>ereaders,etc</a:t>
            </a:r>
            <a:r>
              <a:rPr lang="es-AR" dirty="0"/>
              <a:t>).</a:t>
            </a:r>
          </a:p>
          <a:p>
            <a:r>
              <a:rPr lang="es-AR" dirty="0"/>
              <a:t>• Microprocesadores de alta gama (diseño y video).</a:t>
            </a:r>
          </a:p>
          <a:p>
            <a:r>
              <a:rPr lang="es-AR" dirty="0"/>
              <a:t>• Procesadores híbridos (varios CPU para manejo de consolas)</a:t>
            </a:r>
          </a:p>
        </p:txBody>
      </p:sp>
      <p:pic>
        <p:nvPicPr>
          <p:cNvPr id="5" name="Imagen 4" descr="Imagen que contiene electrónica, circuito&#10;&#10;Descripción generada automáticamente">
            <a:extLst>
              <a:ext uri="{FF2B5EF4-FFF2-40B4-BE49-F238E27FC236}">
                <a16:creationId xmlns:a16="http://schemas.microsoft.com/office/drawing/2014/main" id="{9971531E-070D-AB9E-D396-ED0C6B21ED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841" y="3429000"/>
            <a:ext cx="4998964" cy="2612362"/>
          </a:xfrm>
          <a:prstGeom prst="rect">
            <a:avLst/>
          </a:prstGeom>
        </p:spPr>
      </p:pic>
      <p:pic>
        <p:nvPicPr>
          <p:cNvPr id="7" name="Imagen 6" descr="Imagen que contiene altavoz, computadora&#10;&#10;Descripción generada automáticamente">
            <a:extLst>
              <a:ext uri="{FF2B5EF4-FFF2-40B4-BE49-F238E27FC236}">
                <a16:creationId xmlns:a16="http://schemas.microsoft.com/office/drawing/2014/main" id="{F6E27F9A-65BA-3DCB-D4BB-9507A4D76D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588" y="-16643"/>
            <a:ext cx="2469948" cy="246994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EDB67BB-2180-F180-8943-3D2FE6567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3C1324A9-238D-4820-DE7F-6B49B9F09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34592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4AF931-AD42-38A2-1578-6AF37F2F0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 DEL PROCESADOR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931BA5-361E-BAFF-9B4C-B7C47B1D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892" y="1383897"/>
            <a:ext cx="9954644" cy="52039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SISTEMA BINARIO: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pt-BR" sz="2400" dirty="0"/>
              <a:t>• 1101 1010 0</a:t>
            </a:r>
          </a:p>
          <a:p>
            <a:pPr marL="0" indent="0">
              <a:buNone/>
            </a:pPr>
            <a:r>
              <a:rPr lang="pt-BR" sz="2400" dirty="0"/>
              <a:t>100 1000 (DA68)  Activar motor #4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b="1" dirty="0"/>
              <a:t>Originalmente especificado a través de diversos mecanismos: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• Cintas/ tarjetas perforadoras (Jacquard) • Llaves (</a:t>
            </a:r>
            <a:r>
              <a:rPr lang="es-AR" sz="2400" dirty="0" err="1"/>
              <a:t>On</a:t>
            </a:r>
            <a:r>
              <a:rPr lang="es-AR" sz="2400" dirty="0"/>
              <a:t>- off)</a:t>
            </a:r>
          </a:p>
          <a:p>
            <a:pPr marL="0" indent="0">
              <a:buNone/>
            </a:pPr>
            <a:endParaRPr lang="es-AR" sz="2400" dirty="0"/>
          </a:p>
          <a:p>
            <a:pPr marL="0" indent="0">
              <a:buNone/>
            </a:pPr>
            <a:r>
              <a:rPr lang="es-AR" sz="2400" dirty="0"/>
              <a:t>LENGUAJES: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• Bajo nivel: </a:t>
            </a:r>
            <a:r>
              <a:rPr lang="es-AR" sz="2400" dirty="0" err="1"/>
              <a:t>Assembler</a:t>
            </a:r>
            <a:r>
              <a:rPr lang="es-AR" sz="2400" dirty="0"/>
              <a:t>  MOV A, X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• Alto nivel: COBOL, Java, </a:t>
            </a:r>
            <a:r>
              <a:rPr lang="es-AR" sz="2400" dirty="0" err="1"/>
              <a:t>Phyton</a:t>
            </a:r>
            <a:r>
              <a:rPr lang="es-AR" sz="2400" dirty="0"/>
              <a:t>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400" dirty="0"/>
              <a:t>Ejemplo: </a:t>
            </a:r>
            <a:r>
              <a:rPr lang="es-AR" sz="2400" dirty="0" err="1"/>
              <a:t>print</a:t>
            </a:r>
            <a:r>
              <a:rPr lang="es-AR" sz="2400" dirty="0"/>
              <a:t> PI * </a:t>
            </a:r>
            <a:r>
              <a:rPr lang="es-AR" sz="2400" dirty="0" err="1"/>
              <a:t>pow</a:t>
            </a:r>
            <a:r>
              <a:rPr lang="es-AR" sz="2400" dirty="0"/>
              <a:t>(x,2)/2</a:t>
            </a:r>
          </a:p>
        </p:txBody>
      </p:sp>
      <p:pic>
        <p:nvPicPr>
          <p:cNvPr id="7" name="Imagen 6" descr="Imagen que contiene circuito&#10;&#10;Descripción generada automáticamente">
            <a:extLst>
              <a:ext uri="{FF2B5EF4-FFF2-40B4-BE49-F238E27FC236}">
                <a16:creationId xmlns:a16="http://schemas.microsoft.com/office/drawing/2014/main" id="{7CDFF43E-605E-7A07-4813-94B49ECE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7581" y="74613"/>
            <a:ext cx="5174419" cy="300961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C60AD1B-2BC3-A977-4C21-59D3B3E15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C3E395F5-388D-2A03-737D-7197A1EF3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Programación Básica 1- Tecnicatura WEB y Desarrollo de Aplicaciones para Celulares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27963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103C59-D78A-D7AC-AC17-5E56F02B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87530" y="382846"/>
            <a:ext cx="4942070" cy="1320800"/>
          </a:xfrm>
        </p:spPr>
        <p:txBody>
          <a:bodyPr/>
          <a:lstStyle/>
          <a:p>
            <a:r>
              <a:rPr lang="es-AR" dirty="0"/>
              <a:t>CARACTERÍSTICAS</a:t>
            </a:r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8BB04D24-8CD7-B04A-781B-C7E4B45E9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985564"/>
              </p:ext>
            </p:extLst>
          </p:nvPr>
        </p:nvGraphicFramePr>
        <p:xfrm>
          <a:off x="19396" y="1103883"/>
          <a:ext cx="12153207" cy="473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Imagen 6">
            <a:extLst>
              <a:ext uri="{FF2B5EF4-FFF2-40B4-BE49-F238E27FC236}">
                <a16:creationId xmlns:a16="http://schemas.microsoft.com/office/drawing/2014/main" id="{AFF64FB7-4228-9A58-C3B4-1686229AC6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9506" y="0"/>
            <a:ext cx="1866996" cy="19876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777B7054-8F76-E735-556E-BE530E154E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18901" y="77997"/>
            <a:ext cx="1873346" cy="193049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E51B9A1-21F2-83D2-51E5-43B8E396B4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25004" y="4846321"/>
            <a:ext cx="1866996" cy="198765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ECBB079-8156-C7EF-782C-3E8AA4ECBE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396" y="5190325"/>
            <a:ext cx="1873346" cy="193049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FE8943A-3221-D414-ECF4-989B989F08C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15" name="Marcador de pie de página 14">
            <a:extLst>
              <a:ext uri="{FF2B5EF4-FFF2-40B4-BE49-F238E27FC236}">
                <a16:creationId xmlns:a16="http://schemas.microsoft.com/office/drawing/2014/main" id="{0C22B47A-1F95-6B72-5404-C6CDC2DB5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E4D7047-0A33-76E1-6815-E580159F5B40}"/>
              </a:ext>
            </a:extLst>
          </p:cNvPr>
          <p:cNvSpPr txBox="1"/>
          <p:nvPr/>
        </p:nvSpPr>
        <p:spPr>
          <a:xfrm>
            <a:off x="5969000" y="1346200"/>
            <a:ext cx="286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Para que se pueden usar: </a:t>
            </a:r>
          </a:p>
        </p:txBody>
      </p:sp>
    </p:spTree>
    <p:extLst>
      <p:ext uri="{BB962C8B-B14F-4D97-AF65-F5344CB8AC3E}">
        <p14:creationId xmlns:p14="http://schemas.microsoft.com/office/powerpoint/2010/main" val="99108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16E3E-547B-A8E9-5AA9-62EF88C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56237"/>
            <a:ext cx="8596668" cy="1320800"/>
          </a:xfrm>
        </p:spPr>
        <p:txBody>
          <a:bodyPr/>
          <a:lstStyle/>
          <a:p>
            <a:pPr algn="ctr"/>
            <a:r>
              <a:rPr lang="es-ES" dirty="0"/>
              <a:t>CICLO DE VIDA DEL SOFTWARE</a:t>
            </a:r>
            <a:endParaRPr lang="es-AR" dirty="0"/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D63E0D50-9C5A-A5F5-4035-A28D836698A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8316117"/>
              </p:ext>
            </p:extLst>
          </p:nvPr>
        </p:nvGraphicFramePr>
        <p:xfrm>
          <a:off x="152400" y="995680"/>
          <a:ext cx="1183640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Imagen 11">
            <a:extLst>
              <a:ext uri="{FF2B5EF4-FFF2-40B4-BE49-F238E27FC236}">
                <a16:creationId xmlns:a16="http://schemas.microsoft.com/office/drawing/2014/main" id="{0B6FC087-56EE-58F3-17ED-4CBECFC5FB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86536" y="0"/>
            <a:ext cx="1605464" cy="1218331"/>
          </a:xfrm>
          <a:prstGeom prst="rect">
            <a:avLst/>
          </a:prstGeom>
        </p:spPr>
      </p:pic>
      <p:sp>
        <p:nvSpPr>
          <p:cNvPr id="13" name="Marcador de pie de página 12">
            <a:extLst>
              <a:ext uri="{FF2B5EF4-FFF2-40B4-BE49-F238E27FC236}">
                <a16:creationId xmlns:a16="http://schemas.microsoft.com/office/drawing/2014/main" id="{9DE67BAB-C6C6-EADE-4D53-B3D4EB29A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69388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1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055D76A-A197-3181-C721-C5B4D88F9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/>
              <a:t>Programación Básica 1- Tecnicatura WEB y Desarrollo de Aplicaciones para Celulares</a:t>
            </a:r>
            <a:endParaRPr lang="es-AR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F8B7D0-A5F7-106D-74E8-20928B3AEC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Paradigmas de Programación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79B3CC3-06ED-6663-358C-ADE88DC645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2303463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s-ES" altLang="es-AR" sz="2400" b="1" dirty="0"/>
              <a:t>Programación Procedural</a:t>
            </a:r>
          </a:p>
          <a:p>
            <a:pPr lvl="1" eaLnBrk="1" hangingPunct="1">
              <a:defRPr/>
            </a:pPr>
            <a:r>
              <a:rPr lang="es-ES" altLang="es-AR" sz="2000" dirty="0"/>
              <a:t>Es el modelado top-</a:t>
            </a:r>
            <a:r>
              <a:rPr lang="es-ES" altLang="es-AR" sz="2000" dirty="0" err="1"/>
              <a:t>down</a:t>
            </a:r>
            <a:r>
              <a:rPr lang="es-ES" altLang="es-AR" sz="2000" dirty="0"/>
              <a:t> que vamos a usar (en cascada).</a:t>
            </a:r>
          </a:p>
          <a:p>
            <a:pPr lvl="1" eaLnBrk="1" hangingPunct="1">
              <a:defRPr/>
            </a:pPr>
            <a:r>
              <a:rPr lang="es-ES" altLang="es-AR" sz="2000" dirty="0"/>
              <a:t>Deriva de la programación estructurada.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lvl="1" eaLnBrk="1" hangingPunct="1">
              <a:defRPr/>
            </a:pPr>
            <a:r>
              <a:rPr lang="es-ES" altLang="es-AR" sz="2000" dirty="0"/>
              <a:t>Descomponemos en subrutinas, procedimientos o funciones.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</p:txBody>
      </p:sp>
      <p:pic>
        <p:nvPicPr>
          <p:cNvPr id="7" name="Imagen 2">
            <a:extLst>
              <a:ext uri="{FF2B5EF4-FFF2-40B4-BE49-F238E27FC236}">
                <a16:creationId xmlns:a16="http://schemas.microsoft.com/office/drawing/2014/main" id="{B76FD87A-931C-84C2-4D56-BFA17488CE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97425"/>
            <a:ext cx="2438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n 3">
            <a:extLst>
              <a:ext uri="{FF2B5EF4-FFF2-40B4-BE49-F238E27FC236}">
                <a16:creationId xmlns:a16="http://schemas.microsoft.com/office/drawing/2014/main" id="{D4AC92DC-F945-84DC-49FD-C98A13C467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196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88611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1176</TotalTime>
  <Words>956</Words>
  <Application>Microsoft Office PowerPoint</Application>
  <PresentationFormat>Panorámica</PresentationFormat>
  <Paragraphs>126</Paragraphs>
  <Slides>15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Arial</vt:lpstr>
      <vt:lpstr>Arial</vt:lpstr>
      <vt:lpstr>Calibri</vt:lpstr>
      <vt:lpstr>Trebuchet MS</vt:lpstr>
      <vt:lpstr>Wingdings</vt:lpstr>
      <vt:lpstr>Wingdings 3</vt:lpstr>
      <vt:lpstr>Faceta</vt:lpstr>
      <vt:lpstr>PROGRAMACIÓN   BÁSICA 1</vt:lpstr>
      <vt:lpstr>¿QUE ES LA PROGRAMACIÓN?</vt:lpstr>
      <vt:lpstr>PROGRAMA</vt:lpstr>
      <vt:lpstr>DIAGRAMA E-P-S</vt:lpstr>
      <vt:lpstr>PROCESADOR</vt:lpstr>
      <vt:lpstr>LENGUAJE DEL PROCESADOR</vt:lpstr>
      <vt:lpstr>CARACTERÍSTICAS</vt:lpstr>
      <vt:lpstr>CICLO DE VIDA DEL SOFTWARE</vt:lpstr>
      <vt:lpstr>Paradigmas de Programación</vt:lpstr>
      <vt:lpstr>Paradigmas de Programación</vt:lpstr>
      <vt:lpstr>Paradigmas de Programación</vt:lpstr>
      <vt:lpstr>COMPILADOR VS. INTÉRPRETE (resumen) </vt:lpstr>
      <vt:lpstr>Compilación (en varios lenguajes)</vt:lpstr>
      <vt:lpstr>Interprete</vt:lpstr>
      <vt:lpstr>Compilación en JAVA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BÁSICA 1</dc:title>
  <dc:creator>Alejandro Goitea</dc:creator>
  <cp:lastModifiedBy>Alejandro Goitea</cp:lastModifiedBy>
  <cp:revision>12</cp:revision>
  <dcterms:created xsi:type="dcterms:W3CDTF">2023-03-31T20:50:36Z</dcterms:created>
  <dcterms:modified xsi:type="dcterms:W3CDTF">2023-04-03T22:22:56Z</dcterms:modified>
</cp:coreProperties>
</file>