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62" autoAdjust="0"/>
    <p:restoredTop sz="94660"/>
  </p:normalViewPr>
  <p:slideViewPr>
    <p:cSldViewPr snapToGrid="0">
      <p:cViewPr varScale="1">
        <p:scale>
          <a:sx n="81" d="100"/>
          <a:sy n="8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4">
  <dgm:title val=""/>
  <dgm:desc val=""/>
  <dgm:catLst>
    <dgm:cat type="accent1" pri="11400"/>
  </dgm:catLst>
  <dgm:styleLbl name="node0">
    <dgm:fillClrLst meth="cycle">
      <a:schemeClr val="accent1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1">
        <a:shade val="50000"/>
      </a:schemeClr>
      <a:schemeClr val="accent1">
        <a:tint val="55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/>
    <dgm:txEffectClrLst/>
  </dgm:styleLbl>
  <dgm:styleLbl name="lnNode1">
    <dgm:fillClrLst meth="cycle">
      <a:schemeClr val="accent1">
        <a:shade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1">
        <a:shade val="80000"/>
        <a:alpha val="50000"/>
      </a:schemeClr>
      <a:schemeClr val="accent1">
        <a:tint val="5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1">
        <a:shade val="90000"/>
      </a:schemeClr>
      <a:schemeClr val="accent1">
        <a:tint val="50000"/>
      </a:schemeClr>
    </dgm:fillClrLst>
    <dgm:linClrLst meth="cycle">
      <a:schemeClr val="accent1">
        <a:shade val="90000"/>
      </a:schemeClr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1">
        <a:shade val="50000"/>
      </a:schemeClr>
      <a:schemeClr val="accent1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55000"/>
      </a:schemeClr>
    </dgm:fillClrLst>
    <dgm:linClrLst meth="repeat">
      <a:schemeClr val="accent1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55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4DBD6B-23C5-487E-AA09-6B9352F98AA0}" type="doc">
      <dgm:prSet loTypeId="urn:microsoft.com/office/officeart/2005/8/layout/bList2" loCatId="list" qsTypeId="urn:microsoft.com/office/officeart/2005/8/quickstyle/simple1" qsCatId="simple" csTypeId="urn:microsoft.com/office/officeart/2005/8/colors/accent1_2" csCatId="accent1" phldr="1"/>
      <dgm:spPr/>
    </dgm:pt>
    <dgm:pt modelId="{8245A8F1-9C2E-419C-A45C-66DB983FD2EC}">
      <dgm:prSet phldrT="[Texto]"/>
      <dgm:spPr/>
      <dgm:t>
        <a:bodyPr/>
        <a:lstStyle/>
        <a:p>
          <a:r>
            <a:rPr lang="es-AR" dirty="0"/>
            <a:t>Modularidad</a:t>
          </a:r>
        </a:p>
      </dgm:t>
    </dgm:pt>
    <dgm:pt modelId="{1C862B9D-6E71-4099-82FE-52BBAC1EBED8}" type="parTrans" cxnId="{7152C874-BB7C-4B87-88D4-5588F8776434}">
      <dgm:prSet/>
      <dgm:spPr/>
      <dgm:t>
        <a:bodyPr/>
        <a:lstStyle/>
        <a:p>
          <a:endParaRPr lang="es-AR"/>
        </a:p>
      </dgm:t>
    </dgm:pt>
    <dgm:pt modelId="{3BDA8DD0-8BAA-436F-BB72-C05D049B4BA3}" type="sibTrans" cxnId="{7152C874-BB7C-4B87-88D4-5588F8776434}">
      <dgm:prSet/>
      <dgm:spPr/>
      <dgm:t>
        <a:bodyPr/>
        <a:lstStyle/>
        <a:p>
          <a:endParaRPr lang="es-AR"/>
        </a:p>
      </dgm:t>
    </dgm:pt>
    <dgm:pt modelId="{C2310E56-544B-4BD7-AB93-5B05B84A5900}">
      <dgm:prSet phldrT="[Texto]"/>
      <dgm:spPr/>
      <dgm:t>
        <a:bodyPr/>
        <a:lstStyle/>
        <a:p>
          <a:r>
            <a:rPr lang="es-AR" dirty="0"/>
            <a:t>Ocultamiento de la información</a:t>
          </a:r>
        </a:p>
      </dgm:t>
    </dgm:pt>
    <dgm:pt modelId="{9FCA9522-DBE6-4EAD-99A6-EA0B1F5BE5B2}" type="parTrans" cxnId="{A08C2158-4A42-44C0-B644-39A12690A1FB}">
      <dgm:prSet/>
      <dgm:spPr/>
      <dgm:t>
        <a:bodyPr/>
        <a:lstStyle/>
        <a:p>
          <a:endParaRPr lang="es-AR"/>
        </a:p>
      </dgm:t>
    </dgm:pt>
    <dgm:pt modelId="{9CB2708D-3F1F-49B7-AFD5-ED5B043335C9}" type="sibTrans" cxnId="{A08C2158-4A42-44C0-B644-39A12690A1FB}">
      <dgm:prSet/>
      <dgm:spPr/>
      <dgm:t>
        <a:bodyPr/>
        <a:lstStyle/>
        <a:p>
          <a:endParaRPr lang="es-AR"/>
        </a:p>
      </dgm:t>
    </dgm:pt>
    <dgm:pt modelId="{17059C8A-F9D8-4A5A-B34C-31B1B20EE443}">
      <dgm:prSet/>
      <dgm:spPr/>
      <dgm:t>
        <a:bodyPr/>
        <a:lstStyle/>
        <a:p>
          <a:r>
            <a:rPr lang="es-AR" dirty="0"/>
            <a:t>Su código fuente es independiente</a:t>
          </a:r>
        </a:p>
      </dgm:t>
    </dgm:pt>
    <dgm:pt modelId="{E53FDD9E-D01C-446D-A86F-9FA1988811CB}" type="parTrans" cxnId="{FB570EA8-C5A3-4FE5-A686-EA10A6BAF354}">
      <dgm:prSet/>
      <dgm:spPr/>
      <dgm:t>
        <a:bodyPr/>
        <a:lstStyle/>
        <a:p>
          <a:endParaRPr lang="es-AR"/>
        </a:p>
      </dgm:t>
    </dgm:pt>
    <dgm:pt modelId="{7B1CDDC5-712B-407F-B977-6215CCBCF29A}" type="sibTrans" cxnId="{FB570EA8-C5A3-4FE5-A686-EA10A6BAF354}">
      <dgm:prSet/>
      <dgm:spPr/>
      <dgm:t>
        <a:bodyPr/>
        <a:lstStyle/>
        <a:p>
          <a:endParaRPr lang="es-AR"/>
        </a:p>
      </dgm:t>
    </dgm:pt>
    <dgm:pt modelId="{FD870EB2-1907-46BC-814D-A07B6107E7E1}">
      <dgm:prSet/>
      <dgm:spPr/>
      <dgm:t>
        <a:bodyPr/>
        <a:lstStyle/>
        <a:p>
          <a:r>
            <a:rPr lang="es-AR" dirty="0"/>
            <a:t>Posee una interfaz pública (operaciones que se pueden ver)</a:t>
          </a:r>
        </a:p>
      </dgm:t>
    </dgm:pt>
    <dgm:pt modelId="{3AF5F5DB-9D0C-422D-8B62-48806644DF42}" type="parTrans" cxnId="{C1C80291-85F9-481B-995B-8DD561181B11}">
      <dgm:prSet/>
      <dgm:spPr/>
      <dgm:t>
        <a:bodyPr/>
        <a:lstStyle/>
        <a:p>
          <a:endParaRPr lang="es-AR"/>
        </a:p>
      </dgm:t>
    </dgm:pt>
    <dgm:pt modelId="{45CC0E98-2AD7-473F-B332-F1B915637E62}" type="sibTrans" cxnId="{C1C80291-85F9-481B-995B-8DD561181B11}">
      <dgm:prSet/>
      <dgm:spPr/>
      <dgm:t>
        <a:bodyPr/>
        <a:lstStyle/>
        <a:p>
          <a:endParaRPr lang="es-AR"/>
        </a:p>
      </dgm:t>
    </dgm:pt>
    <dgm:pt modelId="{ADC2B40F-1537-4455-83E6-B2953AB98DBD}" type="pres">
      <dgm:prSet presAssocID="{514DBD6B-23C5-487E-AA09-6B9352F98AA0}" presName="diagram" presStyleCnt="0">
        <dgm:presLayoutVars>
          <dgm:dir/>
          <dgm:animLvl val="lvl"/>
          <dgm:resizeHandles val="exact"/>
        </dgm:presLayoutVars>
      </dgm:prSet>
      <dgm:spPr/>
    </dgm:pt>
    <dgm:pt modelId="{F798E53A-28C9-48DB-9EAE-76B5A7C73B50}" type="pres">
      <dgm:prSet presAssocID="{8245A8F1-9C2E-419C-A45C-66DB983FD2EC}" presName="compNode" presStyleCnt="0"/>
      <dgm:spPr/>
    </dgm:pt>
    <dgm:pt modelId="{C96E0804-C6C2-4858-A61E-216422FC5876}" type="pres">
      <dgm:prSet presAssocID="{8245A8F1-9C2E-419C-A45C-66DB983FD2EC}" presName="childRect" presStyleLbl="bgAcc1" presStyleIdx="0" presStyleCnt="2">
        <dgm:presLayoutVars>
          <dgm:bulletEnabled val="1"/>
        </dgm:presLayoutVars>
      </dgm:prSet>
      <dgm:spPr/>
    </dgm:pt>
    <dgm:pt modelId="{5A56EC93-6870-46AE-A98B-73443C3A8D0D}" type="pres">
      <dgm:prSet presAssocID="{8245A8F1-9C2E-419C-A45C-66DB983FD2EC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6567194E-4D47-45CF-AC77-BA6352BCB163}" type="pres">
      <dgm:prSet presAssocID="{8245A8F1-9C2E-419C-A45C-66DB983FD2EC}" presName="parentRect" presStyleLbl="alignNode1" presStyleIdx="0" presStyleCnt="2"/>
      <dgm:spPr/>
    </dgm:pt>
    <dgm:pt modelId="{49392318-C861-4ADB-8B1D-D3ED95FE90D8}" type="pres">
      <dgm:prSet presAssocID="{8245A8F1-9C2E-419C-A45C-66DB983FD2EC}" presName="adorn" presStyleLbl="fgAccFollow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</dgm:spPr>
    </dgm:pt>
    <dgm:pt modelId="{623CB508-AED8-4120-92D0-157C41C680B4}" type="pres">
      <dgm:prSet presAssocID="{3BDA8DD0-8BAA-436F-BB72-C05D049B4BA3}" presName="sibTrans" presStyleLbl="sibTrans2D1" presStyleIdx="0" presStyleCnt="0"/>
      <dgm:spPr/>
    </dgm:pt>
    <dgm:pt modelId="{CFDC29B5-90E9-449E-9B31-E743D9CEE1B1}" type="pres">
      <dgm:prSet presAssocID="{C2310E56-544B-4BD7-AB93-5B05B84A5900}" presName="compNode" presStyleCnt="0"/>
      <dgm:spPr/>
    </dgm:pt>
    <dgm:pt modelId="{DE3F79DF-954C-4C3E-A0E8-D5517FD895E6}" type="pres">
      <dgm:prSet presAssocID="{C2310E56-544B-4BD7-AB93-5B05B84A5900}" presName="childRect" presStyleLbl="bgAcc1" presStyleIdx="1" presStyleCnt="2">
        <dgm:presLayoutVars>
          <dgm:bulletEnabled val="1"/>
        </dgm:presLayoutVars>
      </dgm:prSet>
      <dgm:spPr/>
    </dgm:pt>
    <dgm:pt modelId="{3C85F0AC-C159-4118-A1A4-4E7D59FBB3A7}" type="pres">
      <dgm:prSet presAssocID="{C2310E56-544B-4BD7-AB93-5B05B84A5900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9CE34355-2C0F-492C-9347-1AA424A1A30B}" type="pres">
      <dgm:prSet presAssocID="{C2310E56-544B-4BD7-AB93-5B05B84A5900}" presName="parentRect" presStyleLbl="alignNode1" presStyleIdx="1" presStyleCnt="2"/>
      <dgm:spPr/>
    </dgm:pt>
    <dgm:pt modelId="{0EE04B62-577E-472F-B140-9E9EEA12E7E8}" type="pres">
      <dgm:prSet presAssocID="{C2310E56-544B-4BD7-AB93-5B05B84A5900}" presName="adorn" presStyleLbl="fgAccFollowNode1" presStyleIdx="1" presStyleCnt="2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</dgm:spPr>
    </dgm:pt>
  </dgm:ptLst>
  <dgm:cxnLst>
    <dgm:cxn modelId="{42360C10-FA70-4F98-8260-796904E36311}" type="presOf" srcId="{8245A8F1-9C2E-419C-A45C-66DB983FD2EC}" destId="{6567194E-4D47-45CF-AC77-BA6352BCB163}" srcOrd="1" destOrd="0" presId="urn:microsoft.com/office/officeart/2005/8/layout/bList2"/>
    <dgm:cxn modelId="{87EE7D20-CD23-4EEE-A635-1533C5BC313D}" type="presOf" srcId="{FD870EB2-1907-46BC-814D-A07B6107E7E1}" destId="{DE3F79DF-954C-4C3E-A0E8-D5517FD895E6}" srcOrd="0" destOrd="0" presId="urn:microsoft.com/office/officeart/2005/8/layout/bList2"/>
    <dgm:cxn modelId="{7668D73A-F843-4EA3-A8BD-E74EF5067875}" type="presOf" srcId="{3BDA8DD0-8BAA-436F-BB72-C05D049B4BA3}" destId="{623CB508-AED8-4120-92D0-157C41C680B4}" srcOrd="0" destOrd="0" presId="urn:microsoft.com/office/officeart/2005/8/layout/bList2"/>
    <dgm:cxn modelId="{B6498753-0289-4850-97D0-DEAC6553DB03}" type="presOf" srcId="{C2310E56-544B-4BD7-AB93-5B05B84A5900}" destId="{3C85F0AC-C159-4118-A1A4-4E7D59FBB3A7}" srcOrd="0" destOrd="0" presId="urn:microsoft.com/office/officeart/2005/8/layout/bList2"/>
    <dgm:cxn modelId="{7152C874-BB7C-4B87-88D4-5588F8776434}" srcId="{514DBD6B-23C5-487E-AA09-6B9352F98AA0}" destId="{8245A8F1-9C2E-419C-A45C-66DB983FD2EC}" srcOrd="0" destOrd="0" parTransId="{1C862B9D-6E71-4099-82FE-52BBAC1EBED8}" sibTransId="{3BDA8DD0-8BAA-436F-BB72-C05D049B4BA3}"/>
    <dgm:cxn modelId="{A08C2158-4A42-44C0-B644-39A12690A1FB}" srcId="{514DBD6B-23C5-487E-AA09-6B9352F98AA0}" destId="{C2310E56-544B-4BD7-AB93-5B05B84A5900}" srcOrd="1" destOrd="0" parTransId="{9FCA9522-DBE6-4EAD-99A6-EA0B1F5BE5B2}" sibTransId="{9CB2708D-3F1F-49B7-AFD5-ED5B043335C9}"/>
    <dgm:cxn modelId="{A0BBA884-2402-40D9-BF9B-52A293AD6CE7}" type="presOf" srcId="{514DBD6B-23C5-487E-AA09-6B9352F98AA0}" destId="{ADC2B40F-1537-4455-83E6-B2953AB98DBD}" srcOrd="0" destOrd="0" presId="urn:microsoft.com/office/officeart/2005/8/layout/bList2"/>
    <dgm:cxn modelId="{C1C80291-85F9-481B-995B-8DD561181B11}" srcId="{C2310E56-544B-4BD7-AB93-5B05B84A5900}" destId="{FD870EB2-1907-46BC-814D-A07B6107E7E1}" srcOrd="0" destOrd="0" parTransId="{3AF5F5DB-9D0C-422D-8B62-48806644DF42}" sibTransId="{45CC0E98-2AD7-473F-B332-F1B915637E62}"/>
    <dgm:cxn modelId="{FB570EA8-C5A3-4FE5-A686-EA10A6BAF354}" srcId="{8245A8F1-9C2E-419C-A45C-66DB983FD2EC}" destId="{17059C8A-F9D8-4A5A-B34C-31B1B20EE443}" srcOrd="0" destOrd="0" parTransId="{E53FDD9E-D01C-446D-A86F-9FA1988811CB}" sibTransId="{7B1CDDC5-712B-407F-B977-6215CCBCF29A}"/>
    <dgm:cxn modelId="{C8B17FB5-58E5-409B-9358-F51355963724}" type="presOf" srcId="{17059C8A-F9D8-4A5A-B34C-31B1B20EE443}" destId="{C96E0804-C6C2-4858-A61E-216422FC5876}" srcOrd="0" destOrd="0" presId="urn:microsoft.com/office/officeart/2005/8/layout/bList2"/>
    <dgm:cxn modelId="{0C3049B7-5AF6-423F-90D2-E008FC6AF524}" type="presOf" srcId="{C2310E56-544B-4BD7-AB93-5B05B84A5900}" destId="{9CE34355-2C0F-492C-9347-1AA424A1A30B}" srcOrd="1" destOrd="0" presId="urn:microsoft.com/office/officeart/2005/8/layout/bList2"/>
    <dgm:cxn modelId="{1A3353E1-F202-499C-8BBE-55B5804ED338}" type="presOf" srcId="{8245A8F1-9C2E-419C-A45C-66DB983FD2EC}" destId="{5A56EC93-6870-46AE-A98B-73443C3A8D0D}" srcOrd="0" destOrd="0" presId="urn:microsoft.com/office/officeart/2005/8/layout/bList2"/>
    <dgm:cxn modelId="{F3D4BBA0-320C-4DB7-81A4-3094167CD5F4}" type="presParOf" srcId="{ADC2B40F-1537-4455-83E6-B2953AB98DBD}" destId="{F798E53A-28C9-48DB-9EAE-76B5A7C73B50}" srcOrd="0" destOrd="0" presId="urn:microsoft.com/office/officeart/2005/8/layout/bList2"/>
    <dgm:cxn modelId="{BFFB135F-0E02-451C-B801-6BA8702A5DFD}" type="presParOf" srcId="{F798E53A-28C9-48DB-9EAE-76B5A7C73B50}" destId="{C96E0804-C6C2-4858-A61E-216422FC5876}" srcOrd="0" destOrd="0" presId="urn:microsoft.com/office/officeart/2005/8/layout/bList2"/>
    <dgm:cxn modelId="{713B912B-02A4-4A9E-A74C-DC4FD004F4A6}" type="presParOf" srcId="{F798E53A-28C9-48DB-9EAE-76B5A7C73B50}" destId="{5A56EC93-6870-46AE-A98B-73443C3A8D0D}" srcOrd="1" destOrd="0" presId="urn:microsoft.com/office/officeart/2005/8/layout/bList2"/>
    <dgm:cxn modelId="{73404782-C6EE-47A1-A5A9-74157874FCB9}" type="presParOf" srcId="{F798E53A-28C9-48DB-9EAE-76B5A7C73B50}" destId="{6567194E-4D47-45CF-AC77-BA6352BCB163}" srcOrd="2" destOrd="0" presId="urn:microsoft.com/office/officeart/2005/8/layout/bList2"/>
    <dgm:cxn modelId="{D76D7858-D7EE-48DD-B1A2-5F13A72A25CA}" type="presParOf" srcId="{F798E53A-28C9-48DB-9EAE-76B5A7C73B50}" destId="{49392318-C861-4ADB-8B1D-D3ED95FE90D8}" srcOrd="3" destOrd="0" presId="urn:microsoft.com/office/officeart/2005/8/layout/bList2"/>
    <dgm:cxn modelId="{7454BE13-8A33-4816-BA27-93564E305909}" type="presParOf" srcId="{ADC2B40F-1537-4455-83E6-B2953AB98DBD}" destId="{623CB508-AED8-4120-92D0-157C41C680B4}" srcOrd="1" destOrd="0" presId="urn:microsoft.com/office/officeart/2005/8/layout/bList2"/>
    <dgm:cxn modelId="{88DBCB61-A9B3-42B1-B996-06A773852B07}" type="presParOf" srcId="{ADC2B40F-1537-4455-83E6-B2953AB98DBD}" destId="{CFDC29B5-90E9-449E-9B31-E743D9CEE1B1}" srcOrd="2" destOrd="0" presId="urn:microsoft.com/office/officeart/2005/8/layout/bList2"/>
    <dgm:cxn modelId="{44465378-C5C3-4E7D-9AFD-E492DE0828FE}" type="presParOf" srcId="{CFDC29B5-90E9-449E-9B31-E743D9CEE1B1}" destId="{DE3F79DF-954C-4C3E-A0E8-D5517FD895E6}" srcOrd="0" destOrd="0" presId="urn:microsoft.com/office/officeart/2005/8/layout/bList2"/>
    <dgm:cxn modelId="{BD8CB467-F770-42DA-B98E-3538F612F8E3}" type="presParOf" srcId="{CFDC29B5-90E9-449E-9B31-E743D9CEE1B1}" destId="{3C85F0AC-C159-4118-A1A4-4E7D59FBB3A7}" srcOrd="1" destOrd="0" presId="urn:microsoft.com/office/officeart/2005/8/layout/bList2"/>
    <dgm:cxn modelId="{5E900623-6492-4006-8CD2-C437ED076338}" type="presParOf" srcId="{CFDC29B5-90E9-449E-9B31-E743D9CEE1B1}" destId="{9CE34355-2C0F-492C-9347-1AA424A1A30B}" srcOrd="2" destOrd="0" presId="urn:microsoft.com/office/officeart/2005/8/layout/bList2"/>
    <dgm:cxn modelId="{C57FC715-B0C0-4D4A-9B46-C36BD84ECC7C}" type="presParOf" srcId="{CFDC29B5-90E9-449E-9B31-E743D9CEE1B1}" destId="{0EE04B62-577E-472F-B140-9E9EEA12E7E8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181F248-FB7D-4DDD-9DDC-B3191F8EF312}" type="doc">
      <dgm:prSet loTypeId="urn:microsoft.com/office/officeart/2005/8/layout/hProcess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ECB2EEE0-595D-465E-A304-37292DE954B3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Tu bici</a:t>
          </a:r>
        </a:p>
      </dgm:t>
    </dgm:pt>
    <dgm:pt modelId="{2DBDDE73-E666-4CEB-8303-3129CE0EEF31}" type="parTrans" cxnId="{366E5B43-EF77-47F8-B54C-181A1463D945}">
      <dgm:prSet/>
      <dgm:spPr/>
      <dgm:t>
        <a:bodyPr/>
        <a:lstStyle/>
        <a:p>
          <a:endParaRPr lang="es-AR"/>
        </a:p>
      </dgm:t>
    </dgm:pt>
    <dgm:pt modelId="{408CBA80-300A-47BE-84DA-AFED764528D8}" type="sibTrans" cxnId="{366E5B43-EF77-47F8-B54C-181A1463D945}">
      <dgm:prSet/>
      <dgm:spPr/>
      <dgm:t>
        <a:bodyPr/>
        <a:lstStyle/>
        <a:p>
          <a:endParaRPr lang="es-AR"/>
        </a:p>
      </dgm:t>
    </dgm:pt>
    <dgm:pt modelId="{6BBAC6AC-DF2F-4B88-9529-F49587E0BB03}">
      <dgm:prSet phldrT="[Texto]"/>
      <dgm:spPr/>
      <dgm:t>
        <a:bodyPr/>
        <a:lstStyle/>
        <a:p>
          <a:r>
            <a:rPr lang="es-AR" dirty="0"/>
            <a:t>El objeto al cual se esta dirigiendo</a:t>
          </a:r>
        </a:p>
      </dgm:t>
    </dgm:pt>
    <dgm:pt modelId="{F3D9D537-50BC-4604-AD42-4646E93F2AF4}" type="parTrans" cxnId="{3518C7B2-6E4E-4BFE-A76F-4D04684EA2ED}">
      <dgm:prSet/>
      <dgm:spPr/>
      <dgm:t>
        <a:bodyPr/>
        <a:lstStyle/>
        <a:p>
          <a:endParaRPr lang="es-AR"/>
        </a:p>
      </dgm:t>
    </dgm:pt>
    <dgm:pt modelId="{99EE7413-1844-4D8F-89E6-76EEF42C487D}" type="sibTrans" cxnId="{3518C7B2-6E4E-4BFE-A76F-4D04684EA2ED}">
      <dgm:prSet/>
      <dgm:spPr/>
      <dgm:t>
        <a:bodyPr/>
        <a:lstStyle/>
        <a:p>
          <a:endParaRPr lang="es-AR"/>
        </a:p>
      </dgm:t>
    </dgm:pt>
    <dgm:pt modelId="{29553362-952D-423A-9EF3-EA883254A30F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Cambiar engranaje</a:t>
          </a:r>
        </a:p>
      </dgm:t>
    </dgm:pt>
    <dgm:pt modelId="{7D44DCBB-827E-4630-9BCD-498E32C743E1}" type="parTrans" cxnId="{911335F9-359E-462E-99A0-960D3B6165BB}">
      <dgm:prSet/>
      <dgm:spPr/>
      <dgm:t>
        <a:bodyPr/>
        <a:lstStyle/>
        <a:p>
          <a:endParaRPr lang="es-AR"/>
        </a:p>
      </dgm:t>
    </dgm:pt>
    <dgm:pt modelId="{BC3A9431-5A05-4D99-81F5-34BB9D547BE5}" type="sibTrans" cxnId="{911335F9-359E-462E-99A0-960D3B6165BB}">
      <dgm:prSet/>
      <dgm:spPr/>
      <dgm:t>
        <a:bodyPr/>
        <a:lstStyle/>
        <a:p>
          <a:endParaRPr lang="es-AR"/>
        </a:p>
      </dgm:t>
    </dgm:pt>
    <dgm:pt modelId="{B8683AC4-1384-4F67-A101-721C3925EEB9}">
      <dgm:prSet phldrT="[Texto]"/>
      <dgm:spPr/>
      <dgm:t>
        <a:bodyPr/>
        <a:lstStyle/>
        <a:p>
          <a:r>
            <a:rPr lang="es-AR" dirty="0"/>
            <a:t>El nombre del método a realizar</a:t>
          </a:r>
        </a:p>
      </dgm:t>
    </dgm:pt>
    <dgm:pt modelId="{C99D8CCA-FF10-4E10-A08F-CC3221D82BDF}" type="parTrans" cxnId="{9DA9F3D4-021F-416A-BEE4-9C4276B8A174}">
      <dgm:prSet/>
      <dgm:spPr/>
      <dgm:t>
        <a:bodyPr/>
        <a:lstStyle/>
        <a:p>
          <a:endParaRPr lang="es-AR"/>
        </a:p>
      </dgm:t>
    </dgm:pt>
    <dgm:pt modelId="{2F453D71-1381-4AD9-8538-37A95272F4A3}" type="sibTrans" cxnId="{9DA9F3D4-021F-416A-BEE4-9C4276B8A174}">
      <dgm:prSet/>
      <dgm:spPr/>
      <dgm:t>
        <a:bodyPr/>
        <a:lstStyle/>
        <a:p>
          <a:endParaRPr lang="es-AR"/>
        </a:p>
      </dgm:t>
    </dgm:pt>
    <dgm:pt modelId="{26558A80-46BE-42CF-81EC-5C43DD225ADB}">
      <dgm:prSet phldrT="[Texto]"/>
      <dgm:spPr/>
      <dgm:t>
        <a:bodyPr/>
        <a:lstStyle/>
        <a:p>
          <a:r>
            <a:rPr lang="es-AR" dirty="0">
              <a:solidFill>
                <a:schemeClr val="tx1"/>
              </a:solidFill>
            </a:rPr>
            <a:t>Engranaje Menor</a:t>
          </a:r>
        </a:p>
      </dgm:t>
    </dgm:pt>
    <dgm:pt modelId="{B923C00E-0A9C-4D94-95EA-481BAE2CC4EF}" type="parTrans" cxnId="{92D49BDE-B4D0-40FD-BD25-E7EF246DF1A1}">
      <dgm:prSet/>
      <dgm:spPr/>
      <dgm:t>
        <a:bodyPr/>
        <a:lstStyle/>
        <a:p>
          <a:endParaRPr lang="es-AR"/>
        </a:p>
      </dgm:t>
    </dgm:pt>
    <dgm:pt modelId="{5A705A34-9C80-4A3F-A3E4-311CD4EA8DE9}" type="sibTrans" cxnId="{92D49BDE-B4D0-40FD-BD25-E7EF246DF1A1}">
      <dgm:prSet/>
      <dgm:spPr/>
      <dgm:t>
        <a:bodyPr/>
        <a:lstStyle/>
        <a:p>
          <a:endParaRPr lang="es-AR"/>
        </a:p>
      </dgm:t>
    </dgm:pt>
    <dgm:pt modelId="{0AA6F96F-DC25-464F-B6F0-C1DAA1239980}">
      <dgm:prSet phldrT="[Texto]"/>
      <dgm:spPr/>
      <dgm:t>
        <a:bodyPr/>
        <a:lstStyle/>
        <a:p>
          <a:r>
            <a:rPr lang="es-AR" dirty="0"/>
            <a:t>Cualquier parámetro necesario para el método</a:t>
          </a:r>
        </a:p>
      </dgm:t>
    </dgm:pt>
    <dgm:pt modelId="{9A96D82A-687C-4D40-88AB-A2FA806442D5}" type="parTrans" cxnId="{8D880FD7-46B7-4A9C-ABDA-B0F42FFF3051}">
      <dgm:prSet/>
      <dgm:spPr/>
      <dgm:t>
        <a:bodyPr/>
        <a:lstStyle/>
        <a:p>
          <a:endParaRPr lang="es-AR"/>
        </a:p>
      </dgm:t>
    </dgm:pt>
    <dgm:pt modelId="{D5FB9B3A-15C3-4AD7-B6A3-C9E68C03BEFC}" type="sibTrans" cxnId="{8D880FD7-46B7-4A9C-ABDA-B0F42FFF3051}">
      <dgm:prSet/>
      <dgm:spPr/>
      <dgm:t>
        <a:bodyPr/>
        <a:lstStyle/>
        <a:p>
          <a:endParaRPr lang="es-AR"/>
        </a:p>
      </dgm:t>
    </dgm:pt>
    <dgm:pt modelId="{110D2E18-A403-454E-A942-157B421825EE}" type="pres">
      <dgm:prSet presAssocID="{9181F248-FB7D-4DDD-9DDC-B3191F8EF312}" presName="Name0" presStyleCnt="0">
        <dgm:presLayoutVars>
          <dgm:dir/>
          <dgm:animLvl val="lvl"/>
          <dgm:resizeHandles val="exact"/>
        </dgm:presLayoutVars>
      </dgm:prSet>
      <dgm:spPr/>
    </dgm:pt>
    <dgm:pt modelId="{B586E906-CE4A-44F8-A673-B91E51779936}" type="pres">
      <dgm:prSet presAssocID="{ECB2EEE0-595D-465E-A304-37292DE954B3}" presName="compositeNode" presStyleCnt="0">
        <dgm:presLayoutVars>
          <dgm:bulletEnabled val="1"/>
        </dgm:presLayoutVars>
      </dgm:prSet>
      <dgm:spPr/>
    </dgm:pt>
    <dgm:pt modelId="{D8B935A2-6DAD-44A6-9261-CECE56EA9122}" type="pres">
      <dgm:prSet presAssocID="{ECB2EEE0-595D-465E-A304-37292DE954B3}" presName="bgRect" presStyleLbl="node1" presStyleIdx="0" presStyleCnt="3"/>
      <dgm:spPr/>
    </dgm:pt>
    <dgm:pt modelId="{3F416557-F47C-47E9-896A-76830A710CF4}" type="pres">
      <dgm:prSet presAssocID="{ECB2EEE0-595D-465E-A304-37292DE954B3}" presName="parentNode" presStyleLbl="node1" presStyleIdx="0" presStyleCnt="3">
        <dgm:presLayoutVars>
          <dgm:chMax val="0"/>
          <dgm:bulletEnabled val="1"/>
        </dgm:presLayoutVars>
      </dgm:prSet>
      <dgm:spPr/>
    </dgm:pt>
    <dgm:pt modelId="{B8D3C601-6CAA-4FA3-9416-D1AA05BE5CC1}" type="pres">
      <dgm:prSet presAssocID="{ECB2EEE0-595D-465E-A304-37292DE954B3}" presName="childNode" presStyleLbl="node1" presStyleIdx="0" presStyleCnt="3">
        <dgm:presLayoutVars>
          <dgm:bulletEnabled val="1"/>
        </dgm:presLayoutVars>
      </dgm:prSet>
      <dgm:spPr/>
    </dgm:pt>
    <dgm:pt modelId="{8680D39E-46A9-4A69-9C36-A499084B5E04}" type="pres">
      <dgm:prSet presAssocID="{408CBA80-300A-47BE-84DA-AFED764528D8}" presName="hSp" presStyleCnt="0"/>
      <dgm:spPr/>
    </dgm:pt>
    <dgm:pt modelId="{ECEFA213-ECB6-437C-9EFF-AA979DFBD00B}" type="pres">
      <dgm:prSet presAssocID="{408CBA80-300A-47BE-84DA-AFED764528D8}" presName="vProcSp" presStyleCnt="0"/>
      <dgm:spPr/>
    </dgm:pt>
    <dgm:pt modelId="{2981E36F-1FEF-4C51-B6CE-E32041A2D91C}" type="pres">
      <dgm:prSet presAssocID="{408CBA80-300A-47BE-84DA-AFED764528D8}" presName="vSp1" presStyleCnt="0"/>
      <dgm:spPr/>
    </dgm:pt>
    <dgm:pt modelId="{50646E00-C222-4F4C-9453-D46F4A01066F}" type="pres">
      <dgm:prSet presAssocID="{408CBA80-300A-47BE-84DA-AFED764528D8}" presName="simulatedConn" presStyleLbl="solidFgAcc1" presStyleIdx="0" presStyleCnt="2"/>
      <dgm:spPr/>
    </dgm:pt>
    <dgm:pt modelId="{23D5A807-6B78-4196-BB39-A3138EEF5464}" type="pres">
      <dgm:prSet presAssocID="{408CBA80-300A-47BE-84DA-AFED764528D8}" presName="vSp2" presStyleCnt="0"/>
      <dgm:spPr/>
    </dgm:pt>
    <dgm:pt modelId="{3DB5E173-C3B7-4079-A779-5399236640FA}" type="pres">
      <dgm:prSet presAssocID="{408CBA80-300A-47BE-84DA-AFED764528D8}" presName="sibTrans" presStyleCnt="0"/>
      <dgm:spPr/>
    </dgm:pt>
    <dgm:pt modelId="{70FCA7BF-F161-4611-BB58-B2592760ED31}" type="pres">
      <dgm:prSet presAssocID="{29553362-952D-423A-9EF3-EA883254A30F}" presName="compositeNode" presStyleCnt="0">
        <dgm:presLayoutVars>
          <dgm:bulletEnabled val="1"/>
        </dgm:presLayoutVars>
      </dgm:prSet>
      <dgm:spPr/>
    </dgm:pt>
    <dgm:pt modelId="{65BE6BBB-6BA3-4902-B2A8-2989F49881C8}" type="pres">
      <dgm:prSet presAssocID="{29553362-952D-423A-9EF3-EA883254A30F}" presName="bgRect" presStyleLbl="node1" presStyleIdx="1" presStyleCnt="3"/>
      <dgm:spPr/>
    </dgm:pt>
    <dgm:pt modelId="{D34E7CC7-AD4C-4B8B-92E7-A24A6A69A44E}" type="pres">
      <dgm:prSet presAssocID="{29553362-952D-423A-9EF3-EA883254A30F}" presName="parentNode" presStyleLbl="node1" presStyleIdx="1" presStyleCnt="3">
        <dgm:presLayoutVars>
          <dgm:chMax val="0"/>
          <dgm:bulletEnabled val="1"/>
        </dgm:presLayoutVars>
      </dgm:prSet>
      <dgm:spPr/>
    </dgm:pt>
    <dgm:pt modelId="{2E7D685B-1C8C-43A4-A5E2-BAF3E1EF75EE}" type="pres">
      <dgm:prSet presAssocID="{29553362-952D-423A-9EF3-EA883254A30F}" presName="childNode" presStyleLbl="node1" presStyleIdx="1" presStyleCnt="3">
        <dgm:presLayoutVars>
          <dgm:bulletEnabled val="1"/>
        </dgm:presLayoutVars>
      </dgm:prSet>
      <dgm:spPr/>
    </dgm:pt>
    <dgm:pt modelId="{60466A65-C4B5-4C4D-B5E4-F3B0AF5413A8}" type="pres">
      <dgm:prSet presAssocID="{BC3A9431-5A05-4D99-81F5-34BB9D547BE5}" presName="hSp" presStyleCnt="0"/>
      <dgm:spPr/>
    </dgm:pt>
    <dgm:pt modelId="{5505B5B3-AC7D-4094-BB15-9DC46DA3C4D4}" type="pres">
      <dgm:prSet presAssocID="{BC3A9431-5A05-4D99-81F5-34BB9D547BE5}" presName="vProcSp" presStyleCnt="0"/>
      <dgm:spPr/>
    </dgm:pt>
    <dgm:pt modelId="{D96463D9-B642-4475-B00A-D1C9B9D17ED9}" type="pres">
      <dgm:prSet presAssocID="{BC3A9431-5A05-4D99-81F5-34BB9D547BE5}" presName="vSp1" presStyleCnt="0"/>
      <dgm:spPr/>
    </dgm:pt>
    <dgm:pt modelId="{00043776-336D-4F4B-81B8-40D434B883A8}" type="pres">
      <dgm:prSet presAssocID="{BC3A9431-5A05-4D99-81F5-34BB9D547BE5}" presName="simulatedConn" presStyleLbl="solidFgAcc1" presStyleIdx="1" presStyleCnt="2"/>
      <dgm:spPr/>
    </dgm:pt>
    <dgm:pt modelId="{3B1B1385-ECD9-4FF5-B605-234B225F7D96}" type="pres">
      <dgm:prSet presAssocID="{BC3A9431-5A05-4D99-81F5-34BB9D547BE5}" presName="vSp2" presStyleCnt="0"/>
      <dgm:spPr/>
    </dgm:pt>
    <dgm:pt modelId="{ACDEA0C6-2114-4672-850D-3C8AC331AF97}" type="pres">
      <dgm:prSet presAssocID="{BC3A9431-5A05-4D99-81F5-34BB9D547BE5}" presName="sibTrans" presStyleCnt="0"/>
      <dgm:spPr/>
    </dgm:pt>
    <dgm:pt modelId="{CDAE430B-61C7-4237-BC8D-5853781CFA4D}" type="pres">
      <dgm:prSet presAssocID="{26558A80-46BE-42CF-81EC-5C43DD225ADB}" presName="compositeNode" presStyleCnt="0">
        <dgm:presLayoutVars>
          <dgm:bulletEnabled val="1"/>
        </dgm:presLayoutVars>
      </dgm:prSet>
      <dgm:spPr/>
    </dgm:pt>
    <dgm:pt modelId="{09C4F248-8E92-4B1B-9508-C19D2F2EA6C4}" type="pres">
      <dgm:prSet presAssocID="{26558A80-46BE-42CF-81EC-5C43DD225ADB}" presName="bgRect" presStyleLbl="node1" presStyleIdx="2" presStyleCnt="3"/>
      <dgm:spPr/>
    </dgm:pt>
    <dgm:pt modelId="{81EF84A7-824C-4C9F-8942-CD057ECCED94}" type="pres">
      <dgm:prSet presAssocID="{26558A80-46BE-42CF-81EC-5C43DD225ADB}" presName="parentNode" presStyleLbl="node1" presStyleIdx="2" presStyleCnt="3">
        <dgm:presLayoutVars>
          <dgm:chMax val="0"/>
          <dgm:bulletEnabled val="1"/>
        </dgm:presLayoutVars>
      </dgm:prSet>
      <dgm:spPr/>
    </dgm:pt>
    <dgm:pt modelId="{F6360198-DCE3-442D-8176-E2E8F6CC3755}" type="pres">
      <dgm:prSet presAssocID="{26558A80-46BE-42CF-81EC-5C43DD225ADB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09979129-5131-4E64-A2FC-7F37907CF99F}" type="presOf" srcId="{ECB2EEE0-595D-465E-A304-37292DE954B3}" destId="{3F416557-F47C-47E9-896A-76830A710CF4}" srcOrd="1" destOrd="0" presId="urn:microsoft.com/office/officeart/2005/8/layout/hProcess7"/>
    <dgm:cxn modelId="{8B05AD3A-E2BC-47C2-A838-C86AA200637E}" type="presOf" srcId="{ECB2EEE0-595D-465E-A304-37292DE954B3}" destId="{D8B935A2-6DAD-44A6-9261-CECE56EA9122}" srcOrd="0" destOrd="0" presId="urn:microsoft.com/office/officeart/2005/8/layout/hProcess7"/>
    <dgm:cxn modelId="{366E5B43-EF77-47F8-B54C-181A1463D945}" srcId="{9181F248-FB7D-4DDD-9DDC-B3191F8EF312}" destId="{ECB2EEE0-595D-465E-A304-37292DE954B3}" srcOrd="0" destOrd="0" parTransId="{2DBDDE73-E666-4CEB-8303-3129CE0EEF31}" sibTransId="{408CBA80-300A-47BE-84DA-AFED764528D8}"/>
    <dgm:cxn modelId="{798B0747-5341-4C73-841C-3F87AD22023A}" type="presOf" srcId="{0AA6F96F-DC25-464F-B6F0-C1DAA1239980}" destId="{F6360198-DCE3-442D-8176-E2E8F6CC3755}" srcOrd="0" destOrd="0" presId="urn:microsoft.com/office/officeart/2005/8/layout/hProcess7"/>
    <dgm:cxn modelId="{71768C77-B365-42A7-9F34-631C536167EF}" type="presOf" srcId="{26558A80-46BE-42CF-81EC-5C43DD225ADB}" destId="{09C4F248-8E92-4B1B-9508-C19D2F2EA6C4}" srcOrd="0" destOrd="0" presId="urn:microsoft.com/office/officeart/2005/8/layout/hProcess7"/>
    <dgm:cxn modelId="{1F736CA5-3604-4D1A-9B7F-8429A41D16B0}" type="presOf" srcId="{26558A80-46BE-42CF-81EC-5C43DD225ADB}" destId="{81EF84A7-824C-4C9F-8942-CD057ECCED94}" srcOrd="1" destOrd="0" presId="urn:microsoft.com/office/officeart/2005/8/layout/hProcess7"/>
    <dgm:cxn modelId="{8A75C3A7-78AA-4BF2-BFC6-F3E5C57B9A8C}" type="presOf" srcId="{29553362-952D-423A-9EF3-EA883254A30F}" destId="{D34E7CC7-AD4C-4B8B-92E7-A24A6A69A44E}" srcOrd="1" destOrd="0" presId="urn:microsoft.com/office/officeart/2005/8/layout/hProcess7"/>
    <dgm:cxn modelId="{3518C7B2-6E4E-4BFE-A76F-4D04684EA2ED}" srcId="{ECB2EEE0-595D-465E-A304-37292DE954B3}" destId="{6BBAC6AC-DF2F-4B88-9529-F49587E0BB03}" srcOrd="0" destOrd="0" parTransId="{F3D9D537-50BC-4604-AD42-4646E93F2AF4}" sibTransId="{99EE7413-1844-4D8F-89E6-76EEF42C487D}"/>
    <dgm:cxn modelId="{F84D44C0-F2B5-4B59-9707-2B1C56CB937E}" type="presOf" srcId="{B8683AC4-1384-4F67-A101-721C3925EEB9}" destId="{2E7D685B-1C8C-43A4-A5E2-BAF3E1EF75EE}" srcOrd="0" destOrd="0" presId="urn:microsoft.com/office/officeart/2005/8/layout/hProcess7"/>
    <dgm:cxn modelId="{9DA9F3D4-021F-416A-BEE4-9C4276B8A174}" srcId="{29553362-952D-423A-9EF3-EA883254A30F}" destId="{B8683AC4-1384-4F67-A101-721C3925EEB9}" srcOrd="0" destOrd="0" parTransId="{C99D8CCA-FF10-4E10-A08F-CC3221D82BDF}" sibTransId="{2F453D71-1381-4AD9-8538-37A95272F4A3}"/>
    <dgm:cxn modelId="{8D880FD7-46B7-4A9C-ABDA-B0F42FFF3051}" srcId="{26558A80-46BE-42CF-81EC-5C43DD225ADB}" destId="{0AA6F96F-DC25-464F-B6F0-C1DAA1239980}" srcOrd="0" destOrd="0" parTransId="{9A96D82A-687C-4D40-88AB-A2FA806442D5}" sibTransId="{D5FB9B3A-15C3-4AD7-B6A3-C9E68C03BEFC}"/>
    <dgm:cxn modelId="{92D49BDE-B4D0-40FD-BD25-E7EF246DF1A1}" srcId="{9181F248-FB7D-4DDD-9DDC-B3191F8EF312}" destId="{26558A80-46BE-42CF-81EC-5C43DD225ADB}" srcOrd="2" destOrd="0" parTransId="{B923C00E-0A9C-4D94-95EA-481BAE2CC4EF}" sibTransId="{5A705A34-9C80-4A3F-A3E4-311CD4EA8DE9}"/>
    <dgm:cxn modelId="{07F5C2DE-766A-4E1C-AC31-AE77C7AB303B}" type="presOf" srcId="{6BBAC6AC-DF2F-4B88-9529-F49587E0BB03}" destId="{B8D3C601-6CAA-4FA3-9416-D1AA05BE5CC1}" srcOrd="0" destOrd="0" presId="urn:microsoft.com/office/officeart/2005/8/layout/hProcess7"/>
    <dgm:cxn modelId="{000666E5-3864-4A49-9F6E-60B161A8CD82}" type="presOf" srcId="{29553362-952D-423A-9EF3-EA883254A30F}" destId="{65BE6BBB-6BA3-4902-B2A8-2989F49881C8}" srcOrd="0" destOrd="0" presId="urn:microsoft.com/office/officeart/2005/8/layout/hProcess7"/>
    <dgm:cxn modelId="{01E3E8EC-D3CC-4D3F-A3D8-88F54D115329}" type="presOf" srcId="{9181F248-FB7D-4DDD-9DDC-B3191F8EF312}" destId="{110D2E18-A403-454E-A942-157B421825EE}" srcOrd="0" destOrd="0" presId="urn:microsoft.com/office/officeart/2005/8/layout/hProcess7"/>
    <dgm:cxn modelId="{911335F9-359E-462E-99A0-960D3B6165BB}" srcId="{9181F248-FB7D-4DDD-9DDC-B3191F8EF312}" destId="{29553362-952D-423A-9EF3-EA883254A30F}" srcOrd="1" destOrd="0" parTransId="{7D44DCBB-827E-4630-9BCD-498E32C743E1}" sibTransId="{BC3A9431-5A05-4D99-81F5-34BB9D547BE5}"/>
    <dgm:cxn modelId="{801FC255-498E-4E97-A1B9-9008E7EB8EF6}" type="presParOf" srcId="{110D2E18-A403-454E-A942-157B421825EE}" destId="{B586E906-CE4A-44F8-A673-B91E51779936}" srcOrd="0" destOrd="0" presId="urn:microsoft.com/office/officeart/2005/8/layout/hProcess7"/>
    <dgm:cxn modelId="{7A7FEBA0-BBA2-4623-834E-F648EE0A5921}" type="presParOf" srcId="{B586E906-CE4A-44F8-A673-B91E51779936}" destId="{D8B935A2-6DAD-44A6-9261-CECE56EA9122}" srcOrd="0" destOrd="0" presId="urn:microsoft.com/office/officeart/2005/8/layout/hProcess7"/>
    <dgm:cxn modelId="{01DC2D1C-2791-466D-BFF3-2E55B107FFC2}" type="presParOf" srcId="{B586E906-CE4A-44F8-A673-B91E51779936}" destId="{3F416557-F47C-47E9-896A-76830A710CF4}" srcOrd="1" destOrd="0" presId="urn:microsoft.com/office/officeart/2005/8/layout/hProcess7"/>
    <dgm:cxn modelId="{B549BF7B-3E28-42CC-9F45-484E208DADEB}" type="presParOf" srcId="{B586E906-CE4A-44F8-A673-B91E51779936}" destId="{B8D3C601-6CAA-4FA3-9416-D1AA05BE5CC1}" srcOrd="2" destOrd="0" presId="urn:microsoft.com/office/officeart/2005/8/layout/hProcess7"/>
    <dgm:cxn modelId="{00FC3E16-701C-4542-BD8D-2E16EE164B80}" type="presParOf" srcId="{110D2E18-A403-454E-A942-157B421825EE}" destId="{8680D39E-46A9-4A69-9C36-A499084B5E04}" srcOrd="1" destOrd="0" presId="urn:microsoft.com/office/officeart/2005/8/layout/hProcess7"/>
    <dgm:cxn modelId="{D4D494AB-50CA-4C05-87FE-FC6D50FFEF42}" type="presParOf" srcId="{110D2E18-A403-454E-A942-157B421825EE}" destId="{ECEFA213-ECB6-437C-9EFF-AA979DFBD00B}" srcOrd="2" destOrd="0" presId="urn:microsoft.com/office/officeart/2005/8/layout/hProcess7"/>
    <dgm:cxn modelId="{6AB35DAA-2E8A-4D58-A08C-22EA9DA6415D}" type="presParOf" srcId="{ECEFA213-ECB6-437C-9EFF-AA979DFBD00B}" destId="{2981E36F-1FEF-4C51-B6CE-E32041A2D91C}" srcOrd="0" destOrd="0" presId="urn:microsoft.com/office/officeart/2005/8/layout/hProcess7"/>
    <dgm:cxn modelId="{09399A92-DF34-4B9A-8068-D0846E73AAAC}" type="presParOf" srcId="{ECEFA213-ECB6-437C-9EFF-AA979DFBD00B}" destId="{50646E00-C222-4F4C-9453-D46F4A01066F}" srcOrd="1" destOrd="0" presId="urn:microsoft.com/office/officeart/2005/8/layout/hProcess7"/>
    <dgm:cxn modelId="{5C5A86C9-5A38-4BB2-80E6-D4A05ADDBBD4}" type="presParOf" srcId="{ECEFA213-ECB6-437C-9EFF-AA979DFBD00B}" destId="{23D5A807-6B78-4196-BB39-A3138EEF5464}" srcOrd="2" destOrd="0" presId="urn:microsoft.com/office/officeart/2005/8/layout/hProcess7"/>
    <dgm:cxn modelId="{B62E13E4-0256-4551-AC2D-876515971053}" type="presParOf" srcId="{110D2E18-A403-454E-A942-157B421825EE}" destId="{3DB5E173-C3B7-4079-A779-5399236640FA}" srcOrd="3" destOrd="0" presId="urn:microsoft.com/office/officeart/2005/8/layout/hProcess7"/>
    <dgm:cxn modelId="{8EF928CD-4F6A-455D-B9A2-E680183D8CA0}" type="presParOf" srcId="{110D2E18-A403-454E-A942-157B421825EE}" destId="{70FCA7BF-F161-4611-BB58-B2592760ED31}" srcOrd="4" destOrd="0" presId="urn:microsoft.com/office/officeart/2005/8/layout/hProcess7"/>
    <dgm:cxn modelId="{38971011-892D-4B03-A143-F3CEBD6EE896}" type="presParOf" srcId="{70FCA7BF-F161-4611-BB58-B2592760ED31}" destId="{65BE6BBB-6BA3-4902-B2A8-2989F49881C8}" srcOrd="0" destOrd="0" presId="urn:microsoft.com/office/officeart/2005/8/layout/hProcess7"/>
    <dgm:cxn modelId="{07C4B2BA-0F1D-4550-A90C-07719533CEC7}" type="presParOf" srcId="{70FCA7BF-F161-4611-BB58-B2592760ED31}" destId="{D34E7CC7-AD4C-4B8B-92E7-A24A6A69A44E}" srcOrd="1" destOrd="0" presId="urn:microsoft.com/office/officeart/2005/8/layout/hProcess7"/>
    <dgm:cxn modelId="{658C5B2C-5D47-4E30-BA27-2019E8224924}" type="presParOf" srcId="{70FCA7BF-F161-4611-BB58-B2592760ED31}" destId="{2E7D685B-1C8C-43A4-A5E2-BAF3E1EF75EE}" srcOrd="2" destOrd="0" presId="urn:microsoft.com/office/officeart/2005/8/layout/hProcess7"/>
    <dgm:cxn modelId="{F8300E37-C3BF-4BCC-9921-C347BE265A2C}" type="presParOf" srcId="{110D2E18-A403-454E-A942-157B421825EE}" destId="{60466A65-C4B5-4C4D-B5E4-F3B0AF5413A8}" srcOrd="5" destOrd="0" presId="urn:microsoft.com/office/officeart/2005/8/layout/hProcess7"/>
    <dgm:cxn modelId="{289167BC-11D5-4271-A79D-929E12772358}" type="presParOf" srcId="{110D2E18-A403-454E-A942-157B421825EE}" destId="{5505B5B3-AC7D-4094-BB15-9DC46DA3C4D4}" srcOrd="6" destOrd="0" presId="urn:microsoft.com/office/officeart/2005/8/layout/hProcess7"/>
    <dgm:cxn modelId="{C6493177-273F-46AD-B90A-49CD377360FA}" type="presParOf" srcId="{5505B5B3-AC7D-4094-BB15-9DC46DA3C4D4}" destId="{D96463D9-B642-4475-B00A-D1C9B9D17ED9}" srcOrd="0" destOrd="0" presId="urn:microsoft.com/office/officeart/2005/8/layout/hProcess7"/>
    <dgm:cxn modelId="{D8C7434D-8FBC-4F49-A0B2-44E38FA8B2E6}" type="presParOf" srcId="{5505B5B3-AC7D-4094-BB15-9DC46DA3C4D4}" destId="{00043776-336D-4F4B-81B8-40D434B883A8}" srcOrd="1" destOrd="0" presId="urn:microsoft.com/office/officeart/2005/8/layout/hProcess7"/>
    <dgm:cxn modelId="{62893844-C219-4D8F-9EA7-1102A4A21DAD}" type="presParOf" srcId="{5505B5B3-AC7D-4094-BB15-9DC46DA3C4D4}" destId="{3B1B1385-ECD9-4FF5-B605-234B225F7D96}" srcOrd="2" destOrd="0" presId="urn:microsoft.com/office/officeart/2005/8/layout/hProcess7"/>
    <dgm:cxn modelId="{18CA06E1-3150-4DC7-B598-8EF124E84A2C}" type="presParOf" srcId="{110D2E18-A403-454E-A942-157B421825EE}" destId="{ACDEA0C6-2114-4672-850D-3C8AC331AF97}" srcOrd="7" destOrd="0" presId="urn:microsoft.com/office/officeart/2005/8/layout/hProcess7"/>
    <dgm:cxn modelId="{B5130884-08A9-4AF4-A2EF-08B227CD9788}" type="presParOf" srcId="{110D2E18-A403-454E-A942-157B421825EE}" destId="{CDAE430B-61C7-4237-BC8D-5853781CFA4D}" srcOrd="8" destOrd="0" presId="urn:microsoft.com/office/officeart/2005/8/layout/hProcess7"/>
    <dgm:cxn modelId="{8949C894-6E74-4CA8-9169-F3DFEF81C9A1}" type="presParOf" srcId="{CDAE430B-61C7-4237-BC8D-5853781CFA4D}" destId="{09C4F248-8E92-4B1B-9508-C19D2F2EA6C4}" srcOrd="0" destOrd="0" presId="urn:microsoft.com/office/officeart/2005/8/layout/hProcess7"/>
    <dgm:cxn modelId="{AC18D456-A744-4394-A625-C4DB18869726}" type="presParOf" srcId="{CDAE430B-61C7-4237-BC8D-5853781CFA4D}" destId="{81EF84A7-824C-4C9F-8942-CD057ECCED94}" srcOrd="1" destOrd="0" presId="urn:microsoft.com/office/officeart/2005/8/layout/hProcess7"/>
    <dgm:cxn modelId="{0C40A334-3CA6-4B41-8680-9D4EB1D746DF}" type="presParOf" srcId="{CDAE430B-61C7-4237-BC8D-5853781CFA4D}" destId="{F6360198-DCE3-442D-8176-E2E8F6CC3755}" srcOrd="2" destOrd="0" presId="urn:microsoft.com/office/officeart/2005/8/layout/hProcess7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3F1FFD0-37F1-4964-9A99-0529CFA7C87D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AR"/>
        </a:p>
      </dgm:t>
    </dgm:pt>
    <dgm:pt modelId="{1673AAF8-209D-4679-B0A5-5347568E3017}">
      <dgm:prSet phldrT="[Texto]"/>
      <dgm:spPr/>
      <dgm:t>
        <a:bodyPr/>
        <a:lstStyle/>
        <a:p>
          <a:r>
            <a:rPr lang="es-AR" dirty="0"/>
            <a:t>El comportamiento es por medio de los métodos </a:t>
          </a:r>
          <a:r>
            <a:rPr lang="es-AR" dirty="0">
              <a:sym typeface="Symbol" panose="05050102010706020507" pitchFamily="18" charset="2"/>
            </a:rPr>
            <a:t> soporta las interacciones entre objetos</a:t>
          </a:r>
          <a:endParaRPr lang="es-AR" dirty="0"/>
        </a:p>
      </dgm:t>
    </dgm:pt>
    <dgm:pt modelId="{EEDADB00-BDFF-40B0-94F8-3AB900C61ED9}" type="parTrans" cxnId="{28716270-31B4-4F05-A6C5-AC5A636BE95B}">
      <dgm:prSet/>
      <dgm:spPr/>
      <dgm:t>
        <a:bodyPr/>
        <a:lstStyle/>
        <a:p>
          <a:endParaRPr lang="es-AR"/>
        </a:p>
      </dgm:t>
    </dgm:pt>
    <dgm:pt modelId="{6A0E7EA0-9ADF-410F-AE99-0EFD2F10DEA2}" type="sibTrans" cxnId="{28716270-31B4-4F05-A6C5-AC5A636BE95B}">
      <dgm:prSet/>
      <dgm:spPr/>
      <dgm:t>
        <a:bodyPr/>
        <a:lstStyle/>
        <a:p>
          <a:endParaRPr lang="es-AR"/>
        </a:p>
      </dgm:t>
    </dgm:pt>
    <dgm:pt modelId="{71243901-3741-433B-8167-8899300B7AF3}">
      <dgm:prSet phldrT="[Texto]"/>
      <dgm:spPr/>
      <dgm:t>
        <a:bodyPr/>
        <a:lstStyle/>
        <a:p>
          <a:r>
            <a:rPr lang="es-AR" dirty="0"/>
            <a:t>Los objetos pueden no estar en el mismo proceso o máquina para enviar o recibir mensajes</a:t>
          </a:r>
        </a:p>
      </dgm:t>
    </dgm:pt>
    <dgm:pt modelId="{6D7B992A-A640-4D6A-BBFE-283B61E0FE28}" type="parTrans" cxnId="{1B862DAE-51E3-476C-8E68-21EFA84CB4CA}">
      <dgm:prSet/>
      <dgm:spPr/>
      <dgm:t>
        <a:bodyPr/>
        <a:lstStyle/>
        <a:p>
          <a:endParaRPr lang="es-AR"/>
        </a:p>
      </dgm:t>
    </dgm:pt>
    <dgm:pt modelId="{96DA12C2-4A36-4C6D-9E43-40E550664738}" type="sibTrans" cxnId="{1B862DAE-51E3-476C-8E68-21EFA84CB4CA}">
      <dgm:prSet/>
      <dgm:spPr/>
      <dgm:t>
        <a:bodyPr/>
        <a:lstStyle/>
        <a:p>
          <a:endParaRPr lang="es-AR"/>
        </a:p>
      </dgm:t>
    </dgm:pt>
    <dgm:pt modelId="{C1E4B107-D0CB-4300-81B3-85C4E18543B6}" type="pres">
      <dgm:prSet presAssocID="{63F1FFD0-37F1-4964-9A99-0529CFA7C87D}" presName="Name0" presStyleCnt="0">
        <dgm:presLayoutVars>
          <dgm:chMax val="7"/>
          <dgm:chPref val="7"/>
          <dgm:dir/>
        </dgm:presLayoutVars>
      </dgm:prSet>
      <dgm:spPr/>
    </dgm:pt>
    <dgm:pt modelId="{C857EB0F-C514-4C2D-B346-ADFC5384DF37}" type="pres">
      <dgm:prSet presAssocID="{63F1FFD0-37F1-4964-9A99-0529CFA7C87D}" presName="Name1" presStyleCnt="0"/>
      <dgm:spPr/>
    </dgm:pt>
    <dgm:pt modelId="{97497BD7-6297-4930-88F4-C638E3DF0C73}" type="pres">
      <dgm:prSet presAssocID="{63F1FFD0-37F1-4964-9A99-0529CFA7C87D}" presName="cycle" presStyleCnt="0"/>
      <dgm:spPr/>
    </dgm:pt>
    <dgm:pt modelId="{D5BB544F-419E-407A-9F5E-2A4172030A31}" type="pres">
      <dgm:prSet presAssocID="{63F1FFD0-37F1-4964-9A99-0529CFA7C87D}" presName="srcNode" presStyleLbl="node1" presStyleIdx="0" presStyleCnt="2"/>
      <dgm:spPr/>
    </dgm:pt>
    <dgm:pt modelId="{1FDD96E8-6E90-4A8F-9F02-2CC858A00EEC}" type="pres">
      <dgm:prSet presAssocID="{63F1FFD0-37F1-4964-9A99-0529CFA7C87D}" presName="conn" presStyleLbl="parChTrans1D2" presStyleIdx="0" presStyleCnt="1"/>
      <dgm:spPr/>
    </dgm:pt>
    <dgm:pt modelId="{9055EABF-4376-4FD2-A22B-E19471773424}" type="pres">
      <dgm:prSet presAssocID="{63F1FFD0-37F1-4964-9A99-0529CFA7C87D}" presName="extraNode" presStyleLbl="node1" presStyleIdx="0" presStyleCnt="2"/>
      <dgm:spPr/>
    </dgm:pt>
    <dgm:pt modelId="{4E16B510-846B-474A-B09E-3E7178BC4E44}" type="pres">
      <dgm:prSet presAssocID="{63F1FFD0-37F1-4964-9A99-0529CFA7C87D}" presName="dstNode" presStyleLbl="node1" presStyleIdx="0" presStyleCnt="2"/>
      <dgm:spPr/>
    </dgm:pt>
    <dgm:pt modelId="{DBADFCF3-E713-4953-98FB-7C1FF5A3C8C0}" type="pres">
      <dgm:prSet presAssocID="{1673AAF8-209D-4679-B0A5-5347568E3017}" presName="text_1" presStyleLbl="node1" presStyleIdx="0" presStyleCnt="2">
        <dgm:presLayoutVars>
          <dgm:bulletEnabled val="1"/>
        </dgm:presLayoutVars>
      </dgm:prSet>
      <dgm:spPr/>
    </dgm:pt>
    <dgm:pt modelId="{2DC185E3-1493-45B5-8611-EA3DAC62B066}" type="pres">
      <dgm:prSet presAssocID="{1673AAF8-209D-4679-B0A5-5347568E3017}" presName="accent_1" presStyleCnt="0"/>
      <dgm:spPr/>
    </dgm:pt>
    <dgm:pt modelId="{0933067D-CFED-45BE-B3F7-CBCE5D511049}" type="pres">
      <dgm:prSet presAssocID="{1673AAF8-209D-4679-B0A5-5347568E3017}" presName="accentRepeatNode" presStyleLbl="solidFgAcc1" presStyleIdx="0" presStyleCnt="2"/>
      <dgm:spPr/>
    </dgm:pt>
    <dgm:pt modelId="{AD24C836-979D-4C6D-8CF6-A6FA065F138A}" type="pres">
      <dgm:prSet presAssocID="{71243901-3741-433B-8167-8899300B7AF3}" presName="text_2" presStyleLbl="node1" presStyleIdx="1" presStyleCnt="2">
        <dgm:presLayoutVars>
          <dgm:bulletEnabled val="1"/>
        </dgm:presLayoutVars>
      </dgm:prSet>
      <dgm:spPr/>
    </dgm:pt>
    <dgm:pt modelId="{959828F9-03B4-4915-BDEA-85FB854B3BB4}" type="pres">
      <dgm:prSet presAssocID="{71243901-3741-433B-8167-8899300B7AF3}" presName="accent_2" presStyleCnt="0"/>
      <dgm:spPr/>
    </dgm:pt>
    <dgm:pt modelId="{B43B2A07-F869-4CE3-B0F3-B33B1C7D8AB2}" type="pres">
      <dgm:prSet presAssocID="{71243901-3741-433B-8167-8899300B7AF3}" presName="accentRepeatNode" presStyleLbl="solidFgAcc1" presStyleIdx="1" presStyleCnt="2"/>
      <dgm:spPr/>
    </dgm:pt>
  </dgm:ptLst>
  <dgm:cxnLst>
    <dgm:cxn modelId="{A84CF315-DEB4-46CB-906F-0A8D1A6D02A7}" type="presOf" srcId="{6A0E7EA0-9ADF-410F-AE99-0EFD2F10DEA2}" destId="{1FDD96E8-6E90-4A8F-9F02-2CC858A00EEC}" srcOrd="0" destOrd="0" presId="urn:microsoft.com/office/officeart/2008/layout/VerticalCurvedList"/>
    <dgm:cxn modelId="{B3AEDC5C-FD03-4AD6-9035-A9D80F54EBAA}" type="presOf" srcId="{71243901-3741-433B-8167-8899300B7AF3}" destId="{AD24C836-979D-4C6D-8CF6-A6FA065F138A}" srcOrd="0" destOrd="0" presId="urn:microsoft.com/office/officeart/2008/layout/VerticalCurvedList"/>
    <dgm:cxn modelId="{05AB1C41-43B2-42C9-A559-091301313677}" type="presOf" srcId="{1673AAF8-209D-4679-B0A5-5347568E3017}" destId="{DBADFCF3-E713-4953-98FB-7C1FF5A3C8C0}" srcOrd="0" destOrd="0" presId="urn:microsoft.com/office/officeart/2008/layout/VerticalCurvedList"/>
    <dgm:cxn modelId="{28716270-31B4-4F05-A6C5-AC5A636BE95B}" srcId="{63F1FFD0-37F1-4964-9A99-0529CFA7C87D}" destId="{1673AAF8-209D-4679-B0A5-5347568E3017}" srcOrd="0" destOrd="0" parTransId="{EEDADB00-BDFF-40B0-94F8-3AB900C61ED9}" sibTransId="{6A0E7EA0-9ADF-410F-AE99-0EFD2F10DEA2}"/>
    <dgm:cxn modelId="{1B862DAE-51E3-476C-8E68-21EFA84CB4CA}" srcId="{63F1FFD0-37F1-4964-9A99-0529CFA7C87D}" destId="{71243901-3741-433B-8167-8899300B7AF3}" srcOrd="1" destOrd="0" parTransId="{6D7B992A-A640-4D6A-BBFE-283B61E0FE28}" sibTransId="{96DA12C2-4A36-4C6D-9E43-40E550664738}"/>
    <dgm:cxn modelId="{C2932EF5-AC11-4F31-8731-A572E6F9F03A}" type="presOf" srcId="{63F1FFD0-37F1-4964-9A99-0529CFA7C87D}" destId="{C1E4B107-D0CB-4300-81B3-85C4E18543B6}" srcOrd="0" destOrd="0" presId="urn:microsoft.com/office/officeart/2008/layout/VerticalCurvedList"/>
    <dgm:cxn modelId="{3ABB7394-8CFA-434A-956F-6C51816AF405}" type="presParOf" srcId="{C1E4B107-D0CB-4300-81B3-85C4E18543B6}" destId="{C857EB0F-C514-4C2D-B346-ADFC5384DF37}" srcOrd="0" destOrd="0" presId="urn:microsoft.com/office/officeart/2008/layout/VerticalCurvedList"/>
    <dgm:cxn modelId="{D7772FBD-F0D8-464C-860E-C28BA7A261B8}" type="presParOf" srcId="{C857EB0F-C514-4C2D-B346-ADFC5384DF37}" destId="{97497BD7-6297-4930-88F4-C638E3DF0C73}" srcOrd="0" destOrd="0" presId="urn:microsoft.com/office/officeart/2008/layout/VerticalCurvedList"/>
    <dgm:cxn modelId="{2C61E121-2164-4356-A39D-F7E1EC556B66}" type="presParOf" srcId="{97497BD7-6297-4930-88F4-C638E3DF0C73}" destId="{D5BB544F-419E-407A-9F5E-2A4172030A31}" srcOrd="0" destOrd="0" presId="urn:microsoft.com/office/officeart/2008/layout/VerticalCurvedList"/>
    <dgm:cxn modelId="{5D71E213-D16F-474D-BEB5-34C41987457B}" type="presParOf" srcId="{97497BD7-6297-4930-88F4-C638E3DF0C73}" destId="{1FDD96E8-6E90-4A8F-9F02-2CC858A00EEC}" srcOrd="1" destOrd="0" presId="urn:microsoft.com/office/officeart/2008/layout/VerticalCurvedList"/>
    <dgm:cxn modelId="{542D34B6-067F-46B2-A02E-6593C56AADE6}" type="presParOf" srcId="{97497BD7-6297-4930-88F4-C638E3DF0C73}" destId="{9055EABF-4376-4FD2-A22B-E19471773424}" srcOrd="2" destOrd="0" presId="urn:microsoft.com/office/officeart/2008/layout/VerticalCurvedList"/>
    <dgm:cxn modelId="{9D366423-17CA-485E-9920-12B5D1CA6E8E}" type="presParOf" srcId="{97497BD7-6297-4930-88F4-C638E3DF0C73}" destId="{4E16B510-846B-474A-B09E-3E7178BC4E44}" srcOrd="3" destOrd="0" presId="urn:microsoft.com/office/officeart/2008/layout/VerticalCurvedList"/>
    <dgm:cxn modelId="{6D4FBDB5-410F-4DD9-8EE4-6F20E6CB0ED4}" type="presParOf" srcId="{C857EB0F-C514-4C2D-B346-ADFC5384DF37}" destId="{DBADFCF3-E713-4953-98FB-7C1FF5A3C8C0}" srcOrd="1" destOrd="0" presId="urn:microsoft.com/office/officeart/2008/layout/VerticalCurvedList"/>
    <dgm:cxn modelId="{BC640853-96EE-48AF-BF2F-F5BCA2BF5573}" type="presParOf" srcId="{C857EB0F-C514-4C2D-B346-ADFC5384DF37}" destId="{2DC185E3-1493-45B5-8611-EA3DAC62B066}" srcOrd="2" destOrd="0" presId="urn:microsoft.com/office/officeart/2008/layout/VerticalCurvedList"/>
    <dgm:cxn modelId="{E4D29BEF-4FC6-400D-9D20-BE673382E82A}" type="presParOf" srcId="{2DC185E3-1493-45B5-8611-EA3DAC62B066}" destId="{0933067D-CFED-45BE-B3F7-CBCE5D511049}" srcOrd="0" destOrd="0" presId="urn:microsoft.com/office/officeart/2008/layout/VerticalCurvedList"/>
    <dgm:cxn modelId="{060030CA-3B56-4B72-BE60-41FDDD01390D}" type="presParOf" srcId="{C857EB0F-C514-4C2D-B346-ADFC5384DF37}" destId="{AD24C836-979D-4C6D-8CF6-A6FA065F138A}" srcOrd="3" destOrd="0" presId="urn:microsoft.com/office/officeart/2008/layout/VerticalCurvedList"/>
    <dgm:cxn modelId="{FAEE93AE-AAEB-4C86-808B-09480A278A13}" type="presParOf" srcId="{C857EB0F-C514-4C2D-B346-ADFC5384DF37}" destId="{959828F9-03B4-4915-BDEA-85FB854B3BB4}" srcOrd="4" destOrd="0" presId="urn:microsoft.com/office/officeart/2008/layout/VerticalCurvedList"/>
    <dgm:cxn modelId="{A0D8A25C-E352-4B65-BB6D-66354637C0F9}" type="presParOf" srcId="{959828F9-03B4-4915-BDEA-85FB854B3BB4}" destId="{B43B2A07-F869-4CE3-B0F3-B33B1C7D8AB2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A7C44CF-52B0-4A45-9183-4F974979E95C}" type="doc">
      <dgm:prSet loTypeId="urn:microsoft.com/office/officeart/2005/8/layout/equation1" loCatId="process" qsTypeId="urn:microsoft.com/office/officeart/2005/8/quickstyle/simple1" qsCatId="simple" csTypeId="urn:microsoft.com/office/officeart/2005/8/colors/accent1_4" csCatId="accent1" phldr="1"/>
      <dgm:spPr/>
    </dgm:pt>
    <dgm:pt modelId="{469E3315-A7F7-4912-9DBB-DCE5387DC703}">
      <dgm:prSet phldrT="[Texto]"/>
      <dgm:spPr/>
      <dgm:t>
        <a:bodyPr/>
        <a:lstStyle/>
        <a:p>
          <a:r>
            <a:rPr lang="es-AR" dirty="0"/>
            <a:t>Variables de instancia</a:t>
          </a:r>
        </a:p>
      </dgm:t>
    </dgm:pt>
    <dgm:pt modelId="{A5B814B7-379D-4182-812D-9B71EC9604CD}" type="parTrans" cxnId="{55AD220A-AC4E-43D8-8E5F-5841D2C72F5C}">
      <dgm:prSet/>
      <dgm:spPr/>
      <dgm:t>
        <a:bodyPr/>
        <a:lstStyle/>
        <a:p>
          <a:endParaRPr lang="es-AR"/>
        </a:p>
      </dgm:t>
    </dgm:pt>
    <dgm:pt modelId="{EB038514-C127-43A5-B5A6-C6BF0B6C5D92}" type="sibTrans" cxnId="{55AD220A-AC4E-43D8-8E5F-5841D2C72F5C}">
      <dgm:prSet/>
      <dgm:spPr/>
      <dgm:t>
        <a:bodyPr/>
        <a:lstStyle/>
        <a:p>
          <a:endParaRPr lang="es-AR"/>
        </a:p>
      </dgm:t>
    </dgm:pt>
    <dgm:pt modelId="{EAA7BDB6-32FB-4020-B804-A2A5454473D7}">
      <dgm:prSet phldrT="[Texto]"/>
      <dgm:spPr/>
      <dgm:t>
        <a:bodyPr/>
        <a:lstStyle/>
        <a:p>
          <a:r>
            <a:rPr lang="es-AR" dirty="0"/>
            <a:t>Variables de clases</a:t>
          </a:r>
        </a:p>
      </dgm:t>
    </dgm:pt>
    <dgm:pt modelId="{6C3F0BDD-31DE-414D-8674-0373D5F70DAC}" type="parTrans" cxnId="{2BDAEBF0-CDA0-412F-A0F5-068CDCAAA047}">
      <dgm:prSet/>
      <dgm:spPr/>
      <dgm:t>
        <a:bodyPr/>
        <a:lstStyle/>
        <a:p>
          <a:endParaRPr lang="es-AR"/>
        </a:p>
      </dgm:t>
    </dgm:pt>
    <dgm:pt modelId="{742964C1-EA6F-448B-97C2-0C9101949B8C}" type="sibTrans" cxnId="{2BDAEBF0-CDA0-412F-A0F5-068CDCAAA047}">
      <dgm:prSet/>
      <dgm:spPr/>
      <dgm:t>
        <a:bodyPr/>
        <a:lstStyle/>
        <a:p>
          <a:endParaRPr lang="es-AR"/>
        </a:p>
      </dgm:t>
    </dgm:pt>
    <dgm:pt modelId="{D5C15337-8EE1-488F-B177-D2A714FB83CD}">
      <dgm:prSet phldrT="[Texto]"/>
      <dgm:spPr/>
      <dgm:t>
        <a:bodyPr/>
        <a:lstStyle/>
        <a:p>
          <a:r>
            <a:rPr lang="es-AR" dirty="0"/>
            <a:t>Contiene información compartida por las instancias</a:t>
          </a:r>
        </a:p>
      </dgm:t>
    </dgm:pt>
    <dgm:pt modelId="{D18EC87E-D5B9-41C5-83FD-743AA7482323}" type="parTrans" cxnId="{9536E9EE-1250-485C-82F6-7EBBAE595EC5}">
      <dgm:prSet/>
      <dgm:spPr/>
      <dgm:t>
        <a:bodyPr/>
        <a:lstStyle/>
        <a:p>
          <a:endParaRPr lang="es-AR"/>
        </a:p>
      </dgm:t>
    </dgm:pt>
    <dgm:pt modelId="{B25B28FF-91C3-4142-AC9A-F42A45D1B948}" type="sibTrans" cxnId="{9536E9EE-1250-485C-82F6-7EBBAE595EC5}">
      <dgm:prSet/>
      <dgm:spPr/>
      <dgm:t>
        <a:bodyPr/>
        <a:lstStyle/>
        <a:p>
          <a:endParaRPr lang="es-AR"/>
        </a:p>
      </dgm:t>
    </dgm:pt>
    <dgm:pt modelId="{880B5B4A-BCBA-4FCC-AFF8-92E5AF48F030}" type="pres">
      <dgm:prSet presAssocID="{EA7C44CF-52B0-4A45-9183-4F974979E95C}" presName="linearFlow" presStyleCnt="0">
        <dgm:presLayoutVars>
          <dgm:dir/>
          <dgm:resizeHandles val="exact"/>
        </dgm:presLayoutVars>
      </dgm:prSet>
      <dgm:spPr/>
    </dgm:pt>
    <dgm:pt modelId="{7B75D2A5-DCE2-42E8-AC1C-97C62DB75540}" type="pres">
      <dgm:prSet presAssocID="{469E3315-A7F7-4912-9DBB-DCE5387DC703}" presName="node" presStyleLbl="node1" presStyleIdx="0" presStyleCnt="3">
        <dgm:presLayoutVars>
          <dgm:bulletEnabled val="1"/>
        </dgm:presLayoutVars>
      </dgm:prSet>
      <dgm:spPr/>
    </dgm:pt>
    <dgm:pt modelId="{62B8B6FF-51EF-42CB-98A0-E6B23BEC46C6}" type="pres">
      <dgm:prSet presAssocID="{EB038514-C127-43A5-B5A6-C6BF0B6C5D92}" presName="spacerL" presStyleCnt="0"/>
      <dgm:spPr/>
    </dgm:pt>
    <dgm:pt modelId="{8B9D0201-D2F8-4BDD-9B20-51C03E507765}" type="pres">
      <dgm:prSet presAssocID="{EB038514-C127-43A5-B5A6-C6BF0B6C5D92}" presName="sibTrans" presStyleLbl="sibTrans2D1" presStyleIdx="0" presStyleCnt="2"/>
      <dgm:spPr/>
    </dgm:pt>
    <dgm:pt modelId="{FEAB20EE-9412-4AF3-8154-42705A07553A}" type="pres">
      <dgm:prSet presAssocID="{EB038514-C127-43A5-B5A6-C6BF0B6C5D92}" presName="spacerR" presStyleCnt="0"/>
      <dgm:spPr/>
    </dgm:pt>
    <dgm:pt modelId="{0621841B-32EF-4868-AB69-A0D54852EE4D}" type="pres">
      <dgm:prSet presAssocID="{EAA7BDB6-32FB-4020-B804-A2A5454473D7}" presName="node" presStyleLbl="node1" presStyleIdx="1" presStyleCnt="3">
        <dgm:presLayoutVars>
          <dgm:bulletEnabled val="1"/>
        </dgm:presLayoutVars>
      </dgm:prSet>
      <dgm:spPr/>
    </dgm:pt>
    <dgm:pt modelId="{577EF390-2CE3-4A56-85EE-0AC05ED5FCDE}" type="pres">
      <dgm:prSet presAssocID="{742964C1-EA6F-448B-97C2-0C9101949B8C}" presName="spacerL" presStyleCnt="0"/>
      <dgm:spPr/>
    </dgm:pt>
    <dgm:pt modelId="{04C5EBE0-4FC7-4EE4-B9FC-4F4329EB1AF4}" type="pres">
      <dgm:prSet presAssocID="{742964C1-EA6F-448B-97C2-0C9101949B8C}" presName="sibTrans" presStyleLbl="sibTrans2D1" presStyleIdx="1" presStyleCnt="2"/>
      <dgm:spPr/>
    </dgm:pt>
    <dgm:pt modelId="{10E74A62-74C9-4255-B68F-023E463F4419}" type="pres">
      <dgm:prSet presAssocID="{742964C1-EA6F-448B-97C2-0C9101949B8C}" presName="spacerR" presStyleCnt="0"/>
      <dgm:spPr/>
    </dgm:pt>
    <dgm:pt modelId="{33C27982-4C67-4F93-BDE4-2F03C07B9E8E}" type="pres">
      <dgm:prSet presAssocID="{D5C15337-8EE1-488F-B177-D2A714FB83CD}" presName="node" presStyleLbl="node1" presStyleIdx="2" presStyleCnt="3">
        <dgm:presLayoutVars>
          <dgm:bulletEnabled val="1"/>
        </dgm:presLayoutVars>
      </dgm:prSet>
      <dgm:spPr/>
    </dgm:pt>
  </dgm:ptLst>
  <dgm:cxnLst>
    <dgm:cxn modelId="{55AD220A-AC4E-43D8-8E5F-5841D2C72F5C}" srcId="{EA7C44CF-52B0-4A45-9183-4F974979E95C}" destId="{469E3315-A7F7-4912-9DBB-DCE5387DC703}" srcOrd="0" destOrd="0" parTransId="{A5B814B7-379D-4182-812D-9B71EC9604CD}" sibTransId="{EB038514-C127-43A5-B5A6-C6BF0B6C5D92}"/>
    <dgm:cxn modelId="{64AB8814-88C1-4976-B6B8-8E0805580CAA}" type="presOf" srcId="{D5C15337-8EE1-488F-B177-D2A714FB83CD}" destId="{33C27982-4C67-4F93-BDE4-2F03C07B9E8E}" srcOrd="0" destOrd="0" presId="urn:microsoft.com/office/officeart/2005/8/layout/equation1"/>
    <dgm:cxn modelId="{9E8C1174-E839-47C0-8835-1233F23317EC}" type="presOf" srcId="{EB038514-C127-43A5-B5A6-C6BF0B6C5D92}" destId="{8B9D0201-D2F8-4BDD-9B20-51C03E507765}" srcOrd="0" destOrd="0" presId="urn:microsoft.com/office/officeart/2005/8/layout/equation1"/>
    <dgm:cxn modelId="{FF9C0ACB-C0FA-4872-8F53-4542F8937C7E}" type="presOf" srcId="{742964C1-EA6F-448B-97C2-0C9101949B8C}" destId="{04C5EBE0-4FC7-4EE4-B9FC-4F4329EB1AF4}" srcOrd="0" destOrd="0" presId="urn:microsoft.com/office/officeart/2005/8/layout/equation1"/>
    <dgm:cxn modelId="{421FFBDA-BB9F-476E-8045-8A8E362DBE19}" type="presOf" srcId="{469E3315-A7F7-4912-9DBB-DCE5387DC703}" destId="{7B75D2A5-DCE2-42E8-AC1C-97C62DB75540}" srcOrd="0" destOrd="0" presId="urn:microsoft.com/office/officeart/2005/8/layout/equation1"/>
    <dgm:cxn modelId="{9536E9EE-1250-485C-82F6-7EBBAE595EC5}" srcId="{EA7C44CF-52B0-4A45-9183-4F974979E95C}" destId="{D5C15337-8EE1-488F-B177-D2A714FB83CD}" srcOrd="2" destOrd="0" parTransId="{D18EC87E-D5B9-41C5-83FD-743AA7482323}" sibTransId="{B25B28FF-91C3-4142-AC9A-F42A45D1B948}"/>
    <dgm:cxn modelId="{6C2C28EF-8581-4975-8097-EA8F901EFB1F}" type="presOf" srcId="{EAA7BDB6-32FB-4020-B804-A2A5454473D7}" destId="{0621841B-32EF-4868-AB69-A0D54852EE4D}" srcOrd="0" destOrd="0" presId="urn:microsoft.com/office/officeart/2005/8/layout/equation1"/>
    <dgm:cxn modelId="{FA897EEF-8925-4E9D-B54C-95AC79D27300}" type="presOf" srcId="{EA7C44CF-52B0-4A45-9183-4F974979E95C}" destId="{880B5B4A-BCBA-4FCC-AFF8-92E5AF48F030}" srcOrd="0" destOrd="0" presId="urn:microsoft.com/office/officeart/2005/8/layout/equation1"/>
    <dgm:cxn modelId="{2BDAEBF0-CDA0-412F-A0F5-068CDCAAA047}" srcId="{EA7C44CF-52B0-4A45-9183-4F974979E95C}" destId="{EAA7BDB6-32FB-4020-B804-A2A5454473D7}" srcOrd="1" destOrd="0" parTransId="{6C3F0BDD-31DE-414D-8674-0373D5F70DAC}" sibTransId="{742964C1-EA6F-448B-97C2-0C9101949B8C}"/>
    <dgm:cxn modelId="{B6F4F91A-E4AB-4B9D-85AC-D66A29BF53F6}" type="presParOf" srcId="{880B5B4A-BCBA-4FCC-AFF8-92E5AF48F030}" destId="{7B75D2A5-DCE2-42E8-AC1C-97C62DB75540}" srcOrd="0" destOrd="0" presId="urn:microsoft.com/office/officeart/2005/8/layout/equation1"/>
    <dgm:cxn modelId="{D9445080-204D-4E78-9681-39671C56A624}" type="presParOf" srcId="{880B5B4A-BCBA-4FCC-AFF8-92E5AF48F030}" destId="{62B8B6FF-51EF-42CB-98A0-E6B23BEC46C6}" srcOrd="1" destOrd="0" presId="urn:microsoft.com/office/officeart/2005/8/layout/equation1"/>
    <dgm:cxn modelId="{16708616-9365-45D0-A93F-0A7CBA377DCE}" type="presParOf" srcId="{880B5B4A-BCBA-4FCC-AFF8-92E5AF48F030}" destId="{8B9D0201-D2F8-4BDD-9B20-51C03E507765}" srcOrd="2" destOrd="0" presId="urn:microsoft.com/office/officeart/2005/8/layout/equation1"/>
    <dgm:cxn modelId="{8AC5A668-F607-469B-B871-4748F7EE00F0}" type="presParOf" srcId="{880B5B4A-BCBA-4FCC-AFF8-92E5AF48F030}" destId="{FEAB20EE-9412-4AF3-8154-42705A07553A}" srcOrd="3" destOrd="0" presId="urn:microsoft.com/office/officeart/2005/8/layout/equation1"/>
    <dgm:cxn modelId="{E754EF0F-908E-4E14-8F67-DDE8E9745294}" type="presParOf" srcId="{880B5B4A-BCBA-4FCC-AFF8-92E5AF48F030}" destId="{0621841B-32EF-4868-AB69-A0D54852EE4D}" srcOrd="4" destOrd="0" presId="urn:microsoft.com/office/officeart/2005/8/layout/equation1"/>
    <dgm:cxn modelId="{2C8A4234-53E5-4968-B9F3-F0BE7370F139}" type="presParOf" srcId="{880B5B4A-BCBA-4FCC-AFF8-92E5AF48F030}" destId="{577EF390-2CE3-4A56-85EE-0AC05ED5FCDE}" srcOrd="5" destOrd="0" presId="urn:microsoft.com/office/officeart/2005/8/layout/equation1"/>
    <dgm:cxn modelId="{8E7BF2A2-C413-43D9-AE4B-ED70B1347C5C}" type="presParOf" srcId="{880B5B4A-BCBA-4FCC-AFF8-92E5AF48F030}" destId="{04C5EBE0-4FC7-4EE4-B9FC-4F4329EB1AF4}" srcOrd="6" destOrd="0" presId="urn:microsoft.com/office/officeart/2005/8/layout/equation1"/>
    <dgm:cxn modelId="{C863DA82-1509-4043-9409-C3FD8C6029D2}" type="presParOf" srcId="{880B5B4A-BCBA-4FCC-AFF8-92E5AF48F030}" destId="{10E74A62-74C9-4255-B68F-023E463F4419}" srcOrd="7" destOrd="0" presId="urn:microsoft.com/office/officeart/2005/8/layout/equation1"/>
    <dgm:cxn modelId="{2FB6AA02-94F3-427F-9B53-827210D77C08}" type="presParOf" srcId="{880B5B4A-BCBA-4FCC-AFF8-92E5AF48F030}" destId="{33C27982-4C67-4F93-BDE4-2F03C07B9E8E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6E0804-C6C2-4858-A61E-216422FC5876}">
      <dsp:nvSpPr>
        <dsp:cNvPr id="0" name=""/>
        <dsp:cNvSpPr/>
      </dsp:nvSpPr>
      <dsp:spPr>
        <a:xfrm>
          <a:off x="1165760" y="1218"/>
          <a:ext cx="2040848" cy="15234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900" kern="1200" dirty="0"/>
            <a:t>Su código fuente es independiente</a:t>
          </a:r>
        </a:p>
      </dsp:txBody>
      <dsp:txXfrm>
        <a:off x="1201456" y="36914"/>
        <a:ext cx="1969456" cy="1487753"/>
      </dsp:txXfrm>
    </dsp:sp>
    <dsp:sp modelId="{6567194E-4D47-45CF-AC77-BA6352BCB163}">
      <dsp:nvSpPr>
        <dsp:cNvPr id="0" name=""/>
        <dsp:cNvSpPr/>
      </dsp:nvSpPr>
      <dsp:spPr>
        <a:xfrm>
          <a:off x="1165760" y="1524668"/>
          <a:ext cx="2040848" cy="65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Modularidad</a:t>
          </a:r>
        </a:p>
      </dsp:txBody>
      <dsp:txXfrm>
        <a:off x="1165760" y="1524668"/>
        <a:ext cx="1437216" cy="655083"/>
      </dsp:txXfrm>
    </dsp:sp>
    <dsp:sp modelId="{49392318-C861-4ADB-8B1D-D3ED95FE90D8}">
      <dsp:nvSpPr>
        <dsp:cNvPr id="0" name=""/>
        <dsp:cNvSpPr/>
      </dsp:nvSpPr>
      <dsp:spPr>
        <a:xfrm>
          <a:off x="2660709" y="1628722"/>
          <a:ext cx="714296" cy="714296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3F79DF-954C-4C3E-A0E8-D5517FD895E6}">
      <dsp:nvSpPr>
        <dsp:cNvPr id="0" name=""/>
        <dsp:cNvSpPr/>
      </dsp:nvSpPr>
      <dsp:spPr>
        <a:xfrm>
          <a:off x="3551968" y="1218"/>
          <a:ext cx="2040848" cy="1523449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72390" rIns="24130" bIns="2413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900" kern="1200" dirty="0"/>
            <a:t>Posee una interfaz pública (operaciones que se pueden ver)</a:t>
          </a:r>
        </a:p>
      </dsp:txBody>
      <dsp:txXfrm>
        <a:off x="3587664" y="36914"/>
        <a:ext cx="1969456" cy="1487753"/>
      </dsp:txXfrm>
    </dsp:sp>
    <dsp:sp modelId="{9CE34355-2C0F-492C-9347-1AA424A1A30B}">
      <dsp:nvSpPr>
        <dsp:cNvPr id="0" name=""/>
        <dsp:cNvSpPr/>
      </dsp:nvSpPr>
      <dsp:spPr>
        <a:xfrm>
          <a:off x="3551968" y="1524668"/>
          <a:ext cx="2040848" cy="65508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0" rIns="19050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kern="1200" dirty="0"/>
            <a:t>Ocultamiento de la información</a:t>
          </a:r>
        </a:p>
      </dsp:txBody>
      <dsp:txXfrm>
        <a:off x="3551968" y="1524668"/>
        <a:ext cx="1437216" cy="655083"/>
      </dsp:txXfrm>
    </dsp:sp>
    <dsp:sp modelId="{0EE04B62-577E-472F-B140-9E9EEA12E7E8}">
      <dsp:nvSpPr>
        <dsp:cNvPr id="0" name=""/>
        <dsp:cNvSpPr/>
      </dsp:nvSpPr>
      <dsp:spPr>
        <a:xfrm>
          <a:off x="5046918" y="1628722"/>
          <a:ext cx="714296" cy="714296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51000" r="-151000"/>
          </a:stretch>
        </a:blip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B935A2-6DAD-44A6-9261-CECE56EA9122}">
      <dsp:nvSpPr>
        <dsp:cNvPr id="0" name=""/>
        <dsp:cNvSpPr/>
      </dsp:nvSpPr>
      <dsp:spPr>
        <a:xfrm>
          <a:off x="459" y="858117"/>
          <a:ext cx="1979237" cy="237508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>
              <a:solidFill>
                <a:schemeClr val="tx1"/>
              </a:solidFill>
            </a:rPr>
            <a:t>Tu bici</a:t>
          </a:r>
        </a:p>
      </dsp:txBody>
      <dsp:txXfrm rot="16200000">
        <a:off x="-775401" y="1633978"/>
        <a:ext cx="1947569" cy="395847"/>
      </dsp:txXfrm>
    </dsp:sp>
    <dsp:sp modelId="{B8D3C601-6CAA-4FA3-9416-D1AA05BE5CC1}">
      <dsp:nvSpPr>
        <dsp:cNvPr id="0" name=""/>
        <dsp:cNvSpPr/>
      </dsp:nvSpPr>
      <dsp:spPr>
        <a:xfrm>
          <a:off x="396307" y="858117"/>
          <a:ext cx="1474531" cy="23750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El objeto al cual se esta dirigiendo</a:t>
          </a:r>
        </a:p>
      </dsp:txBody>
      <dsp:txXfrm>
        <a:off x="396307" y="858117"/>
        <a:ext cx="1474531" cy="2375084"/>
      </dsp:txXfrm>
    </dsp:sp>
    <dsp:sp modelId="{65BE6BBB-6BA3-4902-B2A8-2989F49881C8}">
      <dsp:nvSpPr>
        <dsp:cNvPr id="0" name=""/>
        <dsp:cNvSpPr/>
      </dsp:nvSpPr>
      <dsp:spPr>
        <a:xfrm>
          <a:off x="2048970" y="858117"/>
          <a:ext cx="1979237" cy="237508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>
              <a:solidFill>
                <a:schemeClr val="tx1"/>
              </a:solidFill>
            </a:rPr>
            <a:t>Cambiar engranaje</a:t>
          </a:r>
        </a:p>
      </dsp:txBody>
      <dsp:txXfrm rot="16200000">
        <a:off x="1273109" y="1633978"/>
        <a:ext cx="1947569" cy="395847"/>
      </dsp:txXfrm>
    </dsp:sp>
    <dsp:sp modelId="{50646E00-C222-4F4C-9453-D46F4A01066F}">
      <dsp:nvSpPr>
        <dsp:cNvPr id="0" name=""/>
        <dsp:cNvSpPr/>
      </dsp:nvSpPr>
      <dsp:spPr>
        <a:xfrm rot="5400000">
          <a:off x="1884291" y="2746392"/>
          <a:ext cx="349151" cy="2968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7D685B-1C8C-43A4-A5E2-BAF3E1EF75EE}">
      <dsp:nvSpPr>
        <dsp:cNvPr id="0" name=""/>
        <dsp:cNvSpPr/>
      </dsp:nvSpPr>
      <dsp:spPr>
        <a:xfrm>
          <a:off x="2444818" y="858117"/>
          <a:ext cx="1474531" cy="23750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El nombre del método a realizar</a:t>
          </a:r>
        </a:p>
      </dsp:txBody>
      <dsp:txXfrm>
        <a:off x="2444818" y="858117"/>
        <a:ext cx="1474531" cy="2375084"/>
      </dsp:txXfrm>
    </dsp:sp>
    <dsp:sp modelId="{09C4F248-8E92-4B1B-9508-C19D2F2EA6C4}">
      <dsp:nvSpPr>
        <dsp:cNvPr id="0" name=""/>
        <dsp:cNvSpPr/>
      </dsp:nvSpPr>
      <dsp:spPr>
        <a:xfrm>
          <a:off x="4097481" y="858117"/>
          <a:ext cx="1979237" cy="2375084"/>
        </a:xfrm>
        <a:prstGeom prst="roundRect">
          <a:avLst>
            <a:gd name="adj" fmla="val 5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65151" rIns="84455" bIns="0" numCol="1" spcCol="1270" anchor="t" anchorCtr="0">
          <a:noAutofit/>
        </a:bodyPr>
        <a:lstStyle/>
        <a:p>
          <a:pPr marL="0" lvl="0" indent="0" algn="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900" kern="1200" dirty="0">
              <a:solidFill>
                <a:schemeClr val="tx1"/>
              </a:solidFill>
            </a:rPr>
            <a:t>Engranaje Menor</a:t>
          </a:r>
        </a:p>
      </dsp:txBody>
      <dsp:txXfrm rot="16200000">
        <a:off x="3321620" y="1633978"/>
        <a:ext cx="1947569" cy="395847"/>
      </dsp:txXfrm>
    </dsp:sp>
    <dsp:sp modelId="{00043776-336D-4F4B-81B8-40D434B883A8}">
      <dsp:nvSpPr>
        <dsp:cNvPr id="0" name=""/>
        <dsp:cNvSpPr/>
      </dsp:nvSpPr>
      <dsp:spPr>
        <a:xfrm rot="5400000">
          <a:off x="3932801" y="2746392"/>
          <a:ext cx="349151" cy="296885"/>
        </a:xfrm>
        <a:prstGeom prst="flowChartExtra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6360198-DCE3-442D-8176-E2E8F6CC3755}">
      <dsp:nvSpPr>
        <dsp:cNvPr id="0" name=""/>
        <dsp:cNvSpPr/>
      </dsp:nvSpPr>
      <dsp:spPr>
        <a:xfrm>
          <a:off x="4493329" y="858117"/>
          <a:ext cx="1474531" cy="2375084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92583" rIns="0" bIns="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700" kern="1200" dirty="0"/>
            <a:t>Cualquier parámetro necesario para el método</a:t>
          </a:r>
        </a:p>
      </dsp:txBody>
      <dsp:txXfrm>
        <a:off x="4493329" y="858117"/>
        <a:ext cx="1474531" cy="237508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DD96E8-6E90-4A8F-9F02-2CC858A00EEC}">
      <dsp:nvSpPr>
        <dsp:cNvPr id="0" name=""/>
        <dsp:cNvSpPr/>
      </dsp:nvSpPr>
      <dsp:spPr>
        <a:xfrm>
          <a:off x="-4189309" y="-647434"/>
          <a:ext cx="5027626" cy="5027626"/>
        </a:xfrm>
        <a:prstGeom prst="blockArc">
          <a:avLst>
            <a:gd name="adj1" fmla="val 18900000"/>
            <a:gd name="adj2" fmla="val 2700000"/>
            <a:gd name="adj3" fmla="val 430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ADFCF3-E713-4953-98FB-7C1FF5A3C8C0}">
      <dsp:nvSpPr>
        <dsp:cNvPr id="0" name=""/>
        <dsp:cNvSpPr/>
      </dsp:nvSpPr>
      <dsp:spPr>
        <a:xfrm>
          <a:off x="686174" y="533261"/>
          <a:ext cx="6443649" cy="1066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643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El comportamiento es por medio de los métodos </a:t>
          </a:r>
          <a:r>
            <a:rPr lang="es-AR" sz="2200" kern="1200" dirty="0">
              <a:sym typeface="Symbol" panose="05050102010706020507" pitchFamily="18" charset="2"/>
            </a:rPr>
            <a:t> soporta las interacciones entre objetos</a:t>
          </a:r>
          <a:endParaRPr lang="es-AR" sz="2200" kern="1200" dirty="0"/>
        </a:p>
      </dsp:txBody>
      <dsp:txXfrm>
        <a:off x="686174" y="533261"/>
        <a:ext cx="6443649" cy="1066374"/>
      </dsp:txXfrm>
    </dsp:sp>
    <dsp:sp modelId="{0933067D-CFED-45BE-B3F7-CBCE5D511049}">
      <dsp:nvSpPr>
        <dsp:cNvPr id="0" name=""/>
        <dsp:cNvSpPr/>
      </dsp:nvSpPr>
      <dsp:spPr>
        <a:xfrm>
          <a:off x="19690" y="399965"/>
          <a:ext cx="1332967" cy="1332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24C836-979D-4C6D-8CF6-A6FA065F138A}">
      <dsp:nvSpPr>
        <dsp:cNvPr id="0" name=""/>
        <dsp:cNvSpPr/>
      </dsp:nvSpPr>
      <dsp:spPr>
        <a:xfrm>
          <a:off x="686174" y="2133121"/>
          <a:ext cx="6443649" cy="106637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46435" tIns="55880" rIns="55880" bIns="5588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Los objetos pueden no estar en el mismo proceso o máquina para enviar o recibir mensajes</a:t>
          </a:r>
        </a:p>
      </dsp:txBody>
      <dsp:txXfrm>
        <a:off x="686174" y="2133121"/>
        <a:ext cx="6443649" cy="1066374"/>
      </dsp:txXfrm>
    </dsp:sp>
    <dsp:sp modelId="{B43B2A07-F869-4CE3-B0F3-B33B1C7D8AB2}">
      <dsp:nvSpPr>
        <dsp:cNvPr id="0" name=""/>
        <dsp:cNvSpPr/>
      </dsp:nvSpPr>
      <dsp:spPr>
        <a:xfrm>
          <a:off x="19690" y="1999825"/>
          <a:ext cx="1332967" cy="133296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75D2A5-DCE2-42E8-AC1C-97C62DB75540}">
      <dsp:nvSpPr>
        <dsp:cNvPr id="0" name=""/>
        <dsp:cNvSpPr/>
      </dsp:nvSpPr>
      <dsp:spPr>
        <a:xfrm>
          <a:off x="1051" y="1279515"/>
          <a:ext cx="1393990" cy="1393990"/>
        </a:xfrm>
        <a:prstGeom prst="ellipse">
          <a:avLst/>
        </a:prstGeom>
        <a:solidFill>
          <a:schemeClr val="accent1">
            <a:shade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Variables de instancia</a:t>
          </a:r>
        </a:p>
      </dsp:txBody>
      <dsp:txXfrm>
        <a:off x="205196" y="1483660"/>
        <a:ext cx="985700" cy="985700"/>
      </dsp:txXfrm>
    </dsp:sp>
    <dsp:sp modelId="{8B9D0201-D2F8-4BDD-9B20-51C03E507765}">
      <dsp:nvSpPr>
        <dsp:cNvPr id="0" name=""/>
        <dsp:cNvSpPr/>
      </dsp:nvSpPr>
      <dsp:spPr>
        <a:xfrm>
          <a:off x="1508233" y="1572253"/>
          <a:ext cx="808514" cy="808514"/>
        </a:xfrm>
        <a:prstGeom prst="mathPlus">
          <a:avLst/>
        </a:prstGeom>
        <a:solidFill>
          <a:schemeClr val="accent1">
            <a:shade val="9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000" kern="1200"/>
        </a:p>
      </dsp:txBody>
      <dsp:txXfrm>
        <a:off x="1615402" y="1881429"/>
        <a:ext cx="594176" cy="190162"/>
      </dsp:txXfrm>
    </dsp:sp>
    <dsp:sp modelId="{0621841B-32EF-4868-AB69-A0D54852EE4D}">
      <dsp:nvSpPr>
        <dsp:cNvPr id="0" name=""/>
        <dsp:cNvSpPr/>
      </dsp:nvSpPr>
      <dsp:spPr>
        <a:xfrm>
          <a:off x="2429940" y="1279515"/>
          <a:ext cx="1393990" cy="1393990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Variables de clases</a:t>
          </a:r>
        </a:p>
      </dsp:txBody>
      <dsp:txXfrm>
        <a:off x="2634085" y="1483660"/>
        <a:ext cx="985700" cy="985700"/>
      </dsp:txXfrm>
    </dsp:sp>
    <dsp:sp modelId="{04C5EBE0-4FC7-4EE4-B9FC-4F4329EB1AF4}">
      <dsp:nvSpPr>
        <dsp:cNvPr id="0" name=""/>
        <dsp:cNvSpPr/>
      </dsp:nvSpPr>
      <dsp:spPr>
        <a:xfrm>
          <a:off x="3937122" y="1572253"/>
          <a:ext cx="808514" cy="808514"/>
        </a:xfrm>
        <a:prstGeom prst="mathEqual">
          <a:avLst/>
        </a:prstGeom>
        <a:solidFill>
          <a:schemeClr val="accent1">
            <a:shade val="90000"/>
            <a:hueOff val="415426"/>
            <a:satOff val="-8871"/>
            <a:lumOff val="3310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AR" sz="1000" kern="1200"/>
        </a:p>
      </dsp:txBody>
      <dsp:txXfrm>
        <a:off x="4044291" y="1738807"/>
        <a:ext cx="594176" cy="475406"/>
      </dsp:txXfrm>
    </dsp:sp>
    <dsp:sp modelId="{33C27982-4C67-4F93-BDE4-2F03C07B9E8E}">
      <dsp:nvSpPr>
        <dsp:cNvPr id="0" name=""/>
        <dsp:cNvSpPr/>
      </dsp:nvSpPr>
      <dsp:spPr>
        <a:xfrm>
          <a:off x="4858829" y="1279515"/>
          <a:ext cx="1393990" cy="1393990"/>
        </a:xfrm>
        <a:prstGeom prst="ellipse">
          <a:avLst/>
        </a:prstGeom>
        <a:solidFill>
          <a:schemeClr val="accent1">
            <a:shade val="50000"/>
            <a:hueOff val="268329"/>
            <a:satOff val="-6535"/>
            <a:lumOff val="2859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300" kern="1200" dirty="0"/>
            <a:t>Contiene información compartida por las instancias</a:t>
          </a:r>
        </a:p>
      </dsp:txBody>
      <dsp:txXfrm>
        <a:off x="5062974" y="1483660"/>
        <a:ext cx="985700" cy="9857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7">
  <dgm:title val=""/>
  <dgm:desc val=""/>
  <dgm:catLst>
    <dgm:cat type="process" pri="21000"/>
    <dgm:cat type="list" pri="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ch" forName="hSp" refType="w" refFor="ch" refForName="compositeNode" fact="-0.035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-0.08"/>
      <dgm:constr type="primFontSz" for="des" forName="parentNode" op="equ"/>
      <dgm:constr type="primFontSz" for="des" forName="childNode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hoose name="Name5">
          <dgm:if name="Name6" func="var" arg="dir" op="equ" val="norm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l" for="ch" forName="bgRect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l" for="ch" forName="parentNode"/>
              <dgm:constr type="r" for="ch" forName="childNode" refType="r" refFor="ch" refForName="bgRect" fact="0.945"/>
              <dgm:constr type="h" for="ch" forName="childNode" refType="h" refFor="ch" refForName="bgRect" op="equ"/>
              <dgm:constr type="t" for="ch" forName="childNode"/>
              <dgm:constr type="l" for="ch" forName="childNode" refType="r" refFor="ch" refForName="parentNode"/>
            </dgm:constrLst>
          </dgm:if>
          <dgm:else name="Name7">
            <dgm:constrLst>
              <dgm:constr type="h" refType="w" op="lte" fact="1.2"/>
              <dgm:constr type="w" for="ch" forName="bgRect" refType="w"/>
              <dgm:constr type="h" for="ch" forName="bgRect" refType="h"/>
              <dgm:constr type="t" for="ch" forName="bgRect"/>
              <dgm:constr type="r" for="ch" forName="bgRect" refType="w"/>
              <dgm:constr type="w" for="ch" forName="parentNode" refType="w" refFor="ch" refForName="bgRect" fact="0.2"/>
              <dgm:constr type="h" for="ch" forName="parentNode" refType="h" fact="0.82"/>
              <dgm:constr type="t" for="ch" forName="parentNode"/>
              <dgm:constr type="r" for="ch" forName="parentNode" refType="w"/>
              <dgm:constr type="h" for="ch" forName="childNode" refType="h" refFor="ch" refForName="bgRect"/>
              <dgm:constr type="t" for="ch" forName="childNode"/>
              <dgm:constr type="r" for="ch" forName="childNode" refType="l" refFor="ch" refForName="parentNode"/>
              <dgm:constr type="l" for="ch" forName="childNode" refType="w" refFor="ch" refForName="bgRect" fact="0.055"/>
            </dgm:constrLst>
          </dgm:else>
        </dgm:choose>
        <dgm:ruleLst>
          <dgm:rule type="w" for="ch" forName="childNode" val="NaN" fact="NaN" max="30"/>
        </dgm:ruleLst>
        <dgm:layoutNode name="bgRect" styleLbl="node1">
          <dgm:alg type="sp"/>
          <dgm:shape xmlns:r="http://schemas.openxmlformats.org/officeDocument/2006/relationships" type="roundRect" r:blip="" zOrderOff="-1">
            <dgm:adjLst>
              <dgm:adj idx="1" val="0.05"/>
            </dgm:adjLst>
          </dgm:shape>
          <dgm:presOf axis="self"/>
          <dgm:constrLst/>
          <dgm:ruleLst/>
        </dgm:layoutNode>
        <dgm:layoutNode name="parentNode" styleLbl="node1">
          <dgm:varLst>
            <dgm:chMax val="0"/>
            <dgm:bulletEnabled val="1"/>
          </dgm:varLst>
          <dgm:presOf axis="self"/>
          <dgm:choose name="Name8">
            <dgm:if name="Name9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 hideGeom="1">
                <dgm:adjLst/>
              </dgm:shape>
              <dgm:constrLst>
                <dgm:constr type="primFontSz" val="65"/>
                <dgm:constr type="lMarg"/>
                <dgm:constr type="rMarg" refType="primFontSz" fact="0.35"/>
                <dgm:constr type="tMarg" refType="primFontSz" fact="0.27"/>
                <dgm:constr type="bMarg"/>
              </dgm:constrLst>
            </dgm:if>
            <dgm:else name="Name10">
              <dgm:alg type="tx">
                <dgm:param type="autoTxRot" val="grav"/>
                <dgm:param type="txAnchorVert" val="t"/>
                <dgm:param type="parTxLTRAlign" val="l"/>
                <dgm:param type="parTxRTLAlign" val="l"/>
              </dgm:alg>
              <dgm:shape xmlns:r="http://schemas.openxmlformats.org/officeDocument/2006/relationships" rot="90" type="rect" r:blip="" hideGeom="1">
                <dgm:adjLst/>
              </dgm:shape>
              <dgm:constrLst>
                <dgm:constr type="primFontSz" val="65"/>
                <dgm:constr type="lMarg" refType="primFontSz" fact="0.35"/>
                <dgm:constr type="rMarg"/>
                <dgm:constr type="tMarg" refType="primFontSz" fact="0.27"/>
                <dgm:constr type="bMarg"/>
              </dgm:constrLst>
            </dgm:else>
          </dgm:choose>
          <dgm:ruleLst>
            <dgm:rule type="primFontSz" val="5" fact="NaN" max="NaN"/>
          </dgm:ruleLst>
        </dgm:layoutNode>
        <dgm:choose name="Name11">
          <dgm:if name="Name12" axis="ch" ptType="node" func="cnt" op="gte" val="1">
            <dgm:layoutNode name="childNode" styleLbl="node1" moveWith="bgRect">
              <dgm:varLst>
                <dgm:bulletEnabled val="1"/>
              </dgm:varLst>
              <dgm:alg type="tx">
                <dgm:param type="parTxLTRAlign" val="l"/>
                <dgm:param type="parTxRTLAlign" val="r"/>
                <dgm:param type="txAnchorVert" val="t"/>
              </dgm:alg>
              <dgm:shape xmlns:r="http://schemas.openxmlformats.org/officeDocument/2006/relationships" type="rect" r:blip="" hideGeom="1">
                <dgm:adjLst/>
              </dgm:shape>
              <dgm:presOf axis="des" ptType="node"/>
              <dgm:constrLst>
                <dgm:constr type="primFontSz" val="65"/>
                <dgm:constr type="lMarg"/>
                <dgm:constr type="bMarg"/>
                <dgm:constr type="tMarg" refType="primFontSz" fact="0.27"/>
                <dgm:constr type="rMarg"/>
              </dgm:constrLst>
              <dgm:ruleLst>
                <dgm:rule type="prim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h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vProcSp" moveWith="bgRec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vSp1" refType="w"/>
            <dgm:constr type="w" for="ch" forName="simulatedConn" refType="w"/>
            <dgm:constr type="w" for="ch" forName="vSp2" refType="w"/>
          </dgm:constrLst>
          <dgm:ruleLst/>
          <dgm:layoutNode name="vSp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simulatedConn" styleLbl="solidFgAcc1">
            <dgm:alg type="sp"/>
            <dgm:choose name="Name15">
              <dgm:if name="Name16" func="var" arg="dir" op="equ" val="norm">
                <dgm:shape xmlns:r="http://schemas.openxmlformats.org/officeDocument/2006/relationships" rot="90" type="flowChartExtract" r:blip="">
                  <dgm:adjLst/>
                </dgm:shape>
              </dgm:if>
              <dgm:else name="Name17">
                <dgm:shape xmlns:r="http://schemas.openxmlformats.org/officeDocument/2006/relationships" rot="-90" type="flowChartExtract" r:blip="">
                  <dgm:adjLst/>
                </dgm:shape>
              </dgm:else>
            </dgm:choose>
            <dgm:presOf/>
            <dgm:constrLst/>
            <dgm:ruleLst/>
          </dgm:layoutNode>
          <dgm:layoutNode name="vSp2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127482-8601-47FE-ADAF-95DE3B51F5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75FA502-5CF1-4FA0-9917-24E2689EFE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BB8E03-A027-48C8-81B9-0808B3C25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25/4/2023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3C5062-1925-49C9-BA6B-2AC81F78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A13C7E-A8AB-40B3-9BC8-C6D205474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9009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669A17-3EE7-48C4-ACD2-93CDF1A43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34EAD34-A6B7-4AC4-82AB-A0F04DF5A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05C9CC4-5CD4-4315-864E-1BD076C35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25/4/2023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10ED2E5-3DB3-4987-8AF0-F4039376D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C46244-1A01-426F-8E4D-E2A3AF84C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12452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62D6E6D-844D-42BB-A52D-077E7FE90A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658E7B2-9DB3-4D5B-B74F-36AA9B589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AA52F28-4D53-4434-8741-D5AFED1A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25/4/2023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B63B67-B548-4A51-8DAD-30BB5815F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569192-E7EB-4418-9D70-EE9D3B60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79632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5C63B5-9C7A-44C6-8FE4-743315014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3450E8-745C-4063-939E-0D9B7B46CC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90240C-AB24-41CB-9759-F0E2556AF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25/4/2023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9947738-00CB-4655-B289-3AF3E4C1B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0D68B1-8E64-4E87-A9FE-2515B6EA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03864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192DC2-DD97-41D5-B937-ECD7FF46D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56B7410-0DD5-47F5-8666-13EF055CF1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5AE109-7338-4086-BD43-D03CE4E0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25/4/2023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DE7552-C48C-402D-87D1-88A764043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5FC65EE-AF75-43B2-93CD-D1DC96A3F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78019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3C1C65-6ED7-45F4-9CA0-FC141E6C8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D5033D-F4F6-4922-B7D9-8F3C2BFE34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FF1FF10-C24D-4B92-9E10-F6DC36A5DE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692CAB-74D0-488E-A0F2-35FE6DBD4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25/4/2023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DCD16DF-FC41-4F49-AADE-16320EEDE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A12B188-8AE5-4CE5-8725-A8DA12AC7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282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2FAC45-17E6-4571-986B-18F17B8993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10EFA2-E816-4E77-8F16-B29E87FA0C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A1AC88D-3DC2-4D4C-9F49-4ECEA4C938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564A97F-8327-43F5-A37D-DF48AC4746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BD3FACC-3AAB-45A5-8F29-3B0EDA54D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40CDA39E-C934-43C4-9E14-D6F230A47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25/4/2023</a:t>
            </a:fld>
            <a:endParaRPr lang="es-AR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2372736-4B8D-4B1F-9874-6C032602E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ACB21C7-584B-46A5-B841-88FB4D954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06680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376552-83F0-481B-BE24-39170740D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EC986B7-CBC0-42F5-A19C-4849D4B5BF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25/4/2023</a:t>
            </a:fld>
            <a:endParaRPr lang="es-AR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F0334FD-4380-47E5-B01E-E617E2C5E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BF00C0-5EE3-4816-BCFA-FC3A7A734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6138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6DB53BB-E4D7-4ABC-BD83-891B4EE74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25/4/2023</a:t>
            </a:fld>
            <a:endParaRPr lang="es-AR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D04EAF2E-1B68-48DE-BE1F-891D67B6B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1E9D253-B259-443D-ADBC-64F4E3EF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3347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8046ED-6761-4E15-8BA6-1F0370DB45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0D7530B-B54E-4909-B47C-22C8E175D4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A6AD8DE-EF8A-47E2-9ADD-724476D8D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6F24D7-F8AC-4964-868F-981C05F7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25/4/2023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0141E04-20F9-4B11-93FA-41BF4504E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993B33A-DFB4-475E-A273-84B9379BA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962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07D3FE-C3A8-40C9-9F12-A4D51AE6E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3D224B-CFA8-4565-B7DA-7179DD46F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5CF6FB6-2348-437D-9D7C-88F4ACCE66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983B534-B160-4BF6-9D16-2983478B3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14F3A-DDCA-44DD-A603-733B7C1A83A6}" type="datetimeFigureOut">
              <a:rPr lang="es-AR" smtClean="0"/>
              <a:t>25/4/2023</a:t>
            </a:fld>
            <a:endParaRPr lang="es-AR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957766D-1A0D-43C3-A8FE-07558D91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47537D8-3DC9-48FF-B21E-6E7F30091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50003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535DC3-1577-4B36-A6CF-9E293EE3C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804428F-7DFA-42A6-8ADD-65FC8CCD1D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AEE0C71-C129-4823-80EA-EDCD87842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314F3A-DDCA-44DD-A603-733B7C1A83A6}" type="datetimeFigureOut">
              <a:rPr lang="es-AR" smtClean="0"/>
              <a:t>25/4/2023</a:t>
            </a:fld>
            <a:endParaRPr lang="es-AR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0575585-1C32-4402-8B98-A01CA711A6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F15C35-8FCE-409A-BADD-3E4D340AAD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5CBF91-91B7-4E66-A6DA-826523F7252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590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5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3E39E0-6D09-4C1B-BF55-F5B0DE42D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573815"/>
          </a:xfrm>
        </p:spPr>
        <p:txBody>
          <a:bodyPr>
            <a:norm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CONCEPTOS DE LA PROGRAMACIÓN ORIENTADA A OBJETOS</a:t>
            </a:r>
            <a:br>
              <a:rPr lang="es-AR" b="1" dirty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0811801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lowchart: Document 70">
            <a:extLst>
              <a:ext uri="{FF2B5EF4-FFF2-40B4-BE49-F238E27FC236}">
                <a16:creationId xmlns:a16="http://schemas.microsoft.com/office/drawing/2014/main" id="{D12DDE76-C203-4047-9998-63900085B5E8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A4F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n para que sea un objeto en programacion">
            <a:extLst>
              <a:ext uri="{FF2B5EF4-FFF2-40B4-BE49-F238E27FC236}">
                <a16:creationId xmlns:a16="http://schemas.microsoft.com/office/drawing/2014/main" id="{8C436CEA-B447-45F5-885D-E3FEAF764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247" y="2713472"/>
            <a:ext cx="5152703" cy="387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0DB9F73E-FA70-463D-B30E-233E8DFF4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Qué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es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un </a:t>
            </a:r>
            <a:r>
              <a:rPr lang="en-US" sz="32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3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?</a:t>
            </a:r>
          </a:p>
        </p:txBody>
      </p:sp>
      <p:sp>
        <p:nvSpPr>
          <p:cNvPr id="4" name="Flecha: a la derecha 3">
            <a:extLst>
              <a:ext uri="{FF2B5EF4-FFF2-40B4-BE49-F238E27FC236}">
                <a16:creationId xmlns:a16="http://schemas.microsoft.com/office/drawing/2014/main" id="{57C0BDF0-CCF5-43D1-B159-07B0E70AACEC}"/>
              </a:ext>
            </a:extLst>
          </p:cNvPr>
          <p:cNvSpPr/>
          <p:nvPr/>
        </p:nvSpPr>
        <p:spPr>
          <a:xfrm rot="20396973">
            <a:off x="5615950" y="2713471"/>
            <a:ext cx="2929739" cy="46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9611F0B-7642-43F2-890D-26580B26EAF5}"/>
              </a:ext>
            </a:extLst>
          </p:cNvPr>
          <p:cNvSpPr/>
          <p:nvPr/>
        </p:nvSpPr>
        <p:spPr>
          <a:xfrm rot="1516055">
            <a:off x="5575073" y="4269781"/>
            <a:ext cx="2929739" cy="46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A735EBB-5694-4632-9ADB-705D23CFDF0A}"/>
              </a:ext>
            </a:extLst>
          </p:cNvPr>
          <p:cNvSpPr txBox="1"/>
          <p:nvPr/>
        </p:nvSpPr>
        <p:spPr>
          <a:xfrm>
            <a:off x="8703733" y="1828800"/>
            <a:ext cx="302502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VARIABLES</a:t>
            </a:r>
          </a:p>
          <a:p>
            <a:r>
              <a:rPr lang="es-AR" u="sng" dirty="0"/>
              <a:t>Estado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Nombre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Apellido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Nacionalidad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DNI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 err="1"/>
              <a:t>FechaDeNacimiento</a:t>
            </a:r>
            <a:endParaRPr lang="es-A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AFE3A3A-EF35-48B8-9F59-D9AC8A2A4C7F}"/>
              </a:ext>
            </a:extLst>
          </p:cNvPr>
          <p:cNvSpPr txBox="1"/>
          <p:nvPr/>
        </p:nvSpPr>
        <p:spPr>
          <a:xfrm>
            <a:off x="8703733" y="4644771"/>
            <a:ext cx="328348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s-AR" b="1" dirty="0">
                <a:solidFill>
                  <a:schemeClr val="accent5">
                    <a:lumMod val="75000"/>
                  </a:schemeClr>
                </a:solidFill>
              </a:rPr>
              <a:t>METODOS (función o subrutina)</a:t>
            </a:r>
          </a:p>
          <a:p>
            <a:r>
              <a:rPr lang="es-AR" u="sng" dirty="0"/>
              <a:t>Comportamiento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Comer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Correr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Reír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dirty="0"/>
              <a:t>Jugar</a:t>
            </a:r>
          </a:p>
          <a:p>
            <a:endParaRPr lang="es-A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6073C410-690F-4D3D-B71A-E3B70C0EF4A3}"/>
              </a:ext>
            </a:extLst>
          </p:cNvPr>
          <p:cNvSpPr/>
          <p:nvPr/>
        </p:nvSpPr>
        <p:spPr>
          <a:xfrm>
            <a:off x="3886200" y="616265"/>
            <a:ext cx="2221890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Unidad de SW </a:t>
            </a:r>
          </a:p>
          <a:p>
            <a:pPr algn="ctr"/>
            <a:r>
              <a:rPr lang="es-ES" sz="2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usados para </a:t>
            </a:r>
          </a:p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modelar la realidad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F28C136-381D-4A49-88F8-8A603BAA5583}"/>
              </a:ext>
            </a:extLst>
          </p:cNvPr>
          <p:cNvSpPr/>
          <p:nvPr/>
        </p:nvSpPr>
        <p:spPr>
          <a:xfrm>
            <a:off x="6800850" y="921043"/>
            <a:ext cx="4105804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20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 variables y métodos relacionados</a:t>
            </a:r>
            <a:endParaRPr lang="es-ES" sz="2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2CC752B-BCC6-4962-A4A0-F8B0B34FC90E}"/>
              </a:ext>
            </a:extLst>
          </p:cNvPr>
          <p:cNvCxnSpPr>
            <a:stCxn id="6" idx="3"/>
          </p:cNvCxnSpPr>
          <p:nvPr/>
        </p:nvCxnSpPr>
        <p:spPr>
          <a:xfrm flipV="1">
            <a:off x="6108090" y="1124096"/>
            <a:ext cx="69276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12249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5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: esquinas redondeadas 3">
            <a:extLst>
              <a:ext uri="{FF2B5EF4-FFF2-40B4-BE49-F238E27FC236}">
                <a16:creationId xmlns:a16="http://schemas.microsoft.com/office/drawing/2014/main" id="{B6CB0243-93EA-4B2D-BB32-5C3CAB44B83E}"/>
              </a:ext>
            </a:extLst>
          </p:cNvPr>
          <p:cNvSpPr/>
          <p:nvPr/>
        </p:nvSpPr>
        <p:spPr>
          <a:xfrm>
            <a:off x="157164" y="2278856"/>
            <a:ext cx="4043362" cy="2300287"/>
          </a:xfrm>
          <a:prstGeom prst="roundRect">
            <a:avLst/>
          </a:prstGeom>
          <a:scene3d>
            <a:camera prst="isometricOffAxis2Lef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Clase Persona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C5FD9B2F-9C73-4385-B0BA-DC475513B3BF}"/>
              </a:ext>
            </a:extLst>
          </p:cNvPr>
          <p:cNvSpPr/>
          <p:nvPr/>
        </p:nvSpPr>
        <p:spPr>
          <a:xfrm>
            <a:off x="4200526" y="3196420"/>
            <a:ext cx="913438" cy="46515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C905B2C9-B293-407D-B581-46284FAD2864}"/>
              </a:ext>
            </a:extLst>
          </p:cNvPr>
          <p:cNvSpPr/>
          <p:nvPr/>
        </p:nvSpPr>
        <p:spPr>
          <a:xfrm>
            <a:off x="5113964" y="2855509"/>
            <a:ext cx="3100387" cy="1146978"/>
          </a:xfrm>
          <a:prstGeom prst="roundRect">
            <a:avLst/>
          </a:prstGeom>
          <a:solidFill>
            <a:schemeClr val="accent5"/>
          </a:solidFill>
          <a:scene3d>
            <a:camera prst="isometricOffAxis2Left"/>
            <a:lightRig rig="threePt" dir="t"/>
          </a:scene3d>
          <a:sp3d>
            <a:bevelT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/>
              <a:t>Objeto Bart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F7FB513-5216-4201-8BFF-F1CE5193DB5A}"/>
              </a:ext>
            </a:extLst>
          </p:cNvPr>
          <p:cNvSpPr/>
          <p:nvPr/>
        </p:nvSpPr>
        <p:spPr>
          <a:xfrm>
            <a:off x="1685530" y="928462"/>
            <a:ext cx="7183124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 clase se instancia</a:t>
            </a:r>
          </a:p>
        </p:txBody>
      </p:sp>
      <p:sp>
        <p:nvSpPr>
          <p:cNvPr id="8" name="Diagrama de flujo: proceso predefinido 7">
            <a:extLst>
              <a:ext uri="{FF2B5EF4-FFF2-40B4-BE49-F238E27FC236}">
                <a16:creationId xmlns:a16="http://schemas.microsoft.com/office/drawing/2014/main" id="{21A34DD0-1420-4D89-B568-5AE3F3A2B395}"/>
              </a:ext>
            </a:extLst>
          </p:cNvPr>
          <p:cNvSpPr/>
          <p:nvPr/>
        </p:nvSpPr>
        <p:spPr>
          <a:xfrm>
            <a:off x="8868654" y="1377335"/>
            <a:ext cx="2886075" cy="1723631"/>
          </a:xfrm>
          <a:prstGeom prst="flowChartPredefined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Nombre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Altura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Peso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D5129163-1387-48DF-93E2-0E15A0A559BF}"/>
              </a:ext>
            </a:extLst>
          </p:cNvPr>
          <p:cNvSpPr txBox="1"/>
          <p:nvPr/>
        </p:nvSpPr>
        <p:spPr>
          <a:xfrm>
            <a:off x="9017021" y="937386"/>
            <a:ext cx="2254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>
                <a:solidFill>
                  <a:schemeClr val="accent1">
                    <a:lumMod val="75000"/>
                  </a:schemeClr>
                </a:solidFill>
              </a:rPr>
              <a:t>Variables de instancia</a:t>
            </a:r>
          </a:p>
        </p:txBody>
      </p:sp>
      <p:sp>
        <p:nvSpPr>
          <p:cNvPr id="10" name="Diagrama de flujo: proceso predefinido 9">
            <a:extLst>
              <a:ext uri="{FF2B5EF4-FFF2-40B4-BE49-F238E27FC236}">
                <a16:creationId xmlns:a16="http://schemas.microsoft.com/office/drawing/2014/main" id="{25636378-CF47-45B1-9AB8-A47C48CB1FA9}"/>
              </a:ext>
            </a:extLst>
          </p:cNvPr>
          <p:cNvSpPr/>
          <p:nvPr/>
        </p:nvSpPr>
        <p:spPr>
          <a:xfrm>
            <a:off x="8701088" y="4579143"/>
            <a:ext cx="2886075" cy="1723631"/>
          </a:xfrm>
          <a:prstGeom prst="flowChartPredefinedProcess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Correr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Saltar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Comer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Jugar</a:t>
            </a:r>
          </a:p>
          <a:p>
            <a:pPr algn="ctr"/>
            <a:r>
              <a:rPr lang="es-AR" dirty="0">
                <a:solidFill>
                  <a:schemeClr val="tx1"/>
                </a:solidFill>
              </a:rPr>
              <a:t>….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4C38B32-C2A1-44A8-8024-B75A28BB03C4}"/>
              </a:ext>
            </a:extLst>
          </p:cNvPr>
          <p:cNvSpPr txBox="1"/>
          <p:nvPr/>
        </p:nvSpPr>
        <p:spPr>
          <a:xfrm>
            <a:off x="9002787" y="4177687"/>
            <a:ext cx="2234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b="1" u="sng" dirty="0">
                <a:solidFill>
                  <a:schemeClr val="accent1">
                    <a:lumMod val="75000"/>
                  </a:schemeClr>
                </a:solidFill>
              </a:rPr>
              <a:t>Métodos de instancia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58789C8E-E642-475D-ABBD-843AF8DA2ED7}"/>
              </a:ext>
            </a:extLst>
          </p:cNvPr>
          <p:cNvCxnSpPr>
            <a:cxnSpLocks/>
          </p:cNvCxnSpPr>
          <p:nvPr/>
        </p:nvCxnSpPr>
        <p:spPr>
          <a:xfrm flipV="1">
            <a:off x="8214351" y="2419643"/>
            <a:ext cx="654303" cy="7767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59867AA5-0A47-415B-A94A-A4E4FE85DDE6}"/>
              </a:ext>
            </a:extLst>
          </p:cNvPr>
          <p:cNvCxnSpPr>
            <a:cxnSpLocks/>
          </p:cNvCxnSpPr>
          <p:nvPr/>
        </p:nvCxnSpPr>
        <p:spPr>
          <a:xfrm>
            <a:off x="8214350" y="4177687"/>
            <a:ext cx="486737" cy="619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AE0E7B7-894C-41B4-B53E-3FFD78607DDD}"/>
              </a:ext>
            </a:extLst>
          </p:cNvPr>
          <p:cNvSpPr txBox="1"/>
          <p:nvPr/>
        </p:nvSpPr>
        <p:spPr>
          <a:xfrm>
            <a:off x="8630821" y="6334898"/>
            <a:ext cx="2840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Evalúan o cambian el estado</a:t>
            </a: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5F028F6E-8843-42CA-8A9F-8B52D4AF6C08}"/>
              </a:ext>
            </a:extLst>
          </p:cNvPr>
          <p:cNvSpPr txBox="1"/>
          <p:nvPr/>
        </p:nvSpPr>
        <p:spPr>
          <a:xfrm>
            <a:off x="8868654" y="3171115"/>
            <a:ext cx="1937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Contiene el estado</a:t>
            </a:r>
          </a:p>
        </p:txBody>
      </p:sp>
      <p:sp>
        <p:nvSpPr>
          <p:cNvPr id="19" name="Título 1">
            <a:extLst>
              <a:ext uri="{FF2B5EF4-FFF2-40B4-BE49-F238E27FC236}">
                <a16:creationId xmlns:a16="http://schemas.microsoft.com/office/drawing/2014/main" id="{1299DE84-9C5B-4C12-AB58-16D1BAB27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7547517" cy="1763667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El </a:t>
            </a:r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objeto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se </a:t>
            </a:r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instancia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8A01BEB7-A46B-44F2-B63E-ED236BDC059E}"/>
              </a:ext>
            </a:extLst>
          </p:cNvPr>
          <p:cNvSpPr txBox="1"/>
          <p:nvPr/>
        </p:nvSpPr>
        <p:spPr>
          <a:xfrm>
            <a:off x="4036910" y="4158732"/>
            <a:ext cx="1408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instanciación</a:t>
            </a:r>
          </a:p>
        </p:txBody>
      </p:sp>
    </p:spTree>
    <p:extLst>
      <p:ext uri="{BB962C8B-B14F-4D97-AF65-F5344CB8AC3E}">
        <p14:creationId xmlns:p14="http://schemas.microsoft.com/office/powerpoint/2010/main" val="22251312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8" grpId="0" animBg="1"/>
      <p:bldP spid="9" grpId="0"/>
      <p:bldP spid="10" grpId="0" animBg="1"/>
      <p:bldP spid="1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extLst>
              <a:ext uri="{FF2B5EF4-FFF2-40B4-BE49-F238E27FC236}">
                <a16:creationId xmlns:a16="http://schemas.microsoft.com/office/drawing/2014/main" id="{9A093C52-4CB6-43E5-A4AC-CDD297E96691}"/>
              </a:ext>
            </a:extLst>
          </p:cNvPr>
          <p:cNvSpPr/>
          <p:nvPr/>
        </p:nvSpPr>
        <p:spPr>
          <a:xfrm>
            <a:off x="1448973" y="2883877"/>
            <a:ext cx="2954215" cy="278540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99562B5-921C-4885-BD2D-1E3739940F19}"/>
              </a:ext>
            </a:extLst>
          </p:cNvPr>
          <p:cNvSpPr/>
          <p:nvPr/>
        </p:nvSpPr>
        <p:spPr>
          <a:xfrm>
            <a:off x="2124221" y="3502855"/>
            <a:ext cx="1603717" cy="154744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b="1" dirty="0">
                <a:solidFill>
                  <a:schemeClr val="tx1"/>
                </a:solidFill>
              </a:rPr>
              <a:t>Variables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4FB7A17-56CD-45F4-BE8C-7682A87497A7}"/>
              </a:ext>
            </a:extLst>
          </p:cNvPr>
          <p:cNvSpPr txBox="1"/>
          <p:nvPr/>
        </p:nvSpPr>
        <p:spPr>
          <a:xfrm>
            <a:off x="2553762" y="2985813"/>
            <a:ext cx="1025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Métodos</a:t>
            </a:r>
          </a:p>
        </p:txBody>
      </p:sp>
      <p:sp>
        <p:nvSpPr>
          <p:cNvPr id="7" name="Título 1">
            <a:extLst>
              <a:ext uri="{FF2B5EF4-FFF2-40B4-BE49-F238E27FC236}">
                <a16:creationId xmlns:a16="http://schemas.microsoft.com/office/drawing/2014/main" id="{9019E6FE-3B39-4493-B146-F3960D586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7547517" cy="1763667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Modelado de un objeto</a:t>
            </a:r>
          </a:p>
        </p:txBody>
      </p:sp>
      <p:sp>
        <p:nvSpPr>
          <p:cNvPr id="8" name="Llaves 7">
            <a:extLst>
              <a:ext uri="{FF2B5EF4-FFF2-40B4-BE49-F238E27FC236}">
                <a16:creationId xmlns:a16="http://schemas.microsoft.com/office/drawing/2014/main" id="{CDECBDDE-31C0-4DEA-A1BA-41CCD877CC58}"/>
              </a:ext>
            </a:extLst>
          </p:cNvPr>
          <p:cNvSpPr/>
          <p:nvPr/>
        </p:nvSpPr>
        <p:spPr>
          <a:xfrm>
            <a:off x="838200" y="2883876"/>
            <a:ext cx="4043289" cy="2785403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Flecha: a la derecha 8">
            <a:extLst>
              <a:ext uri="{FF2B5EF4-FFF2-40B4-BE49-F238E27FC236}">
                <a16:creationId xmlns:a16="http://schemas.microsoft.com/office/drawing/2014/main" id="{3F589422-B028-47C7-82D2-59B2E2EB0B42}"/>
              </a:ext>
            </a:extLst>
          </p:cNvPr>
          <p:cNvSpPr/>
          <p:nvPr/>
        </p:nvSpPr>
        <p:spPr>
          <a:xfrm>
            <a:off x="5120640" y="2804719"/>
            <a:ext cx="156151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731FAEB8-6B19-4D89-89BF-CE5AA243F64E}"/>
              </a:ext>
            </a:extLst>
          </p:cNvPr>
          <p:cNvSpPr/>
          <p:nvPr/>
        </p:nvSpPr>
        <p:spPr>
          <a:xfrm>
            <a:off x="6921305" y="2422211"/>
            <a:ext cx="499701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Encapsulamiento</a:t>
            </a:r>
          </a:p>
        </p:txBody>
      </p:sp>
      <p:sp>
        <p:nvSpPr>
          <p:cNvPr id="12" name="Globo: línea con barra de énfasis 11">
            <a:extLst>
              <a:ext uri="{FF2B5EF4-FFF2-40B4-BE49-F238E27FC236}">
                <a16:creationId xmlns:a16="http://schemas.microsoft.com/office/drawing/2014/main" id="{FA346B14-1823-489B-96F2-CE1458020A5D}"/>
              </a:ext>
            </a:extLst>
          </p:cNvPr>
          <p:cNvSpPr/>
          <p:nvPr/>
        </p:nvSpPr>
        <p:spPr>
          <a:xfrm>
            <a:off x="6059468" y="3581071"/>
            <a:ext cx="5988148" cy="776980"/>
          </a:xfrm>
          <a:prstGeom prst="accentCallout1">
            <a:avLst>
              <a:gd name="adj1" fmla="val 18750"/>
              <a:gd name="adj2" fmla="val -8333"/>
              <a:gd name="adj3" fmla="val -52316"/>
              <a:gd name="adj4" fmla="val -31312"/>
            </a:avLst>
          </a:prstGeom>
          <a:solidFill>
            <a:schemeClr val="accent6">
              <a:lumMod val="40000"/>
              <a:lumOff val="60000"/>
              <a:alpha val="7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i="1" dirty="0">
                <a:solidFill>
                  <a:schemeClr val="tx1"/>
                </a:solidFill>
              </a:rPr>
              <a:t>Se  trabaja de forma ordenada y se protege la información</a:t>
            </a:r>
          </a:p>
        </p:txBody>
      </p:sp>
      <p:sp>
        <p:nvSpPr>
          <p:cNvPr id="13" name="Flecha: a la derecha 12">
            <a:extLst>
              <a:ext uri="{FF2B5EF4-FFF2-40B4-BE49-F238E27FC236}">
                <a16:creationId xmlns:a16="http://schemas.microsoft.com/office/drawing/2014/main" id="{4D14DC27-8CA1-4128-BCF5-D0CA33133DE8}"/>
              </a:ext>
            </a:extLst>
          </p:cNvPr>
          <p:cNvSpPr/>
          <p:nvPr/>
        </p:nvSpPr>
        <p:spPr>
          <a:xfrm>
            <a:off x="5092504" y="2804719"/>
            <a:ext cx="1561514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E6CC0CF7-5A9D-4B4D-BAD5-AA2418DB9764}"/>
              </a:ext>
            </a:extLst>
          </p:cNvPr>
          <p:cNvSpPr/>
          <p:nvPr/>
        </p:nvSpPr>
        <p:spPr>
          <a:xfrm rot="5400000">
            <a:off x="8934948" y="4212290"/>
            <a:ext cx="237186" cy="365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graphicFrame>
        <p:nvGraphicFramePr>
          <p:cNvPr id="15" name="Diagrama 14">
            <a:extLst>
              <a:ext uri="{FF2B5EF4-FFF2-40B4-BE49-F238E27FC236}">
                <a16:creationId xmlns:a16="http://schemas.microsoft.com/office/drawing/2014/main" id="{8BA9CF47-6047-466E-B0E0-81E06AAEE50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91130717"/>
              </p:ext>
            </p:extLst>
          </p:nvPr>
        </p:nvGraphicFramePr>
        <p:xfrm>
          <a:off x="5120640" y="4513763"/>
          <a:ext cx="6926975" cy="2344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3799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9BF2DA5-B1DF-4EBA-A92E-A77BE1B58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747" y="283347"/>
            <a:ext cx="7547517" cy="1763667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¿Qué es  un mensaje?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C0FDC9D-2EA5-4769-801C-787720DC11E9}"/>
              </a:ext>
            </a:extLst>
          </p:cNvPr>
          <p:cNvSpPr/>
          <p:nvPr/>
        </p:nvSpPr>
        <p:spPr>
          <a:xfrm>
            <a:off x="7727923" y="477354"/>
            <a:ext cx="4445256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Los objetos se comunican</a:t>
            </a:r>
          </a:p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 interactúan por medio</a:t>
            </a:r>
          </a:p>
          <a:p>
            <a:pPr algn="ctr"/>
            <a:r>
              <a:rPr lang="es-ES" sz="3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de </a:t>
            </a:r>
            <a:r>
              <a:rPr lang="es-ES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mensajes</a:t>
            </a:r>
            <a:endParaRPr lang="es-E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508B9AE-737E-4C60-BFD9-465CE86678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174" y="3587262"/>
            <a:ext cx="4000638" cy="2157412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5D36AE7-DAB5-4235-8DC6-810699AA3BD9}"/>
              </a:ext>
            </a:extLst>
          </p:cNvPr>
          <p:cNvSpPr txBox="1"/>
          <p:nvPr/>
        </p:nvSpPr>
        <p:spPr>
          <a:xfrm>
            <a:off x="577358" y="2505670"/>
            <a:ext cx="4628270" cy="923330"/>
          </a:xfrm>
          <a:prstGeom prst="rect">
            <a:avLst/>
          </a:prstGeom>
          <a:noFill/>
          <a:ln>
            <a:solidFill>
              <a:schemeClr val="accent6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s-AR" dirty="0"/>
              <a:t>El objeto A quiere que el objeto B haga uno de los métodos de B, el objeto A le envía un mensaje al objeto B </a:t>
            </a:r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A7A65031-7991-42FF-A949-FD959B43BE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1469096"/>
              </p:ext>
            </p:extLst>
          </p:nvPr>
        </p:nvGraphicFramePr>
        <p:xfrm>
          <a:off x="6096000" y="2967335"/>
          <a:ext cx="6077179" cy="4091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70DCE38A-AC2C-4D4F-9B0D-4389D263B0FA}"/>
              </a:ext>
            </a:extLst>
          </p:cNvPr>
          <p:cNvSpPr txBox="1"/>
          <p:nvPr/>
        </p:nvSpPr>
        <p:spPr>
          <a:xfrm>
            <a:off x="7668264" y="2844225"/>
            <a:ext cx="34000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sz="3200" b="1" u="sng" dirty="0">
                <a:solidFill>
                  <a:schemeClr val="accent1">
                    <a:lumMod val="75000"/>
                  </a:schemeClr>
                </a:solidFill>
              </a:rPr>
              <a:t>Partes del mensaje</a:t>
            </a:r>
          </a:p>
        </p:txBody>
      </p:sp>
    </p:spTree>
    <p:extLst>
      <p:ext uri="{BB962C8B-B14F-4D97-AF65-F5344CB8AC3E}">
        <p14:creationId xmlns:p14="http://schemas.microsoft.com/office/powerpoint/2010/main" val="1502756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EB926FDB-BD1F-4664-A417-5F659D00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71162"/>
            <a:ext cx="7547517" cy="1763667"/>
          </a:xfrm>
          <a:solidFill>
            <a:schemeClr val="tx2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s-AR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Beneficio del Mensaje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AF98F0A6-566A-438B-A92F-D4C76A71B6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6378604"/>
              </p:ext>
            </p:extLst>
          </p:nvPr>
        </p:nvGraphicFramePr>
        <p:xfrm>
          <a:off x="1350499" y="2302863"/>
          <a:ext cx="7149514" cy="3732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83CD0839-B60A-44C2-B463-D2B9E31607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30374" y="2957512"/>
            <a:ext cx="1000125" cy="9429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0DB906F-1D6B-4EC9-B314-A41F0EBEF35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58949" y="4491804"/>
            <a:ext cx="97155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4274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3ED6512-6858-4552-B699-9A97FE9A4EA2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34655" y="321732"/>
            <a:ext cx="4335613" cy="621453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038CB10-1F5C-4D54-9DF7-12586DE5B007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7546" y="4572000"/>
            <a:ext cx="7058307" cy="196426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F2D175D-723C-4E64-A220-647EF40F25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06" r="1" b="2712"/>
          <a:stretch/>
        </p:blipFill>
        <p:spPr>
          <a:xfrm>
            <a:off x="327547" y="321733"/>
            <a:ext cx="7058306" cy="4107392"/>
          </a:xfrm>
          <a:prstGeom prst="rect">
            <a:avLst/>
          </a:prstGeom>
        </p:spPr>
      </p:pic>
      <p:sp>
        <p:nvSpPr>
          <p:cNvPr id="4" name="Título 1">
            <a:extLst>
              <a:ext uri="{FF2B5EF4-FFF2-40B4-BE49-F238E27FC236}">
                <a16:creationId xmlns:a16="http://schemas.microsoft.com/office/drawing/2014/main" id="{A0DD1B49-BC54-4B3F-91C2-01448E035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56" y="4767072"/>
            <a:ext cx="6594189" cy="162521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¿</a:t>
            </a:r>
            <a:r>
              <a:rPr lang="es-AR" dirty="0">
                <a:solidFill>
                  <a:srgbClr val="FFFFFF"/>
                </a:solidFill>
              </a:rPr>
              <a:t>Qué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s-AR" dirty="0">
                <a:solidFill>
                  <a:srgbClr val="FFFFFF"/>
                </a:solidFill>
              </a:rPr>
              <a:t>es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s-AR" dirty="0">
                <a:solidFill>
                  <a:srgbClr val="FFFFFF"/>
                </a:solidFill>
              </a:rPr>
              <a:t>una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s-AR" dirty="0">
                <a:solidFill>
                  <a:srgbClr val="FFFFFF"/>
                </a:solidFill>
              </a:rPr>
              <a:t>Clase</a:t>
            </a:r>
            <a:r>
              <a:rPr lang="en-US" dirty="0">
                <a:solidFill>
                  <a:srgbClr val="FFFFFF"/>
                </a:solidFill>
              </a:rPr>
              <a:t>?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F82B62D-A78F-4A85-9B1C-BBCB8FB0DC89}"/>
              </a:ext>
            </a:extLst>
          </p:cNvPr>
          <p:cNvSpPr txBox="1"/>
          <p:nvPr/>
        </p:nvSpPr>
        <p:spPr>
          <a:xfrm>
            <a:off x="8029319" y="917725"/>
            <a:ext cx="3424739" cy="4852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s-AR" sz="2000" dirty="0">
                <a:solidFill>
                  <a:srgbClr val="FFFFFF"/>
                </a:solidFill>
              </a:rPr>
              <a:t>Prototipo que define las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 variables y </a:t>
            </a:r>
            <a:r>
              <a:rPr lang="es-AR" sz="2000" dirty="0">
                <a:solidFill>
                  <a:srgbClr val="FFFFFF"/>
                </a:solidFill>
              </a:rPr>
              <a:t>métodos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comunes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000" dirty="0">
                <a:solidFill>
                  <a:srgbClr val="FFFFFF"/>
                </a:solidFill>
              </a:rPr>
              <a:t> a </a:t>
            </a:r>
            <a:r>
              <a:rPr lang="es-AR" sz="2000" dirty="0">
                <a:solidFill>
                  <a:srgbClr val="FFFFFF"/>
                </a:solidFill>
              </a:rPr>
              <a:t>todos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los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objetos</a:t>
            </a:r>
            <a:r>
              <a:rPr lang="en-US" sz="2000" dirty="0">
                <a:solidFill>
                  <a:srgbClr val="FFFFFF"/>
                </a:solidFill>
              </a:rPr>
              <a:t> de </a:t>
            </a:r>
            <a:r>
              <a:rPr lang="es-AR" sz="2000" dirty="0">
                <a:solidFill>
                  <a:srgbClr val="FFFFFF"/>
                </a:solidFill>
              </a:rPr>
              <a:t>cierto</a:t>
            </a:r>
            <a:r>
              <a:rPr lang="en-US" sz="2000" dirty="0">
                <a:solidFill>
                  <a:srgbClr val="FFFFFF"/>
                </a:solidFill>
              </a:rPr>
              <a:t> </a:t>
            </a:r>
            <a:r>
              <a:rPr lang="es-AR" sz="2000" dirty="0">
                <a:solidFill>
                  <a:srgbClr val="FFFFFF"/>
                </a:solidFill>
              </a:rPr>
              <a:t>tipo.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E4758C25-486A-435E-8672-157DC7ACFF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7980" y="233129"/>
            <a:ext cx="1417465" cy="68459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FC7A3ED1-5FE4-4CE4-AB2B-34D3C91C0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5568" y="1178640"/>
            <a:ext cx="1362075" cy="83820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FFAB1065-74F0-4057-A451-3D92A19CC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9636" y="2152334"/>
            <a:ext cx="1362075" cy="137313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D9379F30-82F1-4B8A-8DDE-7295DF1BAE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90948" y="3402901"/>
            <a:ext cx="1071563" cy="1071563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662C5BFE-2009-4772-86F8-B9B43F69846F}"/>
              </a:ext>
            </a:extLst>
          </p:cNvPr>
          <p:cNvSpPr txBox="1"/>
          <p:nvPr/>
        </p:nvSpPr>
        <p:spPr>
          <a:xfrm>
            <a:off x="1195094" y="177749"/>
            <a:ext cx="155555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/>
              <a:t>Diferentes </a:t>
            </a:r>
          </a:p>
          <a:p>
            <a:r>
              <a:rPr lang="es-AR" dirty="0"/>
              <a:t>instancias </a:t>
            </a:r>
          </a:p>
          <a:p>
            <a:r>
              <a:rPr lang="es-AR" dirty="0"/>
              <a:t>de la clase ave</a:t>
            </a:r>
          </a:p>
        </p:txBody>
      </p:sp>
    </p:spTree>
    <p:extLst>
      <p:ext uri="{BB962C8B-B14F-4D97-AF65-F5344CB8AC3E}">
        <p14:creationId xmlns:p14="http://schemas.microsoft.com/office/powerpoint/2010/main" val="25966493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5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6" dur="20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a 3">
            <a:extLst>
              <a:ext uri="{FF2B5EF4-FFF2-40B4-BE49-F238E27FC236}">
                <a16:creationId xmlns:a16="http://schemas.microsoft.com/office/drawing/2014/main" id="{132CB41E-79D1-4801-94E5-B6C32D4F945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94589943"/>
              </p:ext>
            </p:extLst>
          </p:nvPr>
        </p:nvGraphicFramePr>
        <p:xfrm>
          <a:off x="1061329" y="2335236"/>
          <a:ext cx="6253871" cy="39530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Globo: línea doblada con barra de énfasis 4">
            <a:extLst>
              <a:ext uri="{FF2B5EF4-FFF2-40B4-BE49-F238E27FC236}">
                <a16:creationId xmlns:a16="http://schemas.microsoft.com/office/drawing/2014/main" id="{2B7C6241-0495-4957-8A5B-44D55F0315CE}"/>
              </a:ext>
            </a:extLst>
          </p:cNvPr>
          <p:cNvSpPr/>
          <p:nvPr/>
        </p:nvSpPr>
        <p:spPr>
          <a:xfrm>
            <a:off x="3418450" y="569743"/>
            <a:ext cx="2349304" cy="74558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397406"/>
              <a:gd name="adj6" fmla="val -76607"/>
            </a:avLst>
          </a:prstGeom>
          <a:solidFill>
            <a:schemeClr val="accent6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Afecta solo a la instancia</a:t>
            </a:r>
          </a:p>
        </p:txBody>
      </p:sp>
      <p:sp>
        <p:nvSpPr>
          <p:cNvPr id="6" name="Globo: línea doblada con barra de énfasis 5">
            <a:extLst>
              <a:ext uri="{FF2B5EF4-FFF2-40B4-BE49-F238E27FC236}">
                <a16:creationId xmlns:a16="http://schemas.microsoft.com/office/drawing/2014/main" id="{B48CF111-7F16-4F0F-91B2-F24127B5415E}"/>
              </a:ext>
            </a:extLst>
          </p:cNvPr>
          <p:cNvSpPr/>
          <p:nvPr/>
        </p:nvSpPr>
        <p:spPr>
          <a:xfrm>
            <a:off x="4965896" y="1528103"/>
            <a:ext cx="2349304" cy="745587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76651"/>
              <a:gd name="adj6" fmla="val -44272"/>
            </a:avLst>
          </a:prstGeom>
          <a:solidFill>
            <a:schemeClr val="accent6">
              <a:alpha val="3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>
                <a:solidFill>
                  <a:schemeClr val="tx1"/>
                </a:solidFill>
              </a:rPr>
              <a:t>Afecta a todas las instancia de la clase</a:t>
            </a:r>
          </a:p>
        </p:txBody>
      </p:sp>
      <p:sp>
        <p:nvSpPr>
          <p:cNvPr id="7" name="AutoShape 2" descr="Resultado de la imagen para pato">
            <a:extLst>
              <a:ext uri="{FF2B5EF4-FFF2-40B4-BE49-F238E27FC236}">
                <a16:creationId xmlns:a16="http://schemas.microsoft.com/office/drawing/2014/main" id="{02BB9BA2-385A-4AF8-890F-D3BA24DAD5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222275" y="829994"/>
            <a:ext cx="3587260" cy="3813257"/>
          </a:xfrm>
          <a:prstGeom prst="rect">
            <a:avLst/>
          </a:prstGeom>
          <a:solidFill>
            <a:schemeClr val="tx2"/>
          </a:solidFill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s-AR" sz="2800" dirty="0">
                <a:solidFill>
                  <a:schemeClr val="bg1"/>
                </a:solidFill>
              </a:rPr>
              <a:t>Las clases proveen el beneficio de reutilización.</a:t>
            </a:r>
          </a:p>
          <a:p>
            <a:pPr algn="ctr"/>
            <a:r>
              <a:rPr lang="es-AR" sz="2800" dirty="0">
                <a:solidFill>
                  <a:schemeClr val="bg1"/>
                </a:solidFill>
              </a:rPr>
              <a:t>En el desarrollo de SW se puede usar la misma Clase, incluso el mismo código para muchos objetos.</a:t>
            </a:r>
          </a:p>
        </p:txBody>
      </p:sp>
    </p:spTree>
    <p:extLst>
      <p:ext uri="{BB962C8B-B14F-4D97-AF65-F5344CB8AC3E}">
        <p14:creationId xmlns:p14="http://schemas.microsoft.com/office/powerpoint/2010/main" val="173942210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>
                                            <p:graphicEl>
                                              <a:dgm id="{7B75D2A5-DCE2-42E8-AC1C-97C62DB75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4">
                                            <p:graphicEl>
                                              <a:dgm id="{7B75D2A5-DCE2-42E8-AC1C-97C62DB75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graphicEl>
                                              <a:dgm id="{7B75D2A5-DCE2-42E8-AC1C-97C62DB75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graphicEl>
                                              <a:dgm id="{7B75D2A5-DCE2-42E8-AC1C-97C62DB75540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" dur="500" fill="hold"/>
                                        <p:tgtEl>
                                          <p:spTgt spid="4">
                                            <p:graphicEl>
                                              <a:dgm id="{8B9D0201-D2F8-4BDD-9B20-51C03E50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" dur="500" fill="hold"/>
                                        <p:tgtEl>
                                          <p:spTgt spid="4">
                                            <p:graphicEl>
                                              <a:dgm id="{8B9D0201-D2F8-4BDD-9B20-51C03E50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graphicEl>
                                              <a:dgm id="{8B9D0201-D2F8-4BDD-9B20-51C03E50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graphicEl>
                                              <a:dgm id="{8B9D0201-D2F8-4BDD-9B20-51C03E507765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6" dur="500" fill="hold"/>
                                        <p:tgtEl>
                                          <p:spTgt spid="4">
                                            <p:graphicEl>
                                              <a:dgm id="{0621841B-32EF-4868-AB69-A0D54852E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">
                                            <p:graphicEl>
                                              <a:dgm id="{0621841B-32EF-4868-AB69-A0D54852E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">
                                            <p:graphicEl>
                                              <a:dgm id="{0621841B-32EF-4868-AB69-A0D54852E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4">
                                            <p:graphicEl>
                                              <a:dgm id="{0621841B-32EF-4868-AB69-A0D54852E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1" dur="500" fill="hold"/>
                                        <p:tgtEl>
                                          <p:spTgt spid="4">
                                            <p:graphicEl>
                                              <a:dgm id="{04C5EBE0-4FC7-4EE4-B9FC-4F4329EB1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graphicEl>
                                              <a:dgm id="{04C5EBE0-4FC7-4EE4-B9FC-4F4329EB1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graphicEl>
                                              <a:dgm id="{04C5EBE0-4FC7-4EE4-B9FC-4F4329EB1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4">
                                            <p:graphicEl>
                                              <a:dgm id="{04C5EBE0-4FC7-4EE4-B9FC-4F4329EB1AF4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4">
                                            <p:graphicEl>
                                              <a:dgm id="{33C27982-4C67-4F93-BDE4-2F03C07B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graphicEl>
                                              <a:dgm id="{33C27982-4C67-4F93-BDE4-2F03C07B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graphicEl>
                                              <a:dgm id="{33C27982-4C67-4F93-BDE4-2F03C07B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graphicEl>
                                              <a:dgm id="{33C27982-4C67-4F93-BDE4-2F03C07B9E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753252F-4873-4F63-801D-CC719279A7D5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47C8CCB-F95D-4249-92DD-651249D3535A}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5A38439-7405-46A2-A5E3-E6561D15CF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226" y="2074363"/>
            <a:ext cx="7188199" cy="4184174"/>
          </a:xfrm>
          <a:prstGeom prst="rect">
            <a:avLst/>
          </a:prstGeom>
        </p:spPr>
      </p:pic>
      <p:sp>
        <p:nvSpPr>
          <p:cNvPr id="4" name="AutoShape 2" descr="Resultado de la imagen para pato">
            <a:extLst>
              <a:ext uri="{FF2B5EF4-FFF2-40B4-BE49-F238E27FC236}">
                <a16:creationId xmlns:a16="http://schemas.microsoft.com/office/drawing/2014/main" id="{E10353FD-C4F8-4EC9-B148-395844EB6DD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sp>
        <p:nvSpPr>
          <p:cNvPr id="5" name="Título 1">
            <a:extLst>
              <a:ext uri="{FF2B5EF4-FFF2-40B4-BE49-F238E27FC236}">
                <a16:creationId xmlns:a16="http://schemas.microsoft.com/office/drawing/2014/main" id="{F2E3CE17-5947-4F9B-882C-6515C4135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Objeto Versus Clases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0D349A9-017D-479D-9809-8ACBA6AE750B}"/>
              </a:ext>
            </a:extLst>
          </p:cNvPr>
          <p:cNvSpPr txBox="1"/>
          <p:nvPr/>
        </p:nvSpPr>
        <p:spPr>
          <a:xfrm>
            <a:off x="2833444" y="852516"/>
            <a:ext cx="744889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EL OBJETO SW ES EL MODELO ELECTRÓNICO DE OBJETOS DEL MUNDO REAL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ABAE7700-4D21-48BB-8591-91598EC03055}"/>
              </a:ext>
            </a:extLst>
          </p:cNvPr>
          <p:cNvSpPr txBox="1"/>
          <p:nvPr/>
        </p:nvSpPr>
        <p:spPr>
          <a:xfrm>
            <a:off x="2013557" y="6337294"/>
            <a:ext cx="9980521" cy="461665"/>
          </a:xfrm>
          <a:prstGeom prst="rect">
            <a:avLst/>
          </a:prstGeom>
          <a:solidFill>
            <a:schemeClr val="accent5"/>
          </a:solidFill>
        </p:spPr>
        <p:txBody>
          <a:bodyPr wrap="square" rtlCol="0">
            <a:spAutoFit/>
          </a:bodyPr>
          <a:lstStyle/>
          <a:p>
            <a:r>
              <a:rPr lang="es-AR" sz="2400" dirty="0"/>
              <a:t>El término objeto es a veces usado para referirse a ambas: clases e instancias.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12AB9EA-2BD3-4D63-90FB-B867EE5AF1A0}"/>
              </a:ext>
            </a:extLst>
          </p:cNvPr>
          <p:cNvSpPr txBox="1"/>
          <p:nvPr/>
        </p:nvSpPr>
        <p:spPr>
          <a:xfrm>
            <a:off x="2833444" y="1348939"/>
            <a:ext cx="7448890" cy="369332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s-AR" dirty="0"/>
              <a:t>LA CLASE ES EL MOLDE CON EL QUE SE FABRICAN LOS OBJETOS</a:t>
            </a:r>
          </a:p>
        </p:txBody>
      </p:sp>
    </p:spTree>
    <p:extLst>
      <p:ext uri="{BB962C8B-B14F-4D97-AF65-F5344CB8AC3E}">
        <p14:creationId xmlns:p14="http://schemas.microsoft.com/office/powerpoint/2010/main" val="29975314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9E9970B23A8724D973C8ADD03323008" ma:contentTypeVersion="4" ma:contentTypeDescription="Crear nuevo documento." ma:contentTypeScope="" ma:versionID="4397532e826837e862be0dc7c32bbafd">
  <xsd:schema xmlns:xsd="http://www.w3.org/2001/XMLSchema" xmlns:xs="http://www.w3.org/2001/XMLSchema" xmlns:p="http://schemas.microsoft.com/office/2006/metadata/properties" xmlns:ns2="356aae6a-2878-4d4f-90a0-e8ae1d3f9d1d" xmlns:ns3="e79c5475-6b8f-44f0-93ef-d7747702e097" targetNamespace="http://schemas.microsoft.com/office/2006/metadata/properties" ma:root="true" ma:fieldsID="ec1e267e1f0b16167f2043eba7414694" ns2:_="" ns3:_="">
    <xsd:import namespace="356aae6a-2878-4d4f-90a0-e8ae1d3f9d1d"/>
    <xsd:import namespace="e79c5475-6b8f-44f0-93ef-d7747702e0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aae6a-2878-4d4f-90a0-e8ae1d3f9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c5475-6b8f-44f0-93ef-d7747702e0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E643D8F-B97F-42D3-A5C5-8475CC099D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6B986F2-808A-491B-9C02-4B43E7E979D7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009D1141-9604-4F66-B5D0-1D40DB64FF0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aae6a-2878-4d4f-90a0-e8ae1d3f9d1d"/>
    <ds:schemaRef ds:uri="e79c5475-6b8f-44f0-93ef-d7747702e0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871</TotalTime>
  <Words>349</Words>
  <Application>Microsoft Office PowerPoint</Application>
  <PresentationFormat>Panorámica</PresentationFormat>
  <Paragraphs>79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Symbol</vt:lpstr>
      <vt:lpstr>Tema de Office</vt:lpstr>
      <vt:lpstr>CONCEPTOS DE LA PROGRAMACIÓN ORIENTADA A OBJETOS </vt:lpstr>
      <vt:lpstr>¿Qué es un Objeto?</vt:lpstr>
      <vt:lpstr>El objeto se instancia</vt:lpstr>
      <vt:lpstr>Modelado de un objeto</vt:lpstr>
      <vt:lpstr>¿Qué es  un mensaje?</vt:lpstr>
      <vt:lpstr>Beneficio del Mensaje</vt:lpstr>
      <vt:lpstr>¿Qué es una Clase?</vt:lpstr>
      <vt:lpstr>Presentación de PowerPoint</vt:lpstr>
      <vt:lpstr>Objeto Versus Clases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CONCEPTOS DE LA PROGRAMACIÓN ORIENTADA A OBJETOS</dc:title>
  <dc:creator>Alejandro Goitea</dc:creator>
  <cp:lastModifiedBy>Alejandro Goitea</cp:lastModifiedBy>
  <cp:revision>21</cp:revision>
  <dcterms:created xsi:type="dcterms:W3CDTF">2018-04-05T13:10:21Z</dcterms:created>
  <dcterms:modified xsi:type="dcterms:W3CDTF">2023-04-25T22:20:32Z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0x010100E9E9970B23A8724D973C8ADD03323008</vt:lpwstr>
  </property>
</Properties>
</file>