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0" r:id="rId8"/>
    <p:sldId id="261" r:id="rId9"/>
    <p:sldId id="263" r:id="rId10"/>
    <p:sldId id="264" r:id="rId11"/>
    <p:sldId id="262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54E656-9875-4701-9092-EB92122805E3}" type="doc">
      <dgm:prSet loTypeId="urn:microsoft.com/office/officeart/2005/8/layout/hProcess7" loCatId="process" qsTypeId="urn:microsoft.com/office/officeart/2005/8/quickstyle/3d9" qsCatId="3D" csTypeId="urn:microsoft.com/office/officeart/2005/8/colors/accent1_4" csCatId="accent1" phldr="1"/>
      <dgm:spPr/>
      <dgm:t>
        <a:bodyPr/>
        <a:lstStyle/>
        <a:p>
          <a:endParaRPr lang="es-ES"/>
        </a:p>
      </dgm:t>
    </dgm:pt>
    <dgm:pt modelId="{FA167BD4-889E-4EF6-BF82-91563A028C56}">
      <dgm:prSet phldrT="[Texto]"/>
      <dgm:spPr/>
      <dgm:t>
        <a:bodyPr/>
        <a:lstStyle/>
        <a:p>
          <a:endParaRPr lang="es-ES" dirty="0"/>
        </a:p>
      </dgm:t>
    </dgm:pt>
    <dgm:pt modelId="{4CFEBD84-34EC-4032-A50A-D8B2AD7A1334}" type="parTrans" cxnId="{33CB2F16-6869-4925-AF4F-2F1C2F0436BF}">
      <dgm:prSet/>
      <dgm:spPr/>
      <dgm:t>
        <a:bodyPr/>
        <a:lstStyle/>
        <a:p>
          <a:endParaRPr lang="es-ES"/>
        </a:p>
      </dgm:t>
    </dgm:pt>
    <dgm:pt modelId="{2733953E-F104-4903-A880-982599350D62}" type="sibTrans" cxnId="{33CB2F16-6869-4925-AF4F-2F1C2F0436BF}">
      <dgm:prSet/>
      <dgm:spPr/>
      <dgm:t>
        <a:bodyPr/>
        <a:lstStyle/>
        <a:p>
          <a:endParaRPr lang="es-ES"/>
        </a:p>
      </dgm:t>
    </dgm:pt>
    <dgm:pt modelId="{5155CC18-BB02-441A-B9D9-2BD83F1E9A15}">
      <dgm:prSet phldrT="[Texto]"/>
      <dgm:spPr/>
      <dgm:t>
        <a:bodyPr/>
        <a:lstStyle/>
        <a:p>
          <a:endParaRPr lang="es-ES" dirty="0"/>
        </a:p>
      </dgm:t>
    </dgm:pt>
    <dgm:pt modelId="{9C31404C-5E0B-4E1F-BE36-C6846E4B6BB6}" type="parTrans" cxnId="{A3B38C09-05F8-4A7D-90CC-12826107733C}">
      <dgm:prSet/>
      <dgm:spPr/>
      <dgm:t>
        <a:bodyPr/>
        <a:lstStyle/>
        <a:p>
          <a:endParaRPr lang="es-ES"/>
        </a:p>
      </dgm:t>
    </dgm:pt>
    <dgm:pt modelId="{EB196245-0356-4E6F-8759-99B34ABB8EB1}" type="sibTrans" cxnId="{A3B38C09-05F8-4A7D-90CC-12826107733C}">
      <dgm:prSet/>
      <dgm:spPr/>
      <dgm:t>
        <a:bodyPr/>
        <a:lstStyle/>
        <a:p>
          <a:endParaRPr lang="es-ES"/>
        </a:p>
      </dgm:t>
    </dgm:pt>
    <dgm:pt modelId="{8B03542C-0744-4C88-93A8-DDD37AD9972A}">
      <dgm:prSet phldrT="[Texto]"/>
      <dgm:spPr/>
      <dgm:t>
        <a:bodyPr/>
        <a:lstStyle/>
        <a:p>
          <a:endParaRPr lang="es-ES" dirty="0"/>
        </a:p>
      </dgm:t>
    </dgm:pt>
    <dgm:pt modelId="{30BBD905-1037-40E1-82EF-B525B79F1C3D}" type="parTrans" cxnId="{0C6CEF37-8245-4B3A-AD6B-1CB36ABB35DA}">
      <dgm:prSet/>
      <dgm:spPr/>
      <dgm:t>
        <a:bodyPr/>
        <a:lstStyle/>
        <a:p>
          <a:endParaRPr lang="es-ES"/>
        </a:p>
      </dgm:t>
    </dgm:pt>
    <dgm:pt modelId="{481D4132-E9B7-4225-8468-E90913E80E11}" type="sibTrans" cxnId="{0C6CEF37-8245-4B3A-AD6B-1CB36ABB35DA}">
      <dgm:prSet/>
      <dgm:spPr/>
      <dgm:t>
        <a:bodyPr/>
        <a:lstStyle/>
        <a:p>
          <a:endParaRPr lang="es-ES"/>
        </a:p>
      </dgm:t>
    </dgm:pt>
    <dgm:pt modelId="{FEEB03C9-A4C6-458E-A327-31A9CB8E55F5}">
      <dgm:prSet phldrT="[Texto]"/>
      <dgm:spPr/>
      <dgm:t>
        <a:bodyPr/>
        <a:lstStyle/>
        <a:p>
          <a:endParaRPr lang="es-ES" dirty="0"/>
        </a:p>
      </dgm:t>
    </dgm:pt>
    <dgm:pt modelId="{EB2317A8-F0F7-43E8-A46C-9EF1C8B0DC9A}" type="parTrans" cxnId="{64D3F578-6F4F-44C4-B5D6-0D409EF6B888}">
      <dgm:prSet/>
      <dgm:spPr/>
      <dgm:t>
        <a:bodyPr/>
        <a:lstStyle/>
        <a:p>
          <a:endParaRPr lang="es-ES"/>
        </a:p>
      </dgm:t>
    </dgm:pt>
    <dgm:pt modelId="{17136181-C766-43EF-97DF-F73746F2E12B}" type="sibTrans" cxnId="{64D3F578-6F4F-44C4-B5D6-0D409EF6B888}">
      <dgm:prSet/>
      <dgm:spPr/>
      <dgm:t>
        <a:bodyPr/>
        <a:lstStyle/>
        <a:p>
          <a:endParaRPr lang="es-ES"/>
        </a:p>
      </dgm:t>
    </dgm:pt>
    <dgm:pt modelId="{D33C4267-6919-4143-8C2F-539455146DAA}">
      <dgm:prSet phldrT="[Texto]"/>
      <dgm:spPr/>
      <dgm:t>
        <a:bodyPr/>
        <a:lstStyle/>
        <a:p>
          <a:endParaRPr lang="es-ES" dirty="0"/>
        </a:p>
      </dgm:t>
    </dgm:pt>
    <dgm:pt modelId="{08BB788A-75AE-4408-898B-CD85FA9D0204}" type="parTrans" cxnId="{DC3D9BF9-C00B-417C-915C-76B51028948C}">
      <dgm:prSet/>
      <dgm:spPr/>
      <dgm:t>
        <a:bodyPr/>
        <a:lstStyle/>
        <a:p>
          <a:endParaRPr lang="es-ES"/>
        </a:p>
      </dgm:t>
    </dgm:pt>
    <dgm:pt modelId="{BCA3FCA9-E953-4960-939F-984528F5BFA0}" type="sibTrans" cxnId="{DC3D9BF9-C00B-417C-915C-76B51028948C}">
      <dgm:prSet/>
      <dgm:spPr/>
      <dgm:t>
        <a:bodyPr/>
        <a:lstStyle/>
        <a:p>
          <a:endParaRPr lang="es-ES"/>
        </a:p>
      </dgm:t>
    </dgm:pt>
    <dgm:pt modelId="{43DCFFF5-6BF1-49D2-8E12-BE5287533750}">
      <dgm:prSet phldrT="[Texto]"/>
      <dgm:spPr/>
      <dgm:t>
        <a:bodyPr/>
        <a:lstStyle/>
        <a:p>
          <a:endParaRPr lang="es-ES" dirty="0"/>
        </a:p>
      </dgm:t>
    </dgm:pt>
    <dgm:pt modelId="{47D072FB-416E-4FF2-9145-05CA744569D1}" type="parTrans" cxnId="{07755E5C-DA5F-4406-BF8A-C7D015BF8551}">
      <dgm:prSet/>
      <dgm:spPr/>
      <dgm:t>
        <a:bodyPr/>
        <a:lstStyle/>
        <a:p>
          <a:endParaRPr lang="es-ES"/>
        </a:p>
      </dgm:t>
    </dgm:pt>
    <dgm:pt modelId="{25282FF6-54AE-4C56-A361-47AB76DB964D}" type="sibTrans" cxnId="{07755E5C-DA5F-4406-BF8A-C7D015BF8551}">
      <dgm:prSet/>
      <dgm:spPr/>
      <dgm:t>
        <a:bodyPr/>
        <a:lstStyle/>
        <a:p>
          <a:endParaRPr lang="es-ES"/>
        </a:p>
      </dgm:t>
    </dgm:pt>
    <dgm:pt modelId="{2A5CB4B1-F028-4186-BA60-2071B161664C}" type="pres">
      <dgm:prSet presAssocID="{5C54E656-9875-4701-9092-EB92122805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D08DDF8-A19F-43AD-9510-4268802B0FB4}" type="pres">
      <dgm:prSet presAssocID="{8B03542C-0744-4C88-93A8-DDD37AD9972A}" presName="compositeNode" presStyleCnt="0">
        <dgm:presLayoutVars>
          <dgm:bulletEnabled val="1"/>
        </dgm:presLayoutVars>
      </dgm:prSet>
      <dgm:spPr/>
    </dgm:pt>
    <dgm:pt modelId="{A10C430F-056A-40AD-B347-920F181DB645}" type="pres">
      <dgm:prSet presAssocID="{8B03542C-0744-4C88-93A8-DDD37AD9972A}" presName="bgRect" presStyleLbl="node1" presStyleIdx="0" presStyleCnt="6"/>
      <dgm:spPr/>
      <dgm:t>
        <a:bodyPr/>
        <a:lstStyle/>
        <a:p>
          <a:endParaRPr lang="es-ES"/>
        </a:p>
      </dgm:t>
    </dgm:pt>
    <dgm:pt modelId="{4AD48DBE-8FF7-4527-B6D0-0D282441E7B3}" type="pres">
      <dgm:prSet presAssocID="{8B03542C-0744-4C88-93A8-DDD37AD9972A}" presName="parentNode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C89E8C-E774-4278-B3E9-AB5392E4F5EE}" type="pres">
      <dgm:prSet presAssocID="{481D4132-E9B7-4225-8468-E90913E80E11}" presName="hSp" presStyleCnt="0"/>
      <dgm:spPr/>
    </dgm:pt>
    <dgm:pt modelId="{CAD067F0-30B3-432B-8166-56AA3CF24F70}" type="pres">
      <dgm:prSet presAssocID="{481D4132-E9B7-4225-8468-E90913E80E11}" presName="vProcSp" presStyleCnt="0"/>
      <dgm:spPr/>
    </dgm:pt>
    <dgm:pt modelId="{1968368A-E9F9-4657-BA8B-F370C53BE8BB}" type="pres">
      <dgm:prSet presAssocID="{481D4132-E9B7-4225-8468-E90913E80E11}" presName="vSp1" presStyleCnt="0"/>
      <dgm:spPr/>
    </dgm:pt>
    <dgm:pt modelId="{9A3ADD4B-7F92-491E-9F78-47C5A53566A2}" type="pres">
      <dgm:prSet presAssocID="{481D4132-E9B7-4225-8468-E90913E80E11}" presName="simulatedConn" presStyleLbl="solidFgAcc1" presStyleIdx="0" presStyleCnt="5"/>
      <dgm:spPr/>
    </dgm:pt>
    <dgm:pt modelId="{9C8A01C0-9D9B-49FA-999E-3922D893FC5D}" type="pres">
      <dgm:prSet presAssocID="{481D4132-E9B7-4225-8468-E90913E80E11}" presName="vSp2" presStyleCnt="0"/>
      <dgm:spPr/>
    </dgm:pt>
    <dgm:pt modelId="{26D28F4F-8B26-4B6A-B33B-02FC7690BB0A}" type="pres">
      <dgm:prSet presAssocID="{481D4132-E9B7-4225-8468-E90913E80E11}" presName="sibTrans" presStyleCnt="0"/>
      <dgm:spPr/>
    </dgm:pt>
    <dgm:pt modelId="{51C13DEF-CF3F-4639-B3BB-7C8070209882}" type="pres">
      <dgm:prSet presAssocID="{FEEB03C9-A4C6-458E-A327-31A9CB8E55F5}" presName="compositeNode" presStyleCnt="0">
        <dgm:presLayoutVars>
          <dgm:bulletEnabled val="1"/>
        </dgm:presLayoutVars>
      </dgm:prSet>
      <dgm:spPr/>
    </dgm:pt>
    <dgm:pt modelId="{471A5162-AAE6-4674-952B-80450E9BF6A0}" type="pres">
      <dgm:prSet presAssocID="{FEEB03C9-A4C6-458E-A327-31A9CB8E55F5}" presName="bgRect" presStyleLbl="node1" presStyleIdx="1" presStyleCnt="6"/>
      <dgm:spPr/>
      <dgm:t>
        <a:bodyPr/>
        <a:lstStyle/>
        <a:p>
          <a:endParaRPr lang="es-ES"/>
        </a:p>
      </dgm:t>
    </dgm:pt>
    <dgm:pt modelId="{02568ABF-F4EF-4357-A3E2-B62AF03A72E8}" type="pres">
      <dgm:prSet presAssocID="{FEEB03C9-A4C6-458E-A327-31A9CB8E55F5}" presName="parentNode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F30B39-A558-45E3-9114-4B1C3F91D17F}" type="pres">
      <dgm:prSet presAssocID="{17136181-C766-43EF-97DF-F73746F2E12B}" presName="hSp" presStyleCnt="0"/>
      <dgm:spPr/>
    </dgm:pt>
    <dgm:pt modelId="{38012694-7386-405E-A14A-D73478407BD3}" type="pres">
      <dgm:prSet presAssocID="{17136181-C766-43EF-97DF-F73746F2E12B}" presName="vProcSp" presStyleCnt="0"/>
      <dgm:spPr/>
    </dgm:pt>
    <dgm:pt modelId="{736B22EC-E66D-4458-8441-E45CBBBD63D5}" type="pres">
      <dgm:prSet presAssocID="{17136181-C766-43EF-97DF-F73746F2E12B}" presName="vSp1" presStyleCnt="0"/>
      <dgm:spPr/>
    </dgm:pt>
    <dgm:pt modelId="{EB28E7C6-AFA3-4E46-856D-D648458EF5BC}" type="pres">
      <dgm:prSet presAssocID="{17136181-C766-43EF-97DF-F73746F2E12B}" presName="simulatedConn" presStyleLbl="solidFgAcc1" presStyleIdx="1" presStyleCnt="5"/>
      <dgm:spPr/>
    </dgm:pt>
    <dgm:pt modelId="{A7148C35-D744-462F-B639-3EA4F393CD76}" type="pres">
      <dgm:prSet presAssocID="{17136181-C766-43EF-97DF-F73746F2E12B}" presName="vSp2" presStyleCnt="0"/>
      <dgm:spPr/>
    </dgm:pt>
    <dgm:pt modelId="{4FFECF26-CEBF-4BA9-B7E6-8A6A1E6003A0}" type="pres">
      <dgm:prSet presAssocID="{17136181-C766-43EF-97DF-F73746F2E12B}" presName="sibTrans" presStyleCnt="0"/>
      <dgm:spPr/>
    </dgm:pt>
    <dgm:pt modelId="{96F7DA13-23FF-4FD0-83F1-F76795A9C031}" type="pres">
      <dgm:prSet presAssocID="{D33C4267-6919-4143-8C2F-539455146DAA}" presName="compositeNode" presStyleCnt="0">
        <dgm:presLayoutVars>
          <dgm:bulletEnabled val="1"/>
        </dgm:presLayoutVars>
      </dgm:prSet>
      <dgm:spPr/>
    </dgm:pt>
    <dgm:pt modelId="{466E8DF7-B070-4F5C-9B7A-C26EF251CC70}" type="pres">
      <dgm:prSet presAssocID="{D33C4267-6919-4143-8C2F-539455146DAA}" presName="bgRect" presStyleLbl="node1" presStyleIdx="2" presStyleCnt="6"/>
      <dgm:spPr/>
      <dgm:t>
        <a:bodyPr/>
        <a:lstStyle/>
        <a:p>
          <a:endParaRPr lang="es-ES"/>
        </a:p>
      </dgm:t>
    </dgm:pt>
    <dgm:pt modelId="{95492FCC-7DA4-4995-83BF-55EBD66A6AD5}" type="pres">
      <dgm:prSet presAssocID="{D33C4267-6919-4143-8C2F-539455146DAA}" presName="parentNode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15D492-2E37-4DA8-908F-6C7A9B24E6EA}" type="pres">
      <dgm:prSet presAssocID="{BCA3FCA9-E953-4960-939F-984528F5BFA0}" presName="hSp" presStyleCnt="0"/>
      <dgm:spPr/>
    </dgm:pt>
    <dgm:pt modelId="{5747AB33-676F-4382-BC59-C94C5416E4F6}" type="pres">
      <dgm:prSet presAssocID="{BCA3FCA9-E953-4960-939F-984528F5BFA0}" presName="vProcSp" presStyleCnt="0"/>
      <dgm:spPr/>
    </dgm:pt>
    <dgm:pt modelId="{B1A6ACB9-1EBC-4553-A083-4F94B4F8CC88}" type="pres">
      <dgm:prSet presAssocID="{BCA3FCA9-E953-4960-939F-984528F5BFA0}" presName="vSp1" presStyleCnt="0"/>
      <dgm:spPr/>
    </dgm:pt>
    <dgm:pt modelId="{EA4BF3C5-5747-4638-8C26-53A3F5DDFFCC}" type="pres">
      <dgm:prSet presAssocID="{BCA3FCA9-E953-4960-939F-984528F5BFA0}" presName="simulatedConn" presStyleLbl="solidFgAcc1" presStyleIdx="2" presStyleCnt="5"/>
      <dgm:spPr/>
    </dgm:pt>
    <dgm:pt modelId="{1AC9B652-4577-4258-8CF3-477C96219A62}" type="pres">
      <dgm:prSet presAssocID="{BCA3FCA9-E953-4960-939F-984528F5BFA0}" presName="vSp2" presStyleCnt="0"/>
      <dgm:spPr/>
    </dgm:pt>
    <dgm:pt modelId="{B8891CAD-A73B-4B75-9B3E-9FD2BD72FCCA}" type="pres">
      <dgm:prSet presAssocID="{BCA3FCA9-E953-4960-939F-984528F5BFA0}" presName="sibTrans" presStyleCnt="0"/>
      <dgm:spPr/>
    </dgm:pt>
    <dgm:pt modelId="{66319AA5-42AE-4523-B69C-1B4785002157}" type="pres">
      <dgm:prSet presAssocID="{43DCFFF5-6BF1-49D2-8E12-BE5287533750}" presName="compositeNode" presStyleCnt="0">
        <dgm:presLayoutVars>
          <dgm:bulletEnabled val="1"/>
        </dgm:presLayoutVars>
      </dgm:prSet>
      <dgm:spPr/>
    </dgm:pt>
    <dgm:pt modelId="{D070F39D-B5C2-462A-B4A7-03157420A4FC}" type="pres">
      <dgm:prSet presAssocID="{43DCFFF5-6BF1-49D2-8E12-BE5287533750}" presName="bgRect" presStyleLbl="node1" presStyleIdx="3" presStyleCnt="6"/>
      <dgm:spPr/>
      <dgm:t>
        <a:bodyPr/>
        <a:lstStyle/>
        <a:p>
          <a:endParaRPr lang="es-ES"/>
        </a:p>
      </dgm:t>
    </dgm:pt>
    <dgm:pt modelId="{158D95C0-AE34-41A0-9901-A988575944ED}" type="pres">
      <dgm:prSet presAssocID="{43DCFFF5-6BF1-49D2-8E12-BE5287533750}" presName="parentNode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D152D9-7CEA-45BF-9C9F-F28205470C2E}" type="pres">
      <dgm:prSet presAssocID="{25282FF6-54AE-4C56-A361-47AB76DB964D}" presName="hSp" presStyleCnt="0"/>
      <dgm:spPr/>
    </dgm:pt>
    <dgm:pt modelId="{5495D434-AC0A-4ED9-BDA5-3ADB05972BAA}" type="pres">
      <dgm:prSet presAssocID="{25282FF6-54AE-4C56-A361-47AB76DB964D}" presName="vProcSp" presStyleCnt="0"/>
      <dgm:spPr/>
    </dgm:pt>
    <dgm:pt modelId="{F7DE415A-5764-4FDB-80E8-DAB8BE981E0A}" type="pres">
      <dgm:prSet presAssocID="{25282FF6-54AE-4C56-A361-47AB76DB964D}" presName="vSp1" presStyleCnt="0"/>
      <dgm:spPr/>
    </dgm:pt>
    <dgm:pt modelId="{702D7AC8-6586-47A7-9B41-AA6AC27512FA}" type="pres">
      <dgm:prSet presAssocID="{25282FF6-54AE-4C56-A361-47AB76DB964D}" presName="simulatedConn" presStyleLbl="solidFgAcc1" presStyleIdx="3" presStyleCnt="5"/>
      <dgm:spPr/>
    </dgm:pt>
    <dgm:pt modelId="{837215D4-D163-455D-83FF-2A00671883BB}" type="pres">
      <dgm:prSet presAssocID="{25282FF6-54AE-4C56-A361-47AB76DB964D}" presName="vSp2" presStyleCnt="0"/>
      <dgm:spPr/>
    </dgm:pt>
    <dgm:pt modelId="{C9FBD98E-C957-4488-B63C-7EA415E4661C}" type="pres">
      <dgm:prSet presAssocID="{25282FF6-54AE-4C56-A361-47AB76DB964D}" presName="sibTrans" presStyleCnt="0"/>
      <dgm:spPr/>
    </dgm:pt>
    <dgm:pt modelId="{B6449749-31D3-4E91-97D8-A558F426A1BE}" type="pres">
      <dgm:prSet presAssocID="{5155CC18-BB02-441A-B9D9-2BD83F1E9A15}" presName="compositeNode" presStyleCnt="0">
        <dgm:presLayoutVars>
          <dgm:bulletEnabled val="1"/>
        </dgm:presLayoutVars>
      </dgm:prSet>
      <dgm:spPr/>
    </dgm:pt>
    <dgm:pt modelId="{E0627D6E-626A-4B53-B1D1-BB3ECB1C6E67}" type="pres">
      <dgm:prSet presAssocID="{5155CC18-BB02-441A-B9D9-2BD83F1E9A15}" presName="bgRect" presStyleLbl="node1" presStyleIdx="4" presStyleCnt="6"/>
      <dgm:spPr/>
      <dgm:t>
        <a:bodyPr/>
        <a:lstStyle/>
        <a:p>
          <a:endParaRPr lang="es-ES"/>
        </a:p>
      </dgm:t>
    </dgm:pt>
    <dgm:pt modelId="{B563CC32-3A9F-4E12-806A-FA178D5428ED}" type="pres">
      <dgm:prSet presAssocID="{5155CC18-BB02-441A-B9D9-2BD83F1E9A15}" presName="parentNode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C3424F-B05B-4CD5-A362-2100DA9E4F42}" type="pres">
      <dgm:prSet presAssocID="{EB196245-0356-4E6F-8759-99B34ABB8EB1}" presName="hSp" presStyleCnt="0"/>
      <dgm:spPr/>
    </dgm:pt>
    <dgm:pt modelId="{77DE7A98-C946-489D-AAA0-8795B3460A19}" type="pres">
      <dgm:prSet presAssocID="{EB196245-0356-4E6F-8759-99B34ABB8EB1}" presName="vProcSp" presStyleCnt="0"/>
      <dgm:spPr/>
    </dgm:pt>
    <dgm:pt modelId="{365BCC15-10C5-4FBB-B5A8-6118DCCD0CD4}" type="pres">
      <dgm:prSet presAssocID="{EB196245-0356-4E6F-8759-99B34ABB8EB1}" presName="vSp1" presStyleCnt="0"/>
      <dgm:spPr/>
    </dgm:pt>
    <dgm:pt modelId="{6F8A6ABA-290D-41FF-9071-14A574006405}" type="pres">
      <dgm:prSet presAssocID="{EB196245-0356-4E6F-8759-99B34ABB8EB1}" presName="simulatedConn" presStyleLbl="solidFgAcc1" presStyleIdx="4" presStyleCnt="5"/>
      <dgm:spPr/>
    </dgm:pt>
    <dgm:pt modelId="{C4A72142-9400-4D66-96BF-46F098169C04}" type="pres">
      <dgm:prSet presAssocID="{EB196245-0356-4E6F-8759-99B34ABB8EB1}" presName="vSp2" presStyleCnt="0"/>
      <dgm:spPr/>
    </dgm:pt>
    <dgm:pt modelId="{954BB6CA-9BFE-457A-8109-71584A4C6110}" type="pres">
      <dgm:prSet presAssocID="{EB196245-0356-4E6F-8759-99B34ABB8EB1}" presName="sibTrans" presStyleCnt="0"/>
      <dgm:spPr/>
    </dgm:pt>
    <dgm:pt modelId="{E3C6D5B9-B3C2-4A5C-96A8-757351A6C37B}" type="pres">
      <dgm:prSet presAssocID="{FA167BD4-889E-4EF6-BF82-91563A028C56}" presName="compositeNode" presStyleCnt="0">
        <dgm:presLayoutVars>
          <dgm:bulletEnabled val="1"/>
        </dgm:presLayoutVars>
      </dgm:prSet>
      <dgm:spPr/>
    </dgm:pt>
    <dgm:pt modelId="{D70F37A5-E527-44DF-B394-AFC91EF3DE3D}" type="pres">
      <dgm:prSet presAssocID="{FA167BD4-889E-4EF6-BF82-91563A028C56}" presName="bgRect" presStyleLbl="node1" presStyleIdx="5" presStyleCnt="6"/>
      <dgm:spPr/>
      <dgm:t>
        <a:bodyPr/>
        <a:lstStyle/>
        <a:p>
          <a:endParaRPr lang="es-ES"/>
        </a:p>
      </dgm:t>
    </dgm:pt>
    <dgm:pt modelId="{233C9B58-D74E-420B-9281-8CE28E001673}" type="pres">
      <dgm:prSet presAssocID="{FA167BD4-889E-4EF6-BF82-91563A028C56}" presName="parentNode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3B38C09-05F8-4A7D-90CC-12826107733C}" srcId="{5C54E656-9875-4701-9092-EB92122805E3}" destId="{5155CC18-BB02-441A-B9D9-2BD83F1E9A15}" srcOrd="4" destOrd="0" parTransId="{9C31404C-5E0B-4E1F-BE36-C6846E4B6BB6}" sibTransId="{EB196245-0356-4E6F-8759-99B34ABB8EB1}"/>
    <dgm:cxn modelId="{98646D13-23D0-4336-9FB2-1FFF8970E796}" type="presOf" srcId="{5155CC18-BB02-441A-B9D9-2BD83F1E9A15}" destId="{B563CC32-3A9F-4E12-806A-FA178D5428ED}" srcOrd="1" destOrd="0" presId="urn:microsoft.com/office/officeart/2005/8/layout/hProcess7"/>
    <dgm:cxn modelId="{DEF2C55C-653C-4092-A66B-5590B79CB6BF}" type="presOf" srcId="{43DCFFF5-6BF1-49D2-8E12-BE5287533750}" destId="{D070F39D-B5C2-462A-B4A7-03157420A4FC}" srcOrd="0" destOrd="0" presId="urn:microsoft.com/office/officeart/2005/8/layout/hProcess7"/>
    <dgm:cxn modelId="{2BB5F01E-5B79-4393-8E02-D5CB1B97D7C3}" type="presOf" srcId="{8B03542C-0744-4C88-93A8-DDD37AD9972A}" destId="{A10C430F-056A-40AD-B347-920F181DB645}" srcOrd="0" destOrd="0" presId="urn:microsoft.com/office/officeart/2005/8/layout/hProcess7"/>
    <dgm:cxn modelId="{33CB2F16-6869-4925-AF4F-2F1C2F0436BF}" srcId="{5C54E656-9875-4701-9092-EB92122805E3}" destId="{FA167BD4-889E-4EF6-BF82-91563A028C56}" srcOrd="5" destOrd="0" parTransId="{4CFEBD84-34EC-4032-A50A-D8B2AD7A1334}" sibTransId="{2733953E-F104-4903-A880-982599350D62}"/>
    <dgm:cxn modelId="{DC3D9BF9-C00B-417C-915C-76B51028948C}" srcId="{5C54E656-9875-4701-9092-EB92122805E3}" destId="{D33C4267-6919-4143-8C2F-539455146DAA}" srcOrd="2" destOrd="0" parTransId="{08BB788A-75AE-4408-898B-CD85FA9D0204}" sibTransId="{BCA3FCA9-E953-4960-939F-984528F5BFA0}"/>
    <dgm:cxn modelId="{5D8EF19B-87FD-4200-9395-D3D3EF9EE97B}" type="presOf" srcId="{D33C4267-6919-4143-8C2F-539455146DAA}" destId="{95492FCC-7DA4-4995-83BF-55EBD66A6AD5}" srcOrd="1" destOrd="0" presId="urn:microsoft.com/office/officeart/2005/8/layout/hProcess7"/>
    <dgm:cxn modelId="{9A34D1BD-5E69-4491-B600-214150E01DAB}" type="presOf" srcId="{5155CC18-BB02-441A-B9D9-2BD83F1E9A15}" destId="{E0627D6E-626A-4B53-B1D1-BB3ECB1C6E67}" srcOrd="0" destOrd="0" presId="urn:microsoft.com/office/officeart/2005/8/layout/hProcess7"/>
    <dgm:cxn modelId="{07755E5C-DA5F-4406-BF8A-C7D015BF8551}" srcId="{5C54E656-9875-4701-9092-EB92122805E3}" destId="{43DCFFF5-6BF1-49D2-8E12-BE5287533750}" srcOrd="3" destOrd="0" parTransId="{47D072FB-416E-4FF2-9145-05CA744569D1}" sibTransId="{25282FF6-54AE-4C56-A361-47AB76DB964D}"/>
    <dgm:cxn modelId="{B2950D56-25FA-48D5-9563-88F8C9F7CA6B}" type="presOf" srcId="{5C54E656-9875-4701-9092-EB92122805E3}" destId="{2A5CB4B1-F028-4186-BA60-2071B161664C}" srcOrd="0" destOrd="0" presId="urn:microsoft.com/office/officeart/2005/8/layout/hProcess7"/>
    <dgm:cxn modelId="{3C352BEF-92DA-4D4B-AA09-74C9FA5A8FDB}" type="presOf" srcId="{FEEB03C9-A4C6-458E-A327-31A9CB8E55F5}" destId="{471A5162-AAE6-4674-952B-80450E9BF6A0}" srcOrd="0" destOrd="0" presId="urn:microsoft.com/office/officeart/2005/8/layout/hProcess7"/>
    <dgm:cxn modelId="{C9A5FA44-20C1-4466-B150-5D8D2C6A19E1}" type="presOf" srcId="{43DCFFF5-6BF1-49D2-8E12-BE5287533750}" destId="{158D95C0-AE34-41A0-9901-A988575944ED}" srcOrd="1" destOrd="0" presId="urn:microsoft.com/office/officeart/2005/8/layout/hProcess7"/>
    <dgm:cxn modelId="{F55B17AF-83CC-49C6-9395-A6A9AEEF40A7}" type="presOf" srcId="{FA167BD4-889E-4EF6-BF82-91563A028C56}" destId="{D70F37A5-E527-44DF-B394-AFC91EF3DE3D}" srcOrd="0" destOrd="0" presId="urn:microsoft.com/office/officeart/2005/8/layout/hProcess7"/>
    <dgm:cxn modelId="{A70121A3-8B5B-4336-9A4B-89F5B9E727A7}" type="presOf" srcId="{FEEB03C9-A4C6-458E-A327-31A9CB8E55F5}" destId="{02568ABF-F4EF-4357-A3E2-B62AF03A72E8}" srcOrd="1" destOrd="0" presId="urn:microsoft.com/office/officeart/2005/8/layout/hProcess7"/>
    <dgm:cxn modelId="{AB3C2760-D753-489B-8CDE-3F8FF3F5AFA9}" type="presOf" srcId="{FA167BD4-889E-4EF6-BF82-91563A028C56}" destId="{233C9B58-D74E-420B-9281-8CE28E001673}" srcOrd="1" destOrd="0" presId="urn:microsoft.com/office/officeart/2005/8/layout/hProcess7"/>
    <dgm:cxn modelId="{0C6CEF37-8245-4B3A-AD6B-1CB36ABB35DA}" srcId="{5C54E656-9875-4701-9092-EB92122805E3}" destId="{8B03542C-0744-4C88-93A8-DDD37AD9972A}" srcOrd="0" destOrd="0" parTransId="{30BBD905-1037-40E1-82EF-B525B79F1C3D}" sibTransId="{481D4132-E9B7-4225-8468-E90913E80E11}"/>
    <dgm:cxn modelId="{13C4530C-E2BC-4044-BBDB-FD7A02F18D45}" type="presOf" srcId="{8B03542C-0744-4C88-93A8-DDD37AD9972A}" destId="{4AD48DBE-8FF7-4527-B6D0-0D282441E7B3}" srcOrd="1" destOrd="0" presId="urn:microsoft.com/office/officeart/2005/8/layout/hProcess7"/>
    <dgm:cxn modelId="{C0E2961E-7783-4844-B490-B386115F235E}" type="presOf" srcId="{D33C4267-6919-4143-8C2F-539455146DAA}" destId="{466E8DF7-B070-4F5C-9B7A-C26EF251CC70}" srcOrd="0" destOrd="0" presId="urn:microsoft.com/office/officeart/2005/8/layout/hProcess7"/>
    <dgm:cxn modelId="{64D3F578-6F4F-44C4-B5D6-0D409EF6B888}" srcId="{5C54E656-9875-4701-9092-EB92122805E3}" destId="{FEEB03C9-A4C6-458E-A327-31A9CB8E55F5}" srcOrd="1" destOrd="0" parTransId="{EB2317A8-F0F7-43E8-A46C-9EF1C8B0DC9A}" sibTransId="{17136181-C766-43EF-97DF-F73746F2E12B}"/>
    <dgm:cxn modelId="{B716CB28-BFB3-4621-B5D4-342A9C0D404D}" type="presParOf" srcId="{2A5CB4B1-F028-4186-BA60-2071B161664C}" destId="{FD08DDF8-A19F-43AD-9510-4268802B0FB4}" srcOrd="0" destOrd="0" presId="urn:microsoft.com/office/officeart/2005/8/layout/hProcess7"/>
    <dgm:cxn modelId="{FE438BA5-78EC-4DF3-8A11-143B3B7DB9BC}" type="presParOf" srcId="{FD08DDF8-A19F-43AD-9510-4268802B0FB4}" destId="{A10C430F-056A-40AD-B347-920F181DB645}" srcOrd="0" destOrd="0" presId="urn:microsoft.com/office/officeart/2005/8/layout/hProcess7"/>
    <dgm:cxn modelId="{EFB690DC-642B-4157-A56B-B3BEB7DF854E}" type="presParOf" srcId="{FD08DDF8-A19F-43AD-9510-4268802B0FB4}" destId="{4AD48DBE-8FF7-4527-B6D0-0D282441E7B3}" srcOrd="1" destOrd="0" presId="urn:microsoft.com/office/officeart/2005/8/layout/hProcess7"/>
    <dgm:cxn modelId="{93EDE85B-D11F-443E-BDE4-6386D9B95E62}" type="presParOf" srcId="{2A5CB4B1-F028-4186-BA60-2071B161664C}" destId="{7FC89E8C-E774-4278-B3E9-AB5392E4F5EE}" srcOrd="1" destOrd="0" presId="urn:microsoft.com/office/officeart/2005/8/layout/hProcess7"/>
    <dgm:cxn modelId="{97AE98E0-507E-4203-80BF-5AF7F1E9C159}" type="presParOf" srcId="{2A5CB4B1-F028-4186-BA60-2071B161664C}" destId="{CAD067F0-30B3-432B-8166-56AA3CF24F70}" srcOrd="2" destOrd="0" presId="urn:microsoft.com/office/officeart/2005/8/layout/hProcess7"/>
    <dgm:cxn modelId="{C3420DE4-C423-48E0-A219-AA6C9516631B}" type="presParOf" srcId="{CAD067F0-30B3-432B-8166-56AA3CF24F70}" destId="{1968368A-E9F9-4657-BA8B-F370C53BE8BB}" srcOrd="0" destOrd="0" presId="urn:microsoft.com/office/officeart/2005/8/layout/hProcess7"/>
    <dgm:cxn modelId="{F86EA2C8-6E91-4CBA-98A4-477D63BF79B9}" type="presParOf" srcId="{CAD067F0-30B3-432B-8166-56AA3CF24F70}" destId="{9A3ADD4B-7F92-491E-9F78-47C5A53566A2}" srcOrd="1" destOrd="0" presId="urn:microsoft.com/office/officeart/2005/8/layout/hProcess7"/>
    <dgm:cxn modelId="{A35B57BC-2030-46B8-873E-4F0967766AAD}" type="presParOf" srcId="{CAD067F0-30B3-432B-8166-56AA3CF24F70}" destId="{9C8A01C0-9D9B-49FA-999E-3922D893FC5D}" srcOrd="2" destOrd="0" presId="urn:microsoft.com/office/officeart/2005/8/layout/hProcess7"/>
    <dgm:cxn modelId="{72CB38EC-A0B9-457A-AB32-369C40896120}" type="presParOf" srcId="{2A5CB4B1-F028-4186-BA60-2071B161664C}" destId="{26D28F4F-8B26-4B6A-B33B-02FC7690BB0A}" srcOrd="3" destOrd="0" presId="urn:microsoft.com/office/officeart/2005/8/layout/hProcess7"/>
    <dgm:cxn modelId="{347C633D-0337-4B4E-A90E-8ED1C3C36873}" type="presParOf" srcId="{2A5CB4B1-F028-4186-BA60-2071B161664C}" destId="{51C13DEF-CF3F-4639-B3BB-7C8070209882}" srcOrd="4" destOrd="0" presId="urn:microsoft.com/office/officeart/2005/8/layout/hProcess7"/>
    <dgm:cxn modelId="{03E61EF5-B3D6-4DED-A724-2FC5D1E97A5D}" type="presParOf" srcId="{51C13DEF-CF3F-4639-B3BB-7C8070209882}" destId="{471A5162-AAE6-4674-952B-80450E9BF6A0}" srcOrd="0" destOrd="0" presId="urn:microsoft.com/office/officeart/2005/8/layout/hProcess7"/>
    <dgm:cxn modelId="{24DB9FC4-BF43-49CA-95BF-FE4AD17AB6BA}" type="presParOf" srcId="{51C13DEF-CF3F-4639-B3BB-7C8070209882}" destId="{02568ABF-F4EF-4357-A3E2-B62AF03A72E8}" srcOrd="1" destOrd="0" presId="urn:microsoft.com/office/officeart/2005/8/layout/hProcess7"/>
    <dgm:cxn modelId="{C351ADE0-DB72-42BF-A0F4-4F41DAED6AB5}" type="presParOf" srcId="{2A5CB4B1-F028-4186-BA60-2071B161664C}" destId="{38F30B39-A558-45E3-9114-4B1C3F91D17F}" srcOrd="5" destOrd="0" presId="urn:microsoft.com/office/officeart/2005/8/layout/hProcess7"/>
    <dgm:cxn modelId="{7EFAD70D-2535-4EB2-B502-6FE754B95404}" type="presParOf" srcId="{2A5CB4B1-F028-4186-BA60-2071B161664C}" destId="{38012694-7386-405E-A14A-D73478407BD3}" srcOrd="6" destOrd="0" presId="urn:microsoft.com/office/officeart/2005/8/layout/hProcess7"/>
    <dgm:cxn modelId="{C1466796-3E18-4CA7-9934-423EA45EF38D}" type="presParOf" srcId="{38012694-7386-405E-A14A-D73478407BD3}" destId="{736B22EC-E66D-4458-8441-E45CBBBD63D5}" srcOrd="0" destOrd="0" presId="urn:microsoft.com/office/officeart/2005/8/layout/hProcess7"/>
    <dgm:cxn modelId="{DA2BF895-36F2-407A-87E0-55DA4CEECA48}" type="presParOf" srcId="{38012694-7386-405E-A14A-D73478407BD3}" destId="{EB28E7C6-AFA3-4E46-856D-D648458EF5BC}" srcOrd="1" destOrd="0" presId="urn:microsoft.com/office/officeart/2005/8/layout/hProcess7"/>
    <dgm:cxn modelId="{EAC53EE8-DF7B-4343-8AEE-B0F35BC07AB4}" type="presParOf" srcId="{38012694-7386-405E-A14A-D73478407BD3}" destId="{A7148C35-D744-462F-B639-3EA4F393CD76}" srcOrd="2" destOrd="0" presId="urn:microsoft.com/office/officeart/2005/8/layout/hProcess7"/>
    <dgm:cxn modelId="{DD236B64-E3BD-4AF6-933A-1779EBA64452}" type="presParOf" srcId="{2A5CB4B1-F028-4186-BA60-2071B161664C}" destId="{4FFECF26-CEBF-4BA9-B7E6-8A6A1E6003A0}" srcOrd="7" destOrd="0" presId="urn:microsoft.com/office/officeart/2005/8/layout/hProcess7"/>
    <dgm:cxn modelId="{A38FF4FC-05F2-4BB9-AF4C-E4B5C97FA402}" type="presParOf" srcId="{2A5CB4B1-F028-4186-BA60-2071B161664C}" destId="{96F7DA13-23FF-4FD0-83F1-F76795A9C031}" srcOrd="8" destOrd="0" presId="urn:microsoft.com/office/officeart/2005/8/layout/hProcess7"/>
    <dgm:cxn modelId="{38CFEE65-9A07-4E10-9E74-0EF31B83DCC1}" type="presParOf" srcId="{96F7DA13-23FF-4FD0-83F1-F76795A9C031}" destId="{466E8DF7-B070-4F5C-9B7A-C26EF251CC70}" srcOrd="0" destOrd="0" presId="urn:microsoft.com/office/officeart/2005/8/layout/hProcess7"/>
    <dgm:cxn modelId="{5244D8D4-21FE-4CB4-8ECC-8EFAF3D35A6A}" type="presParOf" srcId="{96F7DA13-23FF-4FD0-83F1-F76795A9C031}" destId="{95492FCC-7DA4-4995-83BF-55EBD66A6AD5}" srcOrd="1" destOrd="0" presId="urn:microsoft.com/office/officeart/2005/8/layout/hProcess7"/>
    <dgm:cxn modelId="{BBA7E294-E985-471C-B2D8-48AD6E35B540}" type="presParOf" srcId="{2A5CB4B1-F028-4186-BA60-2071B161664C}" destId="{4F15D492-2E37-4DA8-908F-6C7A9B24E6EA}" srcOrd="9" destOrd="0" presId="urn:microsoft.com/office/officeart/2005/8/layout/hProcess7"/>
    <dgm:cxn modelId="{7906C162-3A83-4FDA-9E8B-CF9CD3AB51DA}" type="presParOf" srcId="{2A5CB4B1-F028-4186-BA60-2071B161664C}" destId="{5747AB33-676F-4382-BC59-C94C5416E4F6}" srcOrd="10" destOrd="0" presId="urn:microsoft.com/office/officeart/2005/8/layout/hProcess7"/>
    <dgm:cxn modelId="{8A365457-A48E-42F8-AACD-64B5B488BBC4}" type="presParOf" srcId="{5747AB33-676F-4382-BC59-C94C5416E4F6}" destId="{B1A6ACB9-1EBC-4553-A083-4F94B4F8CC88}" srcOrd="0" destOrd="0" presId="urn:microsoft.com/office/officeart/2005/8/layout/hProcess7"/>
    <dgm:cxn modelId="{B77211E2-DE8F-4AA1-97C6-A2FE3AEFAF90}" type="presParOf" srcId="{5747AB33-676F-4382-BC59-C94C5416E4F6}" destId="{EA4BF3C5-5747-4638-8C26-53A3F5DDFFCC}" srcOrd="1" destOrd="0" presId="urn:microsoft.com/office/officeart/2005/8/layout/hProcess7"/>
    <dgm:cxn modelId="{957FF161-9977-4BE0-B517-462EB59E83B5}" type="presParOf" srcId="{5747AB33-676F-4382-BC59-C94C5416E4F6}" destId="{1AC9B652-4577-4258-8CF3-477C96219A62}" srcOrd="2" destOrd="0" presId="urn:microsoft.com/office/officeart/2005/8/layout/hProcess7"/>
    <dgm:cxn modelId="{C3B536E9-66A6-4037-AE6B-AA76C3533D98}" type="presParOf" srcId="{2A5CB4B1-F028-4186-BA60-2071B161664C}" destId="{B8891CAD-A73B-4B75-9B3E-9FD2BD72FCCA}" srcOrd="11" destOrd="0" presId="urn:microsoft.com/office/officeart/2005/8/layout/hProcess7"/>
    <dgm:cxn modelId="{2A9E2E64-767B-4100-BCBB-297FBFC5E6B0}" type="presParOf" srcId="{2A5CB4B1-F028-4186-BA60-2071B161664C}" destId="{66319AA5-42AE-4523-B69C-1B4785002157}" srcOrd="12" destOrd="0" presId="urn:microsoft.com/office/officeart/2005/8/layout/hProcess7"/>
    <dgm:cxn modelId="{2A72E200-D824-4B4F-9509-A95ED1F94EFB}" type="presParOf" srcId="{66319AA5-42AE-4523-B69C-1B4785002157}" destId="{D070F39D-B5C2-462A-B4A7-03157420A4FC}" srcOrd="0" destOrd="0" presId="urn:microsoft.com/office/officeart/2005/8/layout/hProcess7"/>
    <dgm:cxn modelId="{DFF334BC-EEE0-4A1C-8CAE-82D907023BDA}" type="presParOf" srcId="{66319AA5-42AE-4523-B69C-1B4785002157}" destId="{158D95C0-AE34-41A0-9901-A988575944ED}" srcOrd="1" destOrd="0" presId="urn:microsoft.com/office/officeart/2005/8/layout/hProcess7"/>
    <dgm:cxn modelId="{2F4E9A92-74FC-45BE-A2C5-729D13F8EE1A}" type="presParOf" srcId="{2A5CB4B1-F028-4186-BA60-2071B161664C}" destId="{42D152D9-7CEA-45BF-9C9F-F28205470C2E}" srcOrd="13" destOrd="0" presId="urn:microsoft.com/office/officeart/2005/8/layout/hProcess7"/>
    <dgm:cxn modelId="{7CDE471E-CC72-4F4C-917E-EE9BA76D4D31}" type="presParOf" srcId="{2A5CB4B1-F028-4186-BA60-2071B161664C}" destId="{5495D434-AC0A-4ED9-BDA5-3ADB05972BAA}" srcOrd="14" destOrd="0" presId="urn:microsoft.com/office/officeart/2005/8/layout/hProcess7"/>
    <dgm:cxn modelId="{8C0C6D30-7CA9-462B-BF61-6306910A93BD}" type="presParOf" srcId="{5495D434-AC0A-4ED9-BDA5-3ADB05972BAA}" destId="{F7DE415A-5764-4FDB-80E8-DAB8BE981E0A}" srcOrd="0" destOrd="0" presId="urn:microsoft.com/office/officeart/2005/8/layout/hProcess7"/>
    <dgm:cxn modelId="{2F757AA0-3BF4-43D5-A17D-8FA4E0C158FB}" type="presParOf" srcId="{5495D434-AC0A-4ED9-BDA5-3ADB05972BAA}" destId="{702D7AC8-6586-47A7-9B41-AA6AC27512FA}" srcOrd="1" destOrd="0" presId="urn:microsoft.com/office/officeart/2005/8/layout/hProcess7"/>
    <dgm:cxn modelId="{014B0298-1C5A-4FB3-B95F-956088C72C2E}" type="presParOf" srcId="{5495D434-AC0A-4ED9-BDA5-3ADB05972BAA}" destId="{837215D4-D163-455D-83FF-2A00671883BB}" srcOrd="2" destOrd="0" presId="urn:microsoft.com/office/officeart/2005/8/layout/hProcess7"/>
    <dgm:cxn modelId="{58305C56-3BCA-4840-A248-CEF9600279A0}" type="presParOf" srcId="{2A5CB4B1-F028-4186-BA60-2071B161664C}" destId="{C9FBD98E-C957-4488-B63C-7EA415E4661C}" srcOrd="15" destOrd="0" presId="urn:microsoft.com/office/officeart/2005/8/layout/hProcess7"/>
    <dgm:cxn modelId="{76BAD36D-F50F-4FD6-9307-E05E322F7F36}" type="presParOf" srcId="{2A5CB4B1-F028-4186-BA60-2071B161664C}" destId="{B6449749-31D3-4E91-97D8-A558F426A1BE}" srcOrd="16" destOrd="0" presId="urn:microsoft.com/office/officeart/2005/8/layout/hProcess7"/>
    <dgm:cxn modelId="{34BCF9B4-C11D-411F-981F-E0A96366D734}" type="presParOf" srcId="{B6449749-31D3-4E91-97D8-A558F426A1BE}" destId="{E0627D6E-626A-4B53-B1D1-BB3ECB1C6E67}" srcOrd="0" destOrd="0" presId="urn:microsoft.com/office/officeart/2005/8/layout/hProcess7"/>
    <dgm:cxn modelId="{5791BE74-945F-4C01-A41E-A5F42B035014}" type="presParOf" srcId="{B6449749-31D3-4E91-97D8-A558F426A1BE}" destId="{B563CC32-3A9F-4E12-806A-FA178D5428ED}" srcOrd="1" destOrd="0" presId="urn:microsoft.com/office/officeart/2005/8/layout/hProcess7"/>
    <dgm:cxn modelId="{690831D5-2679-4477-9A9D-88C278320C98}" type="presParOf" srcId="{2A5CB4B1-F028-4186-BA60-2071B161664C}" destId="{62C3424F-B05B-4CD5-A362-2100DA9E4F42}" srcOrd="17" destOrd="0" presId="urn:microsoft.com/office/officeart/2005/8/layout/hProcess7"/>
    <dgm:cxn modelId="{25DF0D02-58B8-4910-A720-C20BAE0715F6}" type="presParOf" srcId="{2A5CB4B1-F028-4186-BA60-2071B161664C}" destId="{77DE7A98-C946-489D-AAA0-8795B3460A19}" srcOrd="18" destOrd="0" presId="urn:microsoft.com/office/officeart/2005/8/layout/hProcess7"/>
    <dgm:cxn modelId="{2D021032-95BB-493E-B856-86C4483972DA}" type="presParOf" srcId="{77DE7A98-C946-489D-AAA0-8795B3460A19}" destId="{365BCC15-10C5-4FBB-B5A8-6118DCCD0CD4}" srcOrd="0" destOrd="0" presId="urn:microsoft.com/office/officeart/2005/8/layout/hProcess7"/>
    <dgm:cxn modelId="{219ED0FE-3C2E-45D4-B5BC-E787BCC1DBD2}" type="presParOf" srcId="{77DE7A98-C946-489D-AAA0-8795B3460A19}" destId="{6F8A6ABA-290D-41FF-9071-14A574006405}" srcOrd="1" destOrd="0" presId="urn:microsoft.com/office/officeart/2005/8/layout/hProcess7"/>
    <dgm:cxn modelId="{DA65C0AE-3EFF-4126-8382-29FF0AC3849B}" type="presParOf" srcId="{77DE7A98-C946-489D-AAA0-8795B3460A19}" destId="{C4A72142-9400-4D66-96BF-46F098169C04}" srcOrd="2" destOrd="0" presId="urn:microsoft.com/office/officeart/2005/8/layout/hProcess7"/>
    <dgm:cxn modelId="{A4016752-56F7-4B6C-A1B2-9DF2076DEC71}" type="presParOf" srcId="{2A5CB4B1-F028-4186-BA60-2071B161664C}" destId="{954BB6CA-9BFE-457A-8109-71584A4C6110}" srcOrd="19" destOrd="0" presId="urn:microsoft.com/office/officeart/2005/8/layout/hProcess7"/>
    <dgm:cxn modelId="{72E56545-26D6-4D4A-AE35-61ABBCDD2313}" type="presParOf" srcId="{2A5CB4B1-F028-4186-BA60-2071B161664C}" destId="{E3C6D5B9-B3C2-4A5C-96A8-757351A6C37B}" srcOrd="20" destOrd="0" presId="urn:microsoft.com/office/officeart/2005/8/layout/hProcess7"/>
    <dgm:cxn modelId="{72DE3AD4-4D1B-46AF-98DB-5C39D35EB602}" type="presParOf" srcId="{E3C6D5B9-B3C2-4A5C-96A8-757351A6C37B}" destId="{D70F37A5-E527-44DF-B394-AFC91EF3DE3D}" srcOrd="0" destOrd="0" presId="urn:microsoft.com/office/officeart/2005/8/layout/hProcess7"/>
    <dgm:cxn modelId="{2C6A850F-AD8C-47EF-B47B-0B29C6BD1E8C}" type="presParOf" srcId="{E3C6D5B9-B3C2-4A5C-96A8-757351A6C37B}" destId="{233C9B58-D74E-420B-9281-8CE28E001673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1DB149-5303-423E-86FA-3A1A2D0F299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C096ADC-20A0-4C6D-9CA7-A9A84DB6E9CD}">
      <dgm:prSet phldrT="[Texto]"/>
      <dgm:spPr/>
      <dgm:t>
        <a:bodyPr/>
        <a:lstStyle/>
        <a:p>
          <a:r>
            <a:rPr lang="es-ES" b="1" dirty="0">
              <a:solidFill>
                <a:srgbClr val="002060"/>
              </a:solidFill>
            </a:rPr>
            <a:t>Vector [0]</a:t>
          </a:r>
        </a:p>
      </dgm:t>
    </dgm:pt>
    <dgm:pt modelId="{75259B4E-5592-4B8B-AC50-925C35F19A4D}" type="parTrans" cxnId="{9637EAC5-8F36-4201-9151-18E09ABEC2B0}">
      <dgm:prSet/>
      <dgm:spPr/>
      <dgm:t>
        <a:bodyPr/>
        <a:lstStyle/>
        <a:p>
          <a:endParaRPr lang="es-ES"/>
        </a:p>
      </dgm:t>
    </dgm:pt>
    <dgm:pt modelId="{6004B64A-3DB0-455B-9156-0206A692EF1C}" type="sibTrans" cxnId="{9637EAC5-8F36-4201-9151-18E09ABEC2B0}">
      <dgm:prSet/>
      <dgm:spPr/>
      <dgm:t>
        <a:bodyPr/>
        <a:lstStyle/>
        <a:p>
          <a:endParaRPr lang="es-ES"/>
        </a:p>
      </dgm:t>
    </dgm:pt>
    <dgm:pt modelId="{0EEA78F9-E0C2-40E8-B679-36A09CFE9008}">
      <dgm:prSet/>
      <dgm:spPr/>
      <dgm:t>
        <a:bodyPr/>
        <a:lstStyle/>
        <a:p>
          <a:r>
            <a:rPr lang="es-ES" b="1" dirty="0">
              <a:solidFill>
                <a:srgbClr val="002060"/>
              </a:solidFill>
            </a:rPr>
            <a:t>Vector [2]</a:t>
          </a:r>
        </a:p>
      </dgm:t>
    </dgm:pt>
    <dgm:pt modelId="{DDC8F3B7-373D-4D1F-AD56-DED6991BB77A}" type="parTrans" cxnId="{55B05F0C-503C-498A-A41F-40A7D21D7898}">
      <dgm:prSet/>
      <dgm:spPr/>
      <dgm:t>
        <a:bodyPr/>
        <a:lstStyle/>
        <a:p>
          <a:endParaRPr lang="es-ES"/>
        </a:p>
      </dgm:t>
    </dgm:pt>
    <dgm:pt modelId="{D2EF5ABE-D14A-46F4-9E41-FCF2D8031E4E}" type="sibTrans" cxnId="{55B05F0C-503C-498A-A41F-40A7D21D7898}">
      <dgm:prSet/>
      <dgm:spPr/>
      <dgm:t>
        <a:bodyPr/>
        <a:lstStyle/>
        <a:p>
          <a:endParaRPr lang="es-ES"/>
        </a:p>
      </dgm:t>
    </dgm:pt>
    <dgm:pt modelId="{CB99C16B-1F48-45C8-887A-A7EB0F9BF9D3}">
      <dgm:prSet/>
      <dgm:spPr/>
      <dgm:t>
        <a:bodyPr/>
        <a:lstStyle/>
        <a:p>
          <a:r>
            <a:rPr lang="es-ES" b="1" dirty="0">
              <a:solidFill>
                <a:srgbClr val="002060"/>
              </a:solidFill>
            </a:rPr>
            <a:t>Vector [1]</a:t>
          </a:r>
        </a:p>
      </dgm:t>
    </dgm:pt>
    <dgm:pt modelId="{CB24B94F-5A95-4055-A3C3-2E7F9B0B2FF2}" type="parTrans" cxnId="{E2B813BE-B891-439F-89A3-A188AC4BEFB5}">
      <dgm:prSet/>
      <dgm:spPr/>
      <dgm:t>
        <a:bodyPr/>
        <a:lstStyle/>
        <a:p>
          <a:endParaRPr lang="es-ES"/>
        </a:p>
      </dgm:t>
    </dgm:pt>
    <dgm:pt modelId="{C10ED5EC-83C0-4B26-BCFB-28191EA8B9AD}" type="sibTrans" cxnId="{E2B813BE-B891-439F-89A3-A188AC4BEFB5}">
      <dgm:prSet/>
      <dgm:spPr/>
      <dgm:t>
        <a:bodyPr/>
        <a:lstStyle/>
        <a:p>
          <a:endParaRPr lang="es-ES"/>
        </a:p>
      </dgm:t>
    </dgm:pt>
    <dgm:pt modelId="{9244E5C0-C7EE-4B21-AE13-B4FAA46C818F}">
      <dgm:prSet/>
      <dgm:spPr/>
      <dgm:t>
        <a:bodyPr/>
        <a:lstStyle/>
        <a:p>
          <a:r>
            <a:rPr lang="es-ES" b="1" dirty="0">
              <a:solidFill>
                <a:srgbClr val="002060"/>
              </a:solidFill>
            </a:rPr>
            <a:t>Vector [4]</a:t>
          </a:r>
        </a:p>
      </dgm:t>
    </dgm:pt>
    <dgm:pt modelId="{0F8B7ED5-C3DB-4080-BCBF-D73673B4A37A}" type="parTrans" cxnId="{E4B4BE36-4282-4C3D-A1B9-95E7C0C0B850}">
      <dgm:prSet/>
      <dgm:spPr/>
      <dgm:t>
        <a:bodyPr/>
        <a:lstStyle/>
        <a:p>
          <a:endParaRPr lang="es-ES"/>
        </a:p>
      </dgm:t>
    </dgm:pt>
    <dgm:pt modelId="{860C6E4D-555C-4190-B5EB-A793A253EF39}" type="sibTrans" cxnId="{E4B4BE36-4282-4C3D-A1B9-95E7C0C0B850}">
      <dgm:prSet/>
      <dgm:spPr/>
      <dgm:t>
        <a:bodyPr/>
        <a:lstStyle/>
        <a:p>
          <a:endParaRPr lang="es-ES"/>
        </a:p>
      </dgm:t>
    </dgm:pt>
    <dgm:pt modelId="{19C9A0EC-8C32-4988-B33F-DB4ABA8A8D0D}">
      <dgm:prSet/>
      <dgm:spPr/>
      <dgm:t>
        <a:bodyPr/>
        <a:lstStyle/>
        <a:p>
          <a:r>
            <a:rPr lang="es-ES" b="1" dirty="0">
              <a:solidFill>
                <a:srgbClr val="002060"/>
              </a:solidFill>
            </a:rPr>
            <a:t>Vector [3]</a:t>
          </a:r>
        </a:p>
      </dgm:t>
    </dgm:pt>
    <dgm:pt modelId="{792D1D68-4853-4B26-8023-6E109354CFBD}" type="parTrans" cxnId="{6DF8C46F-761E-49C1-8A80-C238C388F188}">
      <dgm:prSet/>
      <dgm:spPr/>
      <dgm:t>
        <a:bodyPr/>
        <a:lstStyle/>
        <a:p>
          <a:endParaRPr lang="es-ES"/>
        </a:p>
      </dgm:t>
    </dgm:pt>
    <dgm:pt modelId="{483049F7-044A-4CF5-B36C-D7D8F1B5C9E1}" type="sibTrans" cxnId="{6DF8C46F-761E-49C1-8A80-C238C388F188}">
      <dgm:prSet/>
      <dgm:spPr/>
      <dgm:t>
        <a:bodyPr/>
        <a:lstStyle/>
        <a:p>
          <a:endParaRPr lang="es-ES"/>
        </a:p>
      </dgm:t>
    </dgm:pt>
    <dgm:pt modelId="{FA66022F-0286-4C93-8FB3-4A93BB5771A4}">
      <dgm:prSet/>
      <dgm:spPr/>
      <dgm:t>
        <a:bodyPr/>
        <a:lstStyle/>
        <a:p>
          <a:r>
            <a:rPr lang="es-ES" b="1" dirty="0">
              <a:solidFill>
                <a:srgbClr val="002060"/>
              </a:solidFill>
            </a:rPr>
            <a:t>Vector [5]</a:t>
          </a:r>
        </a:p>
      </dgm:t>
    </dgm:pt>
    <dgm:pt modelId="{60043130-9E35-43C6-9CD3-C6C0BDB3529E}" type="parTrans" cxnId="{77965DB4-BF3E-4A61-B740-D3D42C7C45BB}">
      <dgm:prSet/>
      <dgm:spPr/>
      <dgm:t>
        <a:bodyPr/>
        <a:lstStyle/>
        <a:p>
          <a:endParaRPr lang="es-ES"/>
        </a:p>
      </dgm:t>
    </dgm:pt>
    <dgm:pt modelId="{45095DDF-4396-441F-84E1-3A84F1F72474}" type="sibTrans" cxnId="{77965DB4-BF3E-4A61-B740-D3D42C7C45BB}">
      <dgm:prSet/>
      <dgm:spPr/>
      <dgm:t>
        <a:bodyPr/>
        <a:lstStyle/>
        <a:p>
          <a:endParaRPr lang="es-ES"/>
        </a:p>
      </dgm:t>
    </dgm:pt>
    <dgm:pt modelId="{0330B75A-2327-4B5E-BE9D-C88A60031D5B}">
      <dgm:prSet phldrT="[Texto]" custT="1"/>
      <dgm:spPr/>
      <dgm:t>
        <a:bodyPr/>
        <a:lstStyle/>
        <a:p>
          <a:r>
            <a:rPr lang="es-ES" sz="2400" dirty="0"/>
            <a:t>0F001</a:t>
          </a:r>
        </a:p>
      </dgm:t>
    </dgm:pt>
    <dgm:pt modelId="{72D7B3BF-7A79-4F02-B31F-9FB92AACB2F6}" type="parTrans" cxnId="{375A683C-CE12-422F-8E37-3766992683C7}">
      <dgm:prSet/>
      <dgm:spPr/>
      <dgm:t>
        <a:bodyPr/>
        <a:lstStyle/>
        <a:p>
          <a:endParaRPr lang="es-ES"/>
        </a:p>
      </dgm:t>
    </dgm:pt>
    <dgm:pt modelId="{8D1C4D9B-6713-4117-8B5D-28A27B917B7D}" type="sibTrans" cxnId="{375A683C-CE12-422F-8E37-3766992683C7}">
      <dgm:prSet/>
      <dgm:spPr/>
      <dgm:t>
        <a:bodyPr/>
        <a:lstStyle/>
        <a:p>
          <a:endParaRPr lang="es-ES"/>
        </a:p>
      </dgm:t>
    </dgm:pt>
    <dgm:pt modelId="{9748159C-8D4C-4C57-9AA1-75C95DB08D0D}">
      <dgm:prSet custT="1"/>
      <dgm:spPr/>
      <dgm:t>
        <a:bodyPr/>
        <a:lstStyle/>
        <a:p>
          <a:r>
            <a:rPr lang="es-ES" sz="2400" dirty="0"/>
            <a:t>0F010</a:t>
          </a:r>
        </a:p>
      </dgm:t>
    </dgm:pt>
    <dgm:pt modelId="{8060B520-081A-4B10-8D13-9D47C2D6F0A9}" type="parTrans" cxnId="{8782D54C-ACBA-403F-9F4D-180BBDB1E43E}">
      <dgm:prSet/>
      <dgm:spPr/>
      <dgm:t>
        <a:bodyPr/>
        <a:lstStyle/>
        <a:p>
          <a:endParaRPr lang="es-ES"/>
        </a:p>
      </dgm:t>
    </dgm:pt>
    <dgm:pt modelId="{E9193B83-FE56-47C9-B0A2-9CF996979046}" type="sibTrans" cxnId="{8782D54C-ACBA-403F-9F4D-180BBDB1E43E}">
      <dgm:prSet/>
      <dgm:spPr/>
      <dgm:t>
        <a:bodyPr/>
        <a:lstStyle/>
        <a:p>
          <a:endParaRPr lang="es-ES"/>
        </a:p>
      </dgm:t>
    </dgm:pt>
    <dgm:pt modelId="{B68C39DD-D2AF-4217-B912-7F56056C9424}">
      <dgm:prSet custT="1"/>
      <dgm:spPr/>
      <dgm:t>
        <a:bodyPr/>
        <a:lstStyle/>
        <a:p>
          <a:r>
            <a:rPr lang="es-ES" sz="2400" dirty="0"/>
            <a:t>0F011</a:t>
          </a:r>
        </a:p>
      </dgm:t>
    </dgm:pt>
    <dgm:pt modelId="{1A8F2A0E-5DC1-492A-977C-126FB07149D4}" type="parTrans" cxnId="{00063A8B-845B-4768-B793-05AA6FB30D1D}">
      <dgm:prSet/>
      <dgm:spPr/>
      <dgm:t>
        <a:bodyPr/>
        <a:lstStyle/>
        <a:p>
          <a:endParaRPr lang="es-ES"/>
        </a:p>
      </dgm:t>
    </dgm:pt>
    <dgm:pt modelId="{9D58C11F-08CA-4488-AF4E-24667CA76CD7}" type="sibTrans" cxnId="{00063A8B-845B-4768-B793-05AA6FB30D1D}">
      <dgm:prSet/>
      <dgm:spPr/>
      <dgm:t>
        <a:bodyPr/>
        <a:lstStyle/>
        <a:p>
          <a:endParaRPr lang="es-ES"/>
        </a:p>
      </dgm:t>
    </dgm:pt>
    <dgm:pt modelId="{B7C6E097-1F79-4B2E-8A07-32BCF29B1195}">
      <dgm:prSet custT="1"/>
      <dgm:spPr/>
      <dgm:t>
        <a:bodyPr/>
        <a:lstStyle/>
        <a:p>
          <a:r>
            <a:rPr lang="es-ES" sz="2400" dirty="0"/>
            <a:t>0F100</a:t>
          </a:r>
        </a:p>
      </dgm:t>
    </dgm:pt>
    <dgm:pt modelId="{E20CD2BA-B406-486D-B297-93A1FCF93E19}" type="parTrans" cxnId="{7F8B1C7E-0635-4D9D-9D9B-AC282156103D}">
      <dgm:prSet/>
      <dgm:spPr/>
      <dgm:t>
        <a:bodyPr/>
        <a:lstStyle/>
        <a:p>
          <a:endParaRPr lang="es-ES"/>
        </a:p>
      </dgm:t>
    </dgm:pt>
    <dgm:pt modelId="{2148C068-AEA2-4BDB-883A-95F770014C94}" type="sibTrans" cxnId="{7F8B1C7E-0635-4D9D-9D9B-AC282156103D}">
      <dgm:prSet/>
      <dgm:spPr/>
      <dgm:t>
        <a:bodyPr/>
        <a:lstStyle/>
        <a:p>
          <a:endParaRPr lang="es-ES"/>
        </a:p>
      </dgm:t>
    </dgm:pt>
    <dgm:pt modelId="{B65B63B0-DD2C-402F-AAB0-B3E1FA8A4846}">
      <dgm:prSet custT="1"/>
      <dgm:spPr/>
      <dgm:t>
        <a:bodyPr/>
        <a:lstStyle/>
        <a:p>
          <a:r>
            <a:rPr lang="es-ES" sz="2400" dirty="0"/>
            <a:t>0F101</a:t>
          </a:r>
        </a:p>
      </dgm:t>
    </dgm:pt>
    <dgm:pt modelId="{791706C2-5B8F-40C6-9A7A-C9DFE4AF8018}" type="parTrans" cxnId="{E69A3BE7-13F7-4D29-8A3D-CC40F2E8902C}">
      <dgm:prSet/>
      <dgm:spPr/>
      <dgm:t>
        <a:bodyPr/>
        <a:lstStyle/>
        <a:p>
          <a:endParaRPr lang="es-ES"/>
        </a:p>
      </dgm:t>
    </dgm:pt>
    <dgm:pt modelId="{7E2F7593-772F-43EA-8722-1149D909A9AA}" type="sibTrans" cxnId="{E69A3BE7-13F7-4D29-8A3D-CC40F2E8902C}">
      <dgm:prSet/>
      <dgm:spPr/>
      <dgm:t>
        <a:bodyPr/>
        <a:lstStyle/>
        <a:p>
          <a:endParaRPr lang="es-ES"/>
        </a:p>
      </dgm:t>
    </dgm:pt>
    <dgm:pt modelId="{CC9F4B4F-716D-44A6-8F15-DF1B3B185234}">
      <dgm:prSet custT="1"/>
      <dgm:spPr/>
      <dgm:t>
        <a:bodyPr/>
        <a:lstStyle/>
        <a:p>
          <a:r>
            <a:rPr lang="es-ES" sz="2400" dirty="0"/>
            <a:t>0F110</a:t>
          </a:r>
        </a:p>
      </dgm:t>
    </dgm:pt>
    <dgm:pt modelId="{FCA6AD8F-808D-4B0D-B4F8-3BA75877B2A2}" type="parTrans" cxnId="{586EA09A-F9A8-482A-8975-85550AC283CB}">
      <dgm:prSet/>
      <dgm:spPr/>
      <dgm:t>
        <a:bodyPr/>
        <a:lstStyle/>
        <a:p>
          <a:endParaRPr lang="es-ES"/>
        </a:p>
      </dgm:t>
    </dgm:pt>
    <dgm:pt modelId="{0F92D750-98D4-4F38-9ADD-7BBA8CA66B56}" type="sibTrans" cxnId="{586EA09A-F9A8-482A-8975-85550AC283CB}">
      <dgm:prSet/>
      <dgm:spPr/>
      <dgm:t>
        <a:bodyPr/>
        <a:lstStyle/>
        <a:p>
          <a:endParaRPr lang="es-ES"/>
        </a:p>
      </dgm:t>
    </dgm:pt>
    <dgm:pt modelId="{90F3B448-DE27-4927-AFEF-92D8964AB88D}" type="pres">
      <dgm:prSet presAssocID="{EE1DB149-5303-423E-86FA-3A1A2D0F299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383BC21-66D0-48C2-8F9F-1E2184459953}" type="pres">
      <dgm:prSet presAssocID="{4C096ADC-20A0-4C6D-9CA7-A9A84DB6E9CD}" presName="linNode" presStyleCnt="0"/>
      <dgm:spPr/>
    </dgm:pt>
    <dgm:pt modelId="{61AFF6CE-8A84-48E3-BB77-96F6DCA0D78C}" type="pres">
      <dgm:prSet presAssocID="{4C096ADC-20A0-4C6D-9CA7-A9A84DB6E9CD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8A3DC1-0BAA-41A3-A346-FDEC4E3CCFB9}" type="pres">
      <dgm:prSet presAssocID="{4C096ADC-20A0-4C6D-9CA7-A9A84DB6E9CD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672BCC-50C4-4924-9066-46D9311ED320}" type="pres">
      <dgm:prSet presAssocID="{6004B64A-3DB0-455B-9156-0206A692EF1C}" presName="sp" presStyleCnt="0"/>
      <dgm:spPr/>
    </dgm:pt>
    <dgm:pt modelId="{FA9865C3-253B-4837-AAB2-CAF69F8A2835}" type="pres">
      <dgm:prSet presAssocID="{CB99C16B-1F48-45C8-887A-A7EB0F9BF9D3}" presName="linNode" presStyleCnt="0"/>
      <dgm:spPr/>
    </dgm:pt>
    <dgm:pt modelId="{93324231-C2F4-4AE9-AFA5-450E9BAFBDFF}" type="pres">
      <dgm:prSet presAssocID="{CB99C16B-1F48-45C8-887A-A7EB0F9BF9D3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12D3C5-7A74-4AA9-B459-10209C7DDE12}" type="pres">
      <dgm:prSet presAssocID="{CB99C16B-1F48-45C8-887A-A7EB0F9BF9D3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EF3E3E-6BEB-4B83-AAB5-93CF8174901B}" type="pres">
      <dgm:prSet presAssocID="{C10ED5EC-83C0-4B26-BCFB-28191EA8B9AD}" presName="sp" presStyleCnt="0"/>
      <dgm:spPr/>
    </dgm:pt>
    <dgm:pt modelId="{9C4823F1-C52B-4F27-966E-3DDB3C2956D6}" type="pres">
      <dgm:prSet presAssocID="{0EEA78F9-E0C2-40E8-B679-36A09CFE9008}" presName="linNode" presStyleCnt="0"/>
      <dgm:spPr/>
    </dgm:pt>
    <dgm:pt modelId="{B2AF903C-1F6E-4DBF-895F-FF6EEC2023B5}" type="pres">
      <dgm:prSet presAssocID="{0EEA78F9-E0C2-40E8-B679-36A09CFE9008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23C857-A205-4038-89BC-50FF57B74A9B}" type="pres">
      <dgm:prSet presAssocID="{0EEA78F9-E0C2-40E8-B679-36A09CFE9008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47417F-5215-4955-8071-8A3035E03779}" type="pres">
      <dgm:prSet presAssocID="{D2EF5ABE-D14A-46F4-9E41-FCF2D8031E4E}" presName="sp" presStyleCnt="0"/>
      <dgm:spPr/>
    </dgm:pt>
    <dgm:pt modelId="{3F350D1E-A1A3-45F1-9CD9-D1E199B5E0EA}" type="pres">
      <dgm:prSet presAssocID="{19C9A0EC-8C32-4988-B33F-DB4ABA8A8D0D}" presName="linNode" presStyleCnt="0"/>
      <dgm:spPr/>
    </dgm:pt>
    <dgm:pt modelId="{6DD4F9A1-D719-4D9E-90FC-EAC8DFA0BF23}" type="pres">
      <dgm:prSet presAssocID="{19C9A0EC-8C32-4988-B33F-DB4ABA8A8D0D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6194AA0-F04D-433A-811B-DAA33CB37553}" type="pres">
      <dgm:prSet presAssocID="{19C9A0EC-8C32-4988-B33F-DB4ABA8A8D0D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B0DBC8-C532-46E3-B7B1-691E3FF8095D}" type="pres">
      <dgm:prSet presAssocID="{483049F7-044A-4CF5-B36C-D7D8F1B5C9E1}" presName="sp" presStyleCnt="0"/>
      <dgm:spPr/>
    </dgm:pt>
    <dgm:pt modelId="{2B75E952-E247-4E9B-AD45-7BA874A46C24}" type="pres">
      <dgm:prSet presAssocID="{9244E5C0-C7EE-4B21-AE13-B4FAA46C818F}" presName="linNode" presStyleCnt="0"/>
      <dgm:spPr/>
    </dgm:pt>
    <dgm:pt modelId="{8DC1373E-1905-43B2-BD26-C2ABE8666BCB}" type="pres">
      <dgm:prSet presAssocID="{9244E5C0-C7EE-4B21-AE13-B4FAA46C818F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A158917-1256-44E7-BBC0-A24B32B6DFD0}" type="pres">
      <dgm:prSet presAssocID="{9244E5C0-C7EE-4B21-AE13-B4FAA46C818F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7FF7854-8AB2-4E3A-9CFE-9DB10B9B5389}" type="pres">
      <dgm:prSet presAssocID="{860C6E4D-555C-4190-B5EB-A793A253EF39}" presName="sp" presStyleCnt="0"/>
      <dgm:spPr/>
    </dgm:pt>
    <dgm:pt modelId="{00FDF3DB-D623-47AD-BB0F-0F6151D6A0B1}" type="pres">
      <dgm:prSet presAssocID="{FA66022F-0286-4C93-8FB3-4A93BB5771A4}" presName="linNode" presStyleCnt="0"/>
      <dgm:spPr/>
    </dgm:pt>
    <dgm:pt modelId="{04546906-2F37-4B6E-92AE-A9F7E8753A55}" type="pres">
      <dgm:prSet presAssocID="{FA66022F-0286-4C93-8FB3-4A93BB5771A4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693813-CBBD-4864-82FF-28522ED3584F}" type="pres">
      <dgm:prSet presAssocID="{FA66022F-0286-4C93-8FB3-4A93BB5771A4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578DA42-C2B4-491E-B1EC-0AEC6B1CF84F}" type="presOf" srcId="{19C9A0EC-8C32-4988-B33F-DB4ABA8A8D0D}" destId="{6DD4F9A1-D719-4D9E-90FC-EAC8DFA0BF23}" srcOrd="0" destOrd="0" presId="urn:microsoft.com/office/officeart/2005/8/layout/vList5"/>
    <dgm:cxn modelId="{31027124-6792-46E6-88BF-B143D17A7E82}" type="presOf" srcId="{CC9F4B4F-716D-44A6-8F15-DF1B3B185234}" destId="{6A693813-CBBD-4864-82FF-28522ED3584F}" srcOrd="0" destOrd="0" presId="urn:microsoft.com/office/officeart/2005/8/layout/vList5"/>
    <dgm:cxn modelId="{923A2C81-C7DC-4B4C-B249-0472969DC15D}" type="presOf" srcId="{0330B75A-2327-4B5E-BE9D-C88A60031D5B}" destId="{8C8A3DC1-0BAA-41A3-A346-FDEC4E3CCFB9}" srcOrd="0" destOrd="0" presId="urn:microsoft.com/office/officeart/2005/8/layout/vList5"/>
    <dgm:cxn modelId="{373F5BFB-0EE5-4CEE-9471-8B7B9C09C3DD}" type="presOf" srcId="{B65B63B0-DD2C-402F-AAB0-B3E1FA8A4846}" destId="{9A158917-1256-44E7-BBC0-A24B32B6DFD0}" srcOrd="0" destOrd="0" presId="urn:microsoft.com/office/officeart/2005/8/layout/vList5"/>
    <dgm:cxn modelId="{5D41AA2A-9183-456B-B43A-ABCB9E839D96}" type="presOf" srcId="{FA66022F-0286-4C93-8FB3-4A93BB5771A4}" destId="{04546906-2F37-4B6E-92AE-A9F7E8753A55}" srcOrd="0" destOrd="0" presId="urn:microsoft.com/office/officeart/2005/8/layout/vList5"/>
    <dgm:cxn modelId="{538C09DE-B312-455E-99E1-78A5F0570C3F}" type="presOf" srcId="{EE1DB149-5303-423E-86FA-3A1A2D0F2998}" destId="{90F3B448-DE27-4927-AFEF-92D8964AB88D}" srcOrd="0" destOrd="0" presId="urn:microsoft.com/office/officeart/2005/8/layout/vList5"/>
    <dgm:cxn modelId="{00063A8B-845B-4768-B793-05AA6FB30D1D}" srcId="{0EEA78F9-E0C2-40E8-B679-36A09CFE9008}" destId="{B68C39DD-D2AF-4217-B912-7F56056C9424}" srcOrd="0" destOrd="0" parTransId="{1A8F2A0E-5DC1-492A-977C-126FB07149D4}" sibTransId="{9D58C11F-08CA-4488-AF4E-24667CA76CD7}"/>
    <dgm:cxn modelId="{9637EAC5-8F36-4201-9151-18E09ABEC2B0}" srcId="{EE1DB149-5303-423E-86FA-3A1A2D0F2998}" destId="{4C096ADC-20A0-4C6D-9CA7-A9A84DB6E9CD}" srcOrd="0" destOrd="0" parTransId="{75259B4E-5592-4B8B-AC50-925C35F19A4D}" sibTransId="{6004B64A-3DB0-455B-9156-0206A692EF1C}"/>
    <dgm:cxn modelId="{7F8B1C7E-0635-4D9D-9D9B-AC282156103D}" srcId="{19C9A0EC-8C32-4988-B33F-DB4ABA8A8D0D}" destId="{B7C6E097-1F79-4B2E-8A07-32BCF29B1195}" srcOrd="0" destOrd="0" parTransId="{E20CD2BA-B406-486D-B297-93A1FCF93E19}" sibTransId="{2148C068-AEA2-4BDB-883A-95F770014C94}"/>
    <dgm:cxn modelId="{E69A3BE7-13F7-4D29-8A3D-CC40F2E8902C}" srcId="{9244E5C0-C7EE-4B21-AE13-B4FAA46C818F}" destId="{B65B63B0-DD2C-402F-AAB0-B3E1FA8A4846}" srcOrd="0" destOrd="0" parTransId="{791706C2-5B8F-40C6-9A7A-C9DFE4AF8018}" sibTransId="{7E2F7593-772F-43EA-8722-1149D909A9AA}"/>
    <dgm:cxn modelId="{77965DB4-BF3E-4A61-B740-D3D42C7C45BB}" srcId="{EE1DB149-5303-423E-86FA-3A1A2D0F2998}" destId="{FA66022F-0286-4C93-8FB3-4A93BB5771A4}" srcOrd="5" destOrd="0" parTransId="{60043130-9E35-43C6-9CD3-C6C0BDB3529E}" sibTransId="{45095DDF-4396-441F-84E1-3A84F1F72474}"/>
    <dgm:cxn modelId="{EE620EF5-6248-4E92-BFC0-E8C7F37D371D}" type="presOf" srcId="{9748159C-8D4C-4C57-9AA1-75C95DB08D0D}" destId="{F112D3C5-7A74-4AA9-B459-10209C7DDE12}" srcOrd="0" destOrd="0" presId="urn:microsoft.com/office/officeart/2005/8/layout/vList5"/>
    <dgm:cxn modelId="{375A683C-CE12-422F-8E37-3766992683C7}" srcId="{4C096ADC-20A0-4C6D-9CA7-A9A84DB6E9CD}" destId="{0330B75A-2327-4B5E-BE9D-C88A60031D5B}" srcOrd="0" destOrd="0" parTransId="{72D7B3BF-7A79-4F02-B31F-9FB92AACB2F6}" sibTransId="{8D1C4D9B-6713-4117-8B5D-28A27B917B7D}"/>
    <dgm:cxn modelId="{55B05F0C-503C-498A-A41F-40A7D21D7898}" srcId="{EE1DB149-5303-423E-86FA-3A1A2D0F2998}" destId="{0EEA78F9-E0C2-40E8-B679-36A09CFE9008}" srcOrd="2" destOrd="0" parTransId="{DDC8F3B7-373D-4D1F-AD56-DED6991BB77A}" sibTransId="{D2EF5ABE-D14A-46F4-9E41-FCF2D8031E4E}"/>
    <dgm:cxn modelId="{E2B813BE-B891-439F-89A3-A188AC4BEFB5}" srcId="{EE1DB149-5303-423E-86FA-3A1A2D0F2998}" destId="{CB99C16B-1F48-45C8-887A-A7EB0F9BF9D3}" srcOrd="1" destOrd="0" parTransId="{CB24B94F-5A95-4055-A3C3-2E7F9B0B2FF2}" sibTransId="{C10ED5EC-83C0-4B26-BCFB-28191EA8B9AD}"/>
    <dgm:cxn modelId="{586EA09A-F9A8-482A-8975-85550AC283CB}" srcId="{FA66022F-0286-4C93-8FB3-4A93BB5771A4}" destId="{CC9F4B4F-716D-44A6-8F15-DF1B3B185234}" srcOrd="0" destOrd="0" parTransId="{FCA6AD8F-808D-4B0D-B4F8-3BA75877B2A2}" sibTransId="{0F92D750-98D4-4F38-9ADD-7BBA8CA66B56}"/>
    <dgm:cxn modelId="{F8586B6C-954B-43FF-8A86-AEB3501B9956}" type="presOf" srcId="{CB99C16B-1F48-45C8-887A-A7EB0F9BF9D3}" destId="{93324231-C2F4-4AE9-AFA5-450E9BAFBDFF}" srcOrd="0" destOrd="0" presId="urn:microsoft.com/office/officeart/2005/8/layout/vList5"/>
    <dgm:cxn modelId="{E4B4BE36-4282-4C3D-A1B9-95E7C0C0B850}" srcId="{EE1DB149-5303-423E-86FA-3A1A2D0F2998}" destId="{9244E5C0-C7EE-4B21-AE13-B4FAA46C818F}" srcOrd="4" destOrd="0" parTransId="{0F8B7ED5-C3DB-4080-BCBF-D73673B4A37A}" sibTransId="{860C6E4D-555C-4190-B5EB-A793A253EF39}"/>
    <dgm:cxn modelId="{6DF8C46F-761E-49C1-8A80-C238C388F188}" srcId="{EE1DB149-5303-423E-86FA-3A1A2D0F2998}" destId="{19C9A0EC-8C32-4988-B33F-DB4ABA8A8D0D}" srcOrd="3" destOrd="0" parTransId="{792D1D68-4853-4B26-8023-6E109354CFBD}" sibTransId="{483049F7-044A-4CF5-B36C-D7D8F1B5C9E1}"/>
    <dgm:cxn modelId="{850A4D4E-FF58-4C9C-8E78-7469548CAA93}" type="presOf" srcId="{B7C6E097-1F79-4B2E-8A07-32BCF29B1195}" destId="{36194AA0-F04D-433A-811B-DAA33CB37553}" srcOrd="0" destOrd="0" presId="urn:microsoft.com/office/officeart/2005/8/layout/vList5"/>
    <dgm:cxn modelId="{8782D54C-ACBA-403F-9F4D-180BBDB1E43E}" srcId="{CB99C16B-1F48-45C8-887A-A7EB0F9BF9D3}" destId="{9748159C-8D4C-4C57-9AA1-75C95DB08D0D}" srcOrd="0" destOrd="0" parTransId="{8060B520-081A-4B10-8D13-9D47C2D6F0A9}" sibTransId="{E9193B83-FE56-47C9-B0A2-9CF996979046}"/>
    <dgm:cxn modelId="{24AD22B8-DC62-4ADF-B9EF-5534E59EAB8F}" type="presOf" srcId="{B68C39DD-D2AF-4217-B912-7F56056C9424}" destId="{0F23C857-A205-4038-89BC-50FF57B74A9B}" srcOrd="0" destOrd="0" presId="urn:microsoft.com/office/officeart/2005/8/layout/vList5"/>
    <dgm:cxn modelId="{FDA22EFC-BD61-4595-A039-D9184F34AD2A}" type="presOf" srcId="{9244E5C0-C7EE-4B21-AE13-B4FAA46C818F}" destId="{8DC1373E-1905-43B2-BD26-C2ABE8666BCB}" srcOrd="0" destOrd="0" presId="urn:microsoft.com/office/officeart/2005/8/layout/vList5"/>
    <dgm:cxn modelId="{5B205E19-7A23-4252-BC27-BA64C12F0826}" type="presOf" srcId="{0EEA78F9-E0C2-40E8-B679-36A09CFE9008}" destId="{B2AF903C-1F6E-4DBF-895F-FF6EEC2023B5}" srcOrd="0" destOrd="0" presId="urn:microsoft.com/office/officeart/2005/8/layout/vList5"/>
    <dgm:cxn modelId="{51F8DB79-5525-43F1-B231-8BCB5106BDAD}" type="presOf" srcId="{4C096ADC-20A0-4C6D-9CA7-A9A84DB6E9CD}" destId="{61AFF6CE-8A84-48E3-BB77-96F6DCA0D78C}" srcOrd="0" destOrd="0" presId="urn:microsoft.com/office/officeart/2005/8/layout/vList5"/>
    <dgm:cxn modelId="{74E37B27-580A-4CB5-BD3B-99A8129CF3FA}" type="presParOf" srcId="{90F3B448-DE27-4927-AFEF-92D8964AB88D}" destId="{6383BC21-66D0-48C2-8F9F-1E2184459953}" srcOrd="0" destOrd="0" presId="urn:microsoft.com/office/officeart/2005/8/layout/vList5"/>
    <dgm:cxn modelId="{445147C7-0A4B-4CDC-84E4-55351670E3B8}" type="presParOf" srcId="{6383BC21-66D0-48C2-8F9F-1E2184459953}" destId="{61AFF6CE-8A84-48E3-BB77-96F6DCA0D78C}" srcOrd="0" destOrd="0" presId="urn:microsoft.com/office/officeart/2005/8/layout/vList5"/>
    <dgm:cxn modelId="{8D9DFBA2-A5EE-460A-A354-A27AD39D3D0D}" type="presParOf" srcId="{6383BC21-66D0-48C2-8F9F-1E2184459953}" destId="{8C8A3DC1-0BAA-41A3-A346-FDEC4E3CCFB9}" srcOrd="1" destOrd="0" presId="urn:microsoft.com/office/officeart/2005/8/layout/vList5"/>
    <dgm:cxn modelId="{CA904637-4C5A-4E77-8252-2FF569446C0B}" type="presParOf" srcId="{90F3B448-DE27-4927-AFEF-92D8964AB88D}" destId="{FC672BCC-50C4-4924-9066-46D9311ED320}" srcOrd="1" destOrd="0" presId="urn:microsoft.com/office/officeart/2005/8/layout/vList5"/>
    <dgm:cxn modelId="{206B0B0D-3DFB-4EBC-834D-041540B62992}" type="presParOf" srcId="{90F3B448-DE27-4927-AFEF-92D8964AB88D}" destId="{FA9865C3-253B-4837-AAB2-CAF69F8A2835}" srcOrd="2" destOrd="0" presId="urn:microsoft.com/office/officeart/2005/8/layout/vList5"/>
    <dgm:cxn modelId="{BCEB6C1D-3914-439B-B9C1-ACEFE6F8B351}" type="presParOf" srcId="{FA9865C3-253B-4837-AAB2-CAF69F8A2835}" destId="{93324231-C2F4-4AE9-AFA5-450E9BAFBDFF}" srcOrd="0" destOrd="0" presId="urn:microsoft.com/office/officeart/2005/8/layout/vList5"/>
    <dgm:cxn modelId="{D67F540C-E9AC-4898-8719-079E48261EE2}" type="presParOf" srcId="{FA9865C3-253B-4837-AAB2-CAF69F8A2835}" destId="{F112D3C5-7A74-4AA9-B459-10209C7DDE12}" srcOrd="1" destOrd="0" presId="urn:microsoft.com/office/officeart/2005/8/layout/vList5"/>
    <dgm:cxn modelId="{A5FCDCF5-08EB-4D07-958E-145190217B63}" type="presParOf" srcId="{90F3B448-DE27-4927-AFEF-92D8964AB88D}" destId="{C1EF3E3E-6BEB-4B83-AAB5-93CF8174901B}" srcOrd="3" destOrd="0" presId="urn:microsoft.com/office/officeart/2005/8/layout/vList5"/>
    <dgm:cxn modelId="{F211C842-13B8-4732-B093-52EEFF5C5FB0}" type="presParOf" srcId="{90F3B448-DE27-4927-AFEF-92D8964AB88D}" destId="{9C4823F1-C52B-4F27-966E-3DDB3C2956D6}" srcOrd="4" destOrd="0" presId="urn:microsoft.com/office/officeart/2005/8/layout/vList5"/>
    <dgm:cxn modelId="{15F33283-6079-4A9E-A8F5-35E09D40E440}" type="presParOf" srcId="{9C4823F1-C52B-4F27-966E-3DDB3C2956D6}" destId="{B2AF903C-1F6E-4DBF-895F-FF6EEC2023B5}" srcOrd="0" destOrd="0" presId="urn:microsoft.com/office/officeart/2005/8/layout/vList5"/>
    <dgm:cxn modelId="{59E77459-2DD8-4AE5-A836-D74D742AB91F}" type="presParOf" srcId="{9C4823F1-C52B-4F27-966E-3DDB3C2956D6}" destId="{0F23C857-A205-4038-89BC-50FF57B74A9B}" srcOrd="1" destOrd="0" presId="urn:microsoft.com/office/officeart/2005/8/layout/vList5"/>
    <dgm:cxn modelId="{49710636-2E56-4FB9-A1CE-3D80C80BEB73}" type="presParOf" srcId="{90F3B448-DE27-4927-AFEF-92D8964AB88D}" destId="{8A47417F-5215-4955-8071-8A3035E03779}" srcOrd="5" destOrd="0" presId="urn:microsoft.com/office/officeart/2005/8/layout/vList5"/>
    <dgm:cxn modelId="{C2AA299C-65DF-4534-B6F5-67B8846614D4}" type="presParOf" srcId="{90F3B448-DE27-4927-AFEF-92D8964AB88D}" destId="{3F350D1E-A1A3-45F1-9CD9-D1E199B5E0EA}" srcOrd="6" destOrd="0" presId="urn:microsoft.com/office/officeart/2005/8/layout/vList5"/>
    <dgm:cxn modelId="{313770B8-CE71-479A-A07F-5244DBC20744}" type="presParOf" srcId="{3F350D1E-A1A3-45F1-9CD9-D1E199B5E0EA}" destId="{6DD4F9A1-D719-4D9E-90FC-EAC8DFA0BF23}" srcOrd="0" destOrd="0" presId="urn:microsoft.com/office/officeart/2005/8/layout/vList5"/>
    <dgm:cxn modelId="{08BF59B9-DF8C-4518-B409-13BF04697216}" type="presParOf" srcId="{3F350D1E-A1A3-45F1-9CD9-D1E199B5E0EA}" destId="{36194AA0-F04D-433A-811B-DAA33CB37553}" srcOrd="1" destOrd="0" presId="urn:microsoft.com/office/officeart/2005/8/layout/vList5"/>
    <dgm:cxn modelId="{7A9835FF-65B7-4FE1-B48D-64C8851C8322}" type="presParOf" srcId="{90F3B448-DE27-4927-AFEF-92D8964AB88D}" destId="{16B0DBC8-C532-46E3-B7B1-691E3FF8095D}" srcOrd="7" destOrd="0" presId="urn:microsoft.com/office/officeart/2005/8/layout/vList5"/>
    <dgm:cxn modelId="{148AF52F-D094-4725-96D8-645284A3364B}" type="presParOf" srcId="{90F3B448-DE27-4927-AFEF-92D8964AB88D}" destId="{2B75E952-E247-4E9B-AD45-7BA874A46C24}" srcOrd="8" destOrd="0" presId="urn:microsoft.com/office/officeart/2005/8/layout/vList5"/>
    <dgm:cxn modelId="{AB8E5E52-649F-4F8F-8464-518413C54C5C}" type="presParOf" srcId="{2B75E952-E247-4E9B-AD45-7BA874A46C24}" destId="{8DC1373E-1905-43B2-BD26-C2ABE8666BCB}" srcOrd="0" destOrd="0" presId="urn:microsoft.com/office/officeart/2005/8/layout/vList5"/>
    <dgm:cxn modelId="{352E5394-AE0A-44F8-9B50-F755FF66A3BF}" type="presParOf" srcId="{2B75E952-E247-4E9B-AD45-7BA874A46C24}" destId="{9A158917-1256-44E7-BBC0-A24B32B6DFD0}" srcOrd="1" destOrd="0" presId="urn:microsoft.com/office/officeart/2005/8/layout/vList5"/>
    <dgm:cxn modelId="{A8E749BB-F73B-4051-A906-3D0AEA782EF7}" type="presParOf" srcId="{90F3B448-DE27-4927-AFEF-92D8964AB88D}" destId="{17FF7854-8AB2-4E3A-9CFE-9DB10B9B5389}" srcOrd="9" destOrd="0" presId="urn:microsoft.com/office/officeart/2005/8/layout/vList5"/>
    <dgm:cxn modelId="{8A7CC7B1-5DC5-4FAE-A596-1E7A30B4F42A}" type="presParOf" srcId="{90F3B448-DE27-4927-AFEF-92D8964AB88D}" destId="{00FDF3DB-D623-47AD-BB0F-0F6151D6A0B1}" srcOrd="10" destOrd="0" presId="urn:microsoft.com/office/officeart/2005/8/layout/vList5"/>
    <dgm:cxn modelId="{BF48518A-E6DF-4B5A-B957-6B8E0BC7D766}" type="presParOf" srcId="{00FDF3DB-D623-47AD-BB0F-0F6151D6A0B1}" destId="{04546906-2F37-4B6E-92AE-A9F7E8753A55}" srcOrd="0" destOrd="0" presId="urn:microsoft.com/office/officeart/2005/8/layout/vList5"/>
    <dgm:cxn modelId="{F6035E67-23C8-4154-B3EB-E3EE75F43A2E}" type="presParOf" srcId="{00FDF3DB-D623-47AD-BB0F-0F6151D6A0B1}" destId="{6A693813-CBBD-4864-82FF-28522ED358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1E2C89-73E4-4297-91E0-E50C982FF515}" type="doc">
      <dgm:prSet loTypeId="urn:microsoft.com/office/officeart/2005/8/layout/hProcess9" loCatId="process" qsTypeId="urn:microsoft.com/office/officeart/2005/8/quickstyle/simple3" qsCatId="simple" csTypeId="urn:microsoft.com/office/officeart/2005/8/colors/colorful1" csCatId="colorful" phldr="1"/>
      <dgm:spPr/>
    </dgm:pt>
    <dgm:pt modelId="{A3B2BDF3-F9A9-4E79-AC32-BC70391C3FEE}">
      <dgm:prSet phldrT="[Texto]"/>
      <dgm:spPr/>
      <dgm:t>
        <a:bodyPr/>
        <a:lstStyle/>
        <a:p>
          <a:r>
            <a:rPr lang="es-MX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Declarar el vector</a:t>
          </a:r>
          <a:endParaRPr lang="es-AR" b="1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7C7DBE8-D3B9-48E1-AEA3-9FC5338F9AA1}" type="parTrans" cxnId="{40B509C6-3670-419B-8319-6D1F69E2629B}">
      <dgm:prSet/>
      <dgm:spPr/>
      <dgm:t>
        <a:bodyPr/>
        <a:lstStyle/>
        <a:p>
          <a:endParaRPr lang="es-AR" b="1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819DEEE-CC71-48C4-BEF4-00C99E0D7EAB}" type="sibTrans" cxnId="{40B509C6-3670-419B-8319-6D1F69E2629B}">
      <dgm:prSet/>
      <dgm:spPr/>
      <dgm:t>
        <a:bodyPr/>
        <a:lstStyle/>
        <a:p>
          <a:endParaRPr lang="es-AR" b="1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1A2F529-3FE6-4C9F-A5D6-6BDB26514308}">
      <dgm:prSet phldrT="[Texto]"/>
      <dgm:spPr/>
      <dgm:t>
        <a:bodyPr/>
        <a:lstStyle/>
        <a:p>
          <a:r>
            <a:rPr lang="es-MX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Operaciones que se realizan</a:t>
          </a:r>
          <a:endParaRPr lang="es-AR" b="1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20C5009-37DA-4DEC-B1C5-37876F5483C8}" type="parTrans" cxnId="{81421A89-DED4-48DD-A07D-C086F00F9208}">
      <dgm:prSet/>
      <dgm:spPr/>
      <dgm:t>
        <a:bodyPr/>
        <a:lstStyle/>
        <a:p>
          <a:endParaRPr lang="es-AR" b="1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160AEDD-18D7-4FFE-89C6-347C71B7D8AC}" type="sibTrans" cxnId="{81421A89-DED4-48DD-A07D-C086F00F9208}">
      <dgm:prSet/>
      <dgm:spPr/>
      <dgm:t>
        <a:bodyPr/>
        <a:lstStyle/>
        <a:p>
          <a:endParaRPr lang="es-AR" b="1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443CCA3-4E22-4C30-AD4C-4BAC17A76F85}">
      <dgm:prSet phldrT="[Texto]"/>
      <dgm:spPr/>
      <dgm:t>
        <a:bodyPr/>
        <a:lstStyle/>
        <a:p>
          <a:r>
            <a:rPr lang="es-MX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Mostrar el contenido del vector</a:t>
          </a:r>
          <a:endParaRPr lang="es-AR" b="1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01CAD0B-0C0E-4D85-9ECD-B9156793BD1A}" type="parTrans" cxnId="{E51B654C-8768-4B22-A7BA-21FF249B7EB5}">
      <dgm:prSet/>
      <dgm:spPr/>
      <dgm:t>
        <a:bodyPr/>
        <a:lstStyle/>
        <a:p>
          <a:endParaRPr lang="es-AR" b="1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CB886E64-DA5C-45B2-8571-172862ACCE95}" type="sibTrans" cxnId="{E51B654C-8768-4B22-A7BA-21FF249B7EB5}">
      <dgm:prSet/>
      <dgm:spPr/>
      <dgm:t>
        <a:bodyPr/>
        <a:lstStyle/>
        <a:p>
          <a:endParaRPr lang="es-AR" b="1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B1C6334-CEE7-47BB-BBC3-A11D8E572C10}">
      <dgm:prSet/>
      <dgm:spPr/>
      <dgm:t>
        <a:bodyPr/>
        <a:lstStyle/>
        <a:p>
          <a:r>
            <a:rPr lang="es-MX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Limpieza del vector</a:t>
          </a:r>
          <a:endParaRPr lang="es-AR" b="1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44BB48A-ED0E-457B-A3AF-C918B5145465}" type="parTrans" cxnId="{495F7409-48F2-4BA7-9D93-42A95FDAD7BB}">
      <dgm:prSet/>
      <dgm:spPr/>
      <dgm:t>
        <a:bodyPr/>
        <a:lstStyle/>
        <a:p>
          <a:endParaRPr lang="es-AR" b="1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6AD1E5C-8904-4F24-ABD9-FAEB2899F0C9}" type="sibTrans" cxnId="{495F7409-48F2-4BA7-9D93-42A95FDAD7BB}">
      <dgm:prSet/>
      <dgm:spPr/>
      <dgm:t>
        <a:bodyPr/>
        <a:lstStyle/>
        <a:p>
          <a:endParaRPr lang="es-AR" b="1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29B0AEA-81DC-46C3-8858-C10155110B50}">
      <dgm:prSet/>
      <dgm:spPr/>
      <dgm:t>
        <a:bodyPr/>
        <a:lstStyle/>
        <a:p>
          <a:r>
            <a:rPr lang="es-MX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Carga del vector</a:t>
          </a:r>
          <a:endParaRPr lang="es-AR" b="1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A239C02-F3A0-4C05-986B-226D8CF0D1DF}" type="parTrans" cxnId="{E4D7A455-A646-455E-87C1-64E2D04C7EED}">
      <dgm:prSet/>
      <dgm:spPr/>
      <dgm:t>
        <a:bodyPr/>
        <a:lstStyle/>
        <a:p>
          <a:endParaRPr lang="es-AR" b="1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8E4F78E-F8FF-4889-909E-DD5B320F72AA}" type="sibTrans" cxnId="{E4D7A455-A646-455E-87C1-64E2D04C7EED}">
      <dgm:prSet/>
      <dgm:spPr/>
      <dgm:t>
        <a:bodyPr/>
        <a:lstStyle/>
        <a:p>
          <a:endParaRPr lang="es-AR" b="1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9306172-9CEB-47CD-9A01-2F41147D8362}" type="pres">
      <dgm:prSet presAssocID="{891E2C89-73E4-4297-91E0-E50C982FF515}" presName="CompostProcess" presStyleCnt="0">
        <dgm:presLayoutVars>
          <dgm:dir/>
          <dgm:resizeHandles val="exact"/>
        </dgm:presLayoutVars>
      </dgm:prSet>
      <dgm:spPr/>
    </dgm:pt>
    <dgm:pt modelId="{83F34902-7DC4-4F37-B284-6C023EE3AE51}" type="pres">
      <dgm:prSet presAssocID="{891E2C89-73E4-4297-91E0-E50C982FF515}" presName="arrow" presStyleLbl="bgShp" presStyleIdx="0" presStyleCnt="1"/>
      <dgm:spPr/>
    </dgm:pt>
    <dgm:pt modelId="{F3D485C1-B8A6-4FFE-81D3-7AE366522B7B}" type="pres">
      <dgm:prSet presAssocID="{891E2C89-73E4-4297-91E0-E50C982FF515}" presName="linearProcess" presStyleCnt="0"/>
      <dgm:spPr/>
    </dgm:pt>
    <dgm:pt modelId="{8C6DD4DC-C6CA-4C24-897B-C03BBBDB3884}" type="pres">
      <dgm:prSet presAssocID="{A3B2BDF3-F9A9-4E79-AC32-BC70391C3FEE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1D33715-9C66-4192-A59A-91A1C4257B89}" type="pres">
      <dgm:prSet presAssocID="{8819DEEE-CC71-48C4-BEF4-00C99E0D7EAB}" presName="sibTrans" presStyleCnt="0"/>
      <dgm:spPr/>
    </dgm:pt>
    <dgm:pt modelId="{7227E3A3-B6B0-4477-B421-544EA057A57D}" type="pres">
      <dgm:prSet presAssocID="{4B1C6334-CEE7-47BB-BBC3-A11D8E572C10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F4F69FE-8B92-41C7-946F-9182913A8EA0}" type="pres">
      <dgm:prSet presAssocID="{D6AD1E5C-8904-4F24-ABD9-FAEB2899F0C9}" presName="sibTrans" presStyleCnt="0"/>
      <dgm:spPr/>
    </dgm:pt>
    <dgm:pt modelId="{FD8CA64D-7327-4EF9-92ED-9ED56C069D2D}" type="pres">
      <dgm:prSet presAssocID="{929B0AEA-81DC-46C3-8858-C10155110B50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69FA96-236A-4839-8EDD-C0F0875DB059}" type="pres">
      <dgm:prSet presAssocID="{A8E4F78E-F8FF-4889-909E-DD5B320F72AA}" presName="sibTrans" presStyleCnt="0"/>
      <dgm:spPr/>
    </dgm:pt>
    <dgm:pt modelId="{1E5D9217-36B5-4AD3-8FD3-133B241F2CF3}" type="pres">
      <dgm:prSet presAssocID="{41A2F529-3FE6-4C9F-A5D6-6BDB26514308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17740D-F77E-4793-B170-CC4942CB8772}" type="pres">
      <dgm:prSet presAssocID="{B160AEDD-18D7-4FFE-89C6-347C71B7D8AC}" presName="sibTrans" presStyleCnt="0"/>
      <dgm:spPr/>
    </dgm:pt>
    <dgm:pt modelId="{BB585647-3B65-49D8-8787-034E6196FDC0}" type="pres">
      <dgm:prSet presAssocID="{F443CCA3-4E22-4C30-AD4C-4BAC17A76F8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95F7409-48F2-4BA7-9D93-42A95FDAD7BB}" srcId="{891E2C89-73E4-4297-91E0-E50C982FF515}" destId="{4B1C6334-CEE7-47BB-BBC3-A11D8E572C10}" srcOrd="1" destOrd="0" parTransId="{844BB48A-ED0E-457B-A3AF-C918B5145465}" sibTransId="{D6AD1E5C-8904-4F24-ABD9-FAEB2899F0C9}"/>
    <dgm:cxn modelId="{81421A89-DED4-48DD-A07D-C086F00F9208}" srcId="{891E2C89-73E4-4297-91E0-E50C982FF515}" destId="{41A2F529-3FE6-4C9F-A5D6-6BDB26514308}" srcOrd="3" destOrd="0" parTransId="{D20C5009-37DA-4DEC-B1C5-37876F5483C8}" sibTransId="{B160AEDD-18D7-4FFE-89C6-347C71B7D8AC}"/>
    <dgm:cxn modelId="{40B509C6-3670-419B-8319-6D1F69E2629B}" srcId="{891E2C89-73E4-4297-91E0-E50C982FF515}" destId="{A3B2BDF3-F9A9-4E79-AC32-BC70391C3FEE}" srcOrd="0" destOrd="0" parTransId="{F7C7DBE8-D3B9-48E1-AEA3-9FC5338F9AA1}" sibTransId="{8819DEEE-CC71-48C4-BEF4-00C99E0D7EAB}"/>
    <dgm:cxn modelId="{A00C383D-6D6E-44CB-9CF2-01B7A92A1FE6}" type="presOf" srcId="{41A2F529-3FE6-4C9F-A5D6-6BDB26514308}" destId="{1E5D9217-36B5-4AD3-8FD3-133B241F2CF3}" srcOrd="0" destOrd="0" presId="urn:microsoft.com/office/officeart/2005/8/layout/hProcess9"/>
    <dgm:cxn modelId="{D3EDC473-2F14-45D8-8869-CC69B425B869}" type="presOf" srcId="{F443CCA3-4E22-4C30-AD4C-4BAC17A76F85}" destId="{BB585647-3B65-49D8-8787-034E6196FDC0}" srcOrd="0" destOrd="0" presId="urn:microsoft.com/office/officeart/2005/8/layout/hProcess9"/>
    <dgm:cxn modelId="{78056E3A-D08E-4F73-9D3E-C272B234CD1D}" type="presOf" srcId="{4B1C6334-CEE7-47BB-BBC3-A11D8E572C10}" destId="{7227E3A3-B6B0-4477-B421-544EA057A57D}" srcOrd="0" destOrd="0" presId="urn:microsoft.com/office/officeart/2005/8/layout/hProcess9"/>
    <dgm:cxn modelId="{C8ABBA15-1D1C-4BC6-B441-92F7D4801398}" type="presOf" srcId="{891E2C89-73E4-4297-91E0-E50C982FF515}" destId="{79306172-9CEB-47CD-9A01-2F41147D8362}" srcOrd="0" destOrd="0" presId="urn:microsoft.com/office/officeart/2005/8/layout/hProcess9"/>
    <dgm:cxn modelId="{E92F5597-7C1D-457A-AFCF-F7CE6659B626}" type="presOf" srcId="{A3B2BDF3-F9A9-4E79-AC32-BC70391C3FEE}" destId="{8C6DD4DC-C6CA-4C24-897B-C03BBBDB3884}" srcOrd="0" destOrd="0" presId="urn:microsoft.com/office/officeart/2005/8/layout/hProcess9"/>
    <dgm:cxn modelId="{316E3078-E0D8-4056-9FE3-927E09F48737}" type="presOf" srcId="{929B0AEA-81DC-46C3-8858-C10155110B50}" destId="{FD8CA64D-7327-4EF9-92ED-9ED56C069D2D}" srcOrd="0" destOrd="0" presId="urn:microsoft.com/office/officeart/2005/8/layout/hProcess9"/>
    <dgm:cxn modelId="{E4D7A455-A646-455E-87C1-64E2D04C7EED}" srcId="{891E2C89-73E4-4297-91E0-E50C982FF515}" destId="{929B0AEA-81DC-46C3-8858-C10155110B50}" srcOrd="2" destOrd="0" parTransId="{AA239C02-F3A0-4C05-986B-226D8CF0D1DF}" sibTransId="{A8E4F78E-F8FF-4889-909E-DD5B320F72AA}"/>
    <dgm:cxn modelId="{E51B654C-8768-4B22-A7BA-21FF249B7EB5}" srcId="{891E2C89-73E4-4297-91E0-E50C982FF515}" destId="{F443CCA3-4E22-4C30-AD4C-4BAC17A76F85}" srcOrd="4" destOrd="0" parTransId="{D01CAD0B-0C0E-4D85-9ECD-B9156793BD1A}" sibTransId="{CB886E64-DA5C-45B2-8571-172862ACCE95}"/>
    <dgm:cxn modelId="{FC6782A1-7E98-4E14-B071-681440056153}" type="presParOf" srcId="{79306172-9CEB-47CD-9A01-2F41147D8362}" destId="{83F34902-7DC4-4F37-B284-6C023EE3AE51}" srcOrd="0" destOrd="0" presId="urn:microsoft.com/office/officeart/2005/8/layout/hProcess9"/>
    <dgm:cxn modelId="{A19C7689-990C-4646-A4B3-CA99E8CC62B4}" type="presParOf" srcId="{79306172-9CEB-47CD-9A01-2F41147D8362}" destId="{F3D485C1-B8A6-4FFE-81D3-7AE366522B7B}" srcOrd="1" destOrd="0" presId="urn:microsoft.com/office/officeart/2005/8/layout/hProcess9"/>
    <dgm:cxn modelId="{5BF3442A-6C1F-445A-918C-5F0FDFF1E152}" type="presParOf" srcId="{F3D485C1-B8A6-4FFE-81D3-7AE366522B7B}" destId="{8C6DD4DC-C6CA-4C24-897B-C03BBBDB3884}" srcOrd="0" destOrd="0" presId="urn:microsoft.com/office/officeart/2005/8/layout/hProcess9"/>
    <dgm:cxn modelId="{78742263-E017-41F7-A5C9-8870EBDE9C6E}" type="presParOf" srcId="{F3D485C1-B8A6-4FFE-81D3-7AE366522B7B}" destId="{E1D33715-9C66-4192-A59A-91A1C4257B89}" srcOrd="1" destOrd="0" presId="urn:microsoft.com/office/officeart/2005/8/layout/hProcess9"/>
    <dgm:cxn modelId="{A3B26BDE-9D46-485B-BDD5-574E6B846482}" type="presParOf" srcId="{F3D485C1-B8A6-4FFE-81D3-7AE366522B7B}" destId="{7227E3A3-B6B0-4477-B421-544EA057A57D}" srcOrd="2" destOrd="0" presId="urn:microsoft.com/office/officeart/2005/8/layout/hProcess9"/>
    <dgm:cxn modelId="{D1F69EBB-B58A-434D-90BA-0AFA53F438E3}" type="presParOf" srcId="{F3D485C1-B8A6-4FFE-81D3-7AE366522B7B}" destId="{9F4F69FE-8B92-41C7-946F-9182913A8EA0}" srcOrd="3" destOrd="0" presId="urn:microsoft.com/office/officeart/2005/8/layout/hProcess9"/>
    <dgm:cxn modelId="{F816479D-238C-4AA4-916D-F27516D53C3C}" type="presParOf" srcId="{F3D485C1-B8A6-4FFE-81D3-7AE366522B7B}" destId="{FD8CA64D-7327-4EF9-92ED-9ED56C069D2D}" srcOrd="4" destOrd="0" presId="urn:microsoft.com/office/officeart/2005/8/layout/hProcess9"/>
    <dgm:cxn modelId="{BB216733-AC2F-4088-95EC-1C119E7D9FE9}" type="presParOf" srcId="{F3D485C1-B8A6-4FFE-81D3-7AE366522B7B}" destId="{4369FA96-236A-4839-8EDD-C0F0875DB059}" srcOrd="5" destOrd="0" presId="urn:microsoft.com/office/officeart/2005/8/layout/hProcess9"/>
    <dgm:cxn modelId="{A21F9A9F-E2D5-468D-B616-BBC7E614C711}" type="presParOf" srcId="{F3D485C1-B8A6-4FFE-81D3-7AE366522B7B}" destId="{1E5D9217-36B5-4AD3-8FD3-133B241F2CF3}" srcOrd="6" destOrd="0" presId="urn:microsoft.com/office/officeart/2005/8/layout/hProcess9"/>
    <dgm:cxn modelId="{B31FBA98-2D98-4A77-9144-3237F70CF4EA}" type="presParOf" srcId="{F3D485C1-B8A6-4FFE-81D3-7AE366522B7B}" destId="{2917740D-F77E-4793-B170-CC4942CB8772}" srcOrd="7" destOrd="0" presId="urn:microsoft.com/office/officeart/2005/8/layout/hProcess9"/>
    <dgm:cxn modelId="{33154978-D606-4128-B762-947AA15980F9}" type="presParOf" srcId="{F3D485C1-B8A6-4FFE-81D3-7AE366522B7B}" destId="{BB585647-3B65-49D8-8787-034E6196FDC0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C430F-056A-40AD-B347-920F181DB645}">
      <dsp:nvSpPr>
        <dsp:cNvPr id="0" name=""/>
        <dsp:cNvSpPr/>
      </dsp:nvSpPr>
      <dsp:spPr>
        <a:xfrm>
          <a:off x="1959" y="1228222"/>
          <a:ext cx="1315640" cy="1578768"/>
        </a:xfrm>
        <a:prstGeom prst="roundRect">
          <a:avLst>
            <a:gd name="adj" fmla="val 5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  <a:sp3d extrusionH="28000" prstMaterial="matte"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 dirty="0"/>
        </a:p>
      </dsp:txBody>
      <dsp:txXfrm rot="16200000">
        <a:off x="-513771" y="1743953"/>
        <a:ext cx="1294590" cy="263128"/>
      </dsp:txXfrm>
    </dsp:sp>
    <dsp:sp modelId="{471A5162-AAE6-4674-952B-80450E9BF6A0}">
      <dsp:nvSpPr>
        <dsp:cNvPr id="0" name=""/>
        <dsp:cNvSpPr/>
      </dsp:nvSpPr>
      <dsp:spPr>
        <a:xfrm>
          <a:off x="1363647" y="1228222"/>
          <a:ext cx="1315640" cy="1578768"/>
        </a:xfrm>
        <a:prstGeom prst="roundRect">
          <a:avLst>
            <a:gd name="adj" fmla="val 5000"/>
          </a:avLst>
        </a:prstGeom>
        <a:solidFill>
          <a:schemeClr val="accent1">
            <a:shade val="50000"/>
            <a:hueOff val="165491"/>
            <a:satOff val="2361"/>
            <a:lumOff val="14431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  <a:sp3d extrusionH="28000" prstMaterial="matte"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 dirty="0"/>
        </a:p>
      </dsp:txBody>
      <dsp:txXfrm rot="16200000">
        <a:off x="847916" y="1743953"/>
        <a:ext cx="1294590" cy="263128"/>
      </dsp:txXfrm>
    </dsp:sp>
    <dsp:sp modelId="{9A3ADD4B-7F92-491E-9F78-47C5A53566A2}">
      <dsp:nvSpPr>
        <dsp:cNvPr id="0" name=""/>
        <dsp:cNvSpPr/>
      </dsp:nvSpPr>
      <dsp:spPr>
        <a:xfrm rot="5400000">
          <a:off x="1254274" y="2482318"/>
          <a:ext cx="231903" cy="19734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E8DF7-B070-4F5C-9B7A-C26EF251CC70}">
      <dsp:nvSpPr>
        <dsp:cNvPr id="0" name=""/>
        <dsp:cNvSpPr/>
      </dsp:nvSpPr>
      <dsp:spPr>
        <a:xfrm>
          <a:off x="2725335" y="1228222"/>
          <a:ext cx="1315640" cy="1578768"/>
        </a:xfrm>
        <a:prstGeom prst="roundRect">
          <a:avLst>
            <a:gd name="adj" fmla="val 5000"/>
          </a:avLst>
        </a:prstGeom>
        <a:solidFill>
          <a:schemeClr val="accent1">
            <a:shade val="50000"/>
            <a:hueOff val="330983"/>
            <a:satOff val="4721"/>
            <a:lumOff val="28863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  <a:sp3d extrusionH="28000" prstMaterial="matte"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 dirty="0"/>
        </a:p>
      </dsp:txBody>
      <dsp:txXfrm rot="16200000">
        <a:off x="2209604" y="1743953"/>
        <a:ext cx="1294590" cy="263128"/>
      </dsp:txXfrm>
    </dsp:sp>
    <dsp:sp modelId="{EB28E7C6-AFA3-4E46-856D-D648458EF5BC}">
      <dsp:nvSpPr>
        <dsp:cNvPr id="0" name=""/>
        <dsp:cNvSpPr/>
      </dsp:nvSpPr>
      <dsp:spPr>
        <a:xfrm rot="5400000">
          <a:off x="2615962" y="2482318"/>
          <a:ext cx="231903" cy="19734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50000"/>
              <a:hueOff val="198590"/>
              <a:satOff val="2833"/>
              <a:lumOff val="17318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0F39D-B5C2-462A-B4A7-03157420A4FC}">
      <dsp:nvSpPr>
        <dsp:cNvPr id="0" name=""/>
        <dsp:cNvSpPr/>
      </dsp:nvSpPr>
      <dsp:spPr>
        <a:xfrm>
          <a:off x="4087023" y="1228222"/>
          <a:ext cx="1315640" cy="1578768"/>
        </a:xfrm>
        <a:prstGeom prst="roundRect">
          <a:avLst>
            <a:gd name="adj" fmla="val 5000"/>
          </a:avLst>
        </a:prstGeom>
        <a:solidFill>
          <a:schemeClr val="accent1">
            <a:shade val="50000"/>
            <a:hueOff val="496474"/>
            <a:satOff val="7082"/>
            <a:lumOff val="43294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  <a:sp3d extrusionH="28000" prstMaterial="matte"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 dirty="0"/>
        </a:p>
      </dsp:txBody>
      <dsp:txXfrm rot="16200000">
        <a:off x="3571292" y="1743953"/>
        <a:ext cx="1294590" cy="263128"/>
      </dsp:txXfrm>
    </dsp:sp>
    <dsp:sp modelId="{EA4BF3C5-5747-4638-8C26-53A3F5DDFFCC}">
      <dsp:nvSpPr>
        <dsp:cNvPr id="0" name=""/>
        <dsp:cNvSpPr/>
      </dsp:nvSpPr>
      <dsp:spPr>
        <a:xfrm rot="5400000">
          <a:off x="3977650" y="2482318"/>
          <a:ext cx="231903" cy="19734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50000"/>
              <a:hueOff val="397179"/>
              <a:satOff val="5666"/>
              <a:lumOff val="34635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27D6E-626A-4B53-B1D1-BB3ECB1C6E67}">
      <dsp:nvSpPr>
        <dsp:cNvPr id="0" name=""/>
        <dsp:cNvSpPr/>
      </dsp:nvSpPr>
      <dsp:spPr>
        <a:xfrm>
          <a:off x="5448711" y="1228222"/>
          <a:ext cx="1315640" cy="1578768"/>
        </a:xfrm>
        <a:prstGeom prst="roundRect">
          <a:avLst>
            <a:gd name="adj" fmla="val 5000"/>
          </a:avLst>
        </a:prstGeom>
        <a:solidFill>
          <a:schemeClr val="accent1">
            <a:shade val="50000"/>
            <a:hueOff val="330983"/>
            <a:satOff val="4721"/>
            <a:lumOff val="28863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  <a:sp3d extrusionH="28000" prstMaterial="matte"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 dirty="0"/>
        </a:p>
      </dsp:txBody>
      <dsp:txXfrm rot="16200000">
        <a:off x="4932980" y="1743953"/>
        <a:ext cx="1294590" cy="263128"/>
      </dsp:txXfrm>
    </dsp:sp>
    <dsp:sp modelId="{702D7AC8-6586-47A7-9B41-AA6AC27512FA}">
      <dsp:nvSpPr>
        <dsp:cNvPr id="0" name=""/>
        <dsp:cNvSpPr/>
      </dsp:nvSpPr>
      <dsp:spPr>
        <a:xfrm rot="5400000">
          <a:off x="5339338" y="2482318"/>
          <a:ext cx="231903" cy="19734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50000"/>
              <a:hueOff val="397179"/>
              <a:satOff val="5666"/>
              <a:lumOff val="34635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F37A5-E527-44DF-B394-AFC91EF3DE3D}">
      <dsp:nvSpPr>
        <dsp:cNvPr id="0" name=""/>
        <dsp:cNvSpPr/>
      </dsp:nvSpPr>
      <dsp:spPr>
        <a:xfrm>
          <a:off x="6810399" y="1228222"/>
          <a:ext cx="1315640" cy="1578768"/>
        </a:xfrm>
        <a:prstGeom prst="roundRect">
          <a:avLst>
            <a:gd name="adj" fmla="val 5000"/>
          </a:avLst>
        </a:prstGeom>
        <a:solidFill>
          <a:schemeClr val="accent1">
            <a:shade val="50000"/>
            <a:hueOff val="165491"/>
            <a:satOff val="2361"/>
            <a:lumOff val="14431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  <a:sp3d extrusionH="28000" prstMaterial="matte"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 dirty="0"/>
        </a:p>
      </dsp:txBody>
      <dsp:txXfrm rot="16200000">
        <a:off x="6294668" y="1743953"/>
        <a:ext cx="1294590" cy="263128"/>
      </dsp:txXfrm>
    </dsp:sp>
    <dsp:sp modelId="{6F8A6ABA-290D-41FF-9071-14A574006405}">
      <dsp:nvSpPr>
        <dsp:cNvPr id="0" name=""/>
        <dsp:cNvSpPr/>
      </dsp:nvSpPr>
      <dsp:spPr>
        <a:xfrm rot="5400000">
          <a:off x="6701026" y="2482318"/>
          <a:ext cx="231903" cy="19734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50000"/>
              <a:hueOff val="198590"/>
              <a:satOff val="2833"/>
              <a:lumOff val="17318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A3DC1-0BAA-41A3-A346-FDEC4E3CCFB9}">
      <dsp:nvSpPr>
        <dsp:cNvPr id="0" name=""/>
        <dsp:cNvSpPr/>
      </dsp:nvSpPr>
      <dsp:spPr>
        <a:xfrm rot="5400000">
          <a:off x="2736311" y="-1016040"/>
          <a:ext cx="693208" cy="29015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/>
            <a:t>0F001</a:t>
          </a:r>
        </a:p>
      </dsp:txBody>
      <dsp:txXfrm rot="-5400000">
        <a:off x="1632131" y="121980"/>
        <a:ext cx="2867728" cy="625528"/>
      </dsp:txXfrm>
    </dsp:sp>
    <dsp:sp modelId="{61AFF6CE-8A84-48E3-BB77-96F6DCA0D78C}">
      <dsp:nvSpPr>
        <dsp:cNvPr id="0" name=""/>
        <dsp:cNvSpPr/>
      </dsp:nvSpPr>
      <dsp:spPr>
        <a:xfrm>
          <a:off x="0" y="1488"/>
          <a:ext cx="1632132" cy="866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>
              <a:solidFill>
                <a:srgbClr val="002060"/>
              </a:solidFill>
            </a:rPr>
            <a:t>Vector [0]</a:t>
          </a:r>
        </a:p>
      </dsp:txBody>
      <dsp:txXfrm>
        <a:off x="42300" y="43788"/>
        <a:ext cx="1547532" cy="781910"/>
      </dsp:txXfrm>
    </dsp:sp>
    <dsp:sp modelId="{F112D3C5-7A74-4AA9-B459-10209C7DDE12}">
      <dsp:nvSpPr>
        <dsp:cNvPr id="0" name=""/>
        <dsp:cNvSpPr/>
      </dsp:nvSpPr>
      <dsp:spPr>
        <a:xfrm rot="5400000">
          <a:off x="2736311" y="-106204"/>
          <a:ext cx="693208" cy="29015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/>
            <a:t>0F010</a:t>
          </a:r>
        </a:p>
      </dsp:txBody>
      <dsp:txXfrm rot="-5400000">
        <a:off x="1632131" y="1031816"/>
        <a:ext cx="2867728" cy="625528"/>
      </dsp:txXfrm>
    </dsp:sp>
    <dsp:sp modelId="{93324231-C2F4-4AE9-AFA5-450E9BAFBDFF}">
      <dsp:nvSpPr>
        <dsp:cNvPr id="0" name=""/>
        <dsp:cNvSpPr/>
      </dsp:nvSpPr>
      <dsp:spPr>
        <a:xfrm>
          <a:off x="0" y="911324"/>
          <a:ext cx="1632132" cy="866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>
              <a:solidFill>
                <a:srgbClr val="002060"/>
              </a:solidFill>
            </a:rPr>
            <a:t>Vector [1]</a:t>
          </a:r>
        </a:p>
      </dsp:txBody>
      <dsp:txXfrm>
        <a:off x="42300" y="953624"/>
        <a:ext cx="1547532" cy="781910"/>
      </dsp:txXfrm>
    </dsp:sp>
    <dsp:sp modelId="{0F23C857-A205-4038-89BC-50FF57B74A9B}">
      <dsp:nvSpPr>
        <dsp:cNvPr id="0" name=""/>
        <dsp:cNvSpPr/>
      </dsp:nvSpPr>
      <dsp:spPr>
        <a:xfrm rot="5400000">
          <a:off x="2736311" y="803631"/>
          <a:ext cx="693208" cy="29015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/>
            <a:t>0F011</a:t>
          </a:r>
        </a:p>
      </dsp:txBody>
      <dsp:txXfrm rot="-5400000">
        <a:off x="1632131" y="1941651"/>
        <a:ext cx="2867728" cy="625528"/>
      </dsp:txXfrm>
    </dsp:sp>
    <dsp:sp modelId="{B2AF903C-1F6E-4DBF-895F-FF6EEC2023B5}">
      <dsp:nvSpPr>
        <dsp:cNvPr id="0" name=""/>
        <dsp:cNvSpPr/>
      </dsp:nvSpPr>
      <dsp:spPr>
        <a:xfrm>
          <a:off x="0" y="1821160"/>
          <a:ext cx="1632132" cy="866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>
              <a:solidFill>
                <a:srgbClr val="002060"/>
              </a:solidFill>
            </a:rPr>
            <a:t>Vector [2]</a:t>
          </a:r>
        </a:p>
      </dsp:txBody>
      <dsp:txXfrm>
        <a:off x="42300" y="1863460"/>
        <a:ext cx="1547532" cy="781910"/>
      </dsp:txXfrm>
    </dsp:sp>
    <dsp:sp modelId="{36194AA0-F04D-433A-811B-DAA33CB37553}">
      <dsp:nvSpPr>
        <dsp:cNvPr id="0" name=""/>
        <dsp:cNvSpPr/>
      </dsp:nvSpPr>
      <dsp:spPr>
        <a:xfrm rot="5400000">
          <a:off x="2736311" y="1713467"/>
          <a:ext cx="693208" cy="29015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/>
            <a:t>0F100</a:t>
          </a:r>
        </a:p>
      </dsp:txBody>
      <dsp:txXfrm rot="-5400000">
        <a:off x="1632131" y="2851487"/>
        <a:ext cx="2867728" cy="625528"/>
      </dsp:txXfrm>
    </dsp:sp>
    <dsp:sp modelId="{6DD4F9A1-D719-4D9E-90FC-EAC8DFA0BF23}">
      <dsp:nvSpPr>
        <dsp:cNvPr id="0" name=""/>
        <dsp:cNvSpPr/>
      </dsp:nvSpPr>
      <dsp:spPr>
        <a:xfrm>
          <a:off x="0" y="2730996"/>
          <a:ext cx="1632132" cy="866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>
              <a:solidFill>
                <a:srgbClr val="002060"/>
              </a:solidFill>
            </a:rPr>
            <a:t>Vector [3]</a:t>
          </a:r>
        </a:p>
      </dsp:txBody>
      <dsp:txXfrm>
        <a:off x="42300" y="2773296"/>
        <a:ext cx="1547532" cy="781910"/>
      </dsp:txXfrm>
    </dsp:sp>
    <dsp:sp modelId="{9A158917-1256-44E7-BBC0-A24B32B6DFD0}">
      <dsp:nvSpPr>
        <dsp:cNvPr id="0" name=""/>
        <dsp:cNvSpPr/>
      </dsp:nvSpPr>
      <dsp:spPr>
        <a:xfrm rot="5400000">
          <a:off x="2736311" y="2623303"/>
          <a:ext cx="693208" cy="29015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/>
            <a:t>0F101</a:t>
          </a:r>
        </a:p>
      </dsp:txBody>
      <dsp:txXfrm rot="-5400000">
        <a:off x="1632131" y="3761323"/>
        <a:ext cx="2867728" cy="625528"/>
      </dsp:txXfrm>
    </dsp:sp>
    <dsp:sp modelId="{8DC1373E-1905-43B2-BD26-C2ABE8666BCB}">
      <dsp:nvSpPr>
        <dsp:cNvPr id="0" name=""/>
        <dsp:cNvSpPr/>
      </dsp:nvSpPr>
      <dsp:spPr>
        <a:xfrm>
          <a:off x="0" y="3640832"/>
          <a:ext cx="1632132" cy="866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>
              <a:solidFill>
                <a:srgbClr val="002060"/>
              </a:solidFill>
            </a:rPr>
            <a:t>Vector [4]</a:t>
          </a:r>
        </a:p>
      </dsp:txBody>
      <dsp:txXfrm>
        <a:off x="42300" y="3683132"/>
        <a:ext cx="1547532" cy="781910"/>
      </dsp:txXfrm>
    </dsp:sp>
    <dsp:sp modelId="{6A693813-CBBD-4864-82FF-28522ED3584F}">
      <dsp:nvSpPr>
        <dsp:cNvPr id="0" name=""/>
        <dsp:cNvSpPr/>
      </dsp:nvSpPr>
      <dsp:spPr>
        <a:xfrm rot="5400000">
          <a:off x="2736311" y="3533139"/>
          <a:ext cx="693208" cy="29015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/>
            <a:t>0F110</a:t>
          </a:r>
        </a:p>
      </dsp:txBody>
      <dsp:txXfrm rot="-5400000">
        <a:off x="1632131" y="4671159"/>
        <a:ext cx="2867728" cy="625528"/>
      </dsp:txXfrm>
    </dsp:sp>
    <dsp:sp modelId="{04546906-2F37-4B6E-92AE-A9F7E8753A55}">
      <dsp:nvSpPr>
        <dsp:cNvPr id="0" name=""/>
        <dsp:cNvSpPr/>
      </dsp:nvSpPr>
      <dsp:spPr>
        <a:xfrm>
          <a:off x="0" y="4550668"/>
          <a:ext cx="1632132" cy="866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>
              <a:solidFill>
                <a:srgbClr val="002060"/>
              </a:solidFill>
            </a:rPr>
            <a:t>Vector [5]</a:t>
          </a:r>
        </a:p>
      </dsp:txBody>
      <dsp:txXfrm>
        <a:off x="42300" y="4592968"/>
        <a:ext cx="1547532" cy="781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34902-7DC4-4F37-B284-6C023EE3AE51}">
      <dsp:nvSpPr>
        <dsp:cNvPr id="0" name=""/>
        <dsp:cNvSpPr/>
      </dsp:nvSpPr>
      <dsp:spPr>
        <a:xfrm>
          <a:off x="885070" y="0"/>
          <a:ext cx="10030794" cy="500332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C6DD4DC-C6CA-4C24-897B-C03BBBDB3884}">
      <dsp:nvSpPr>
        <dsp:cNvPr id="0" name=""/>
        <dsp:cNvSpPr/>
      </dsp:nvSpPr>
      <dsp:spPr>
        <a:xfrm>
          <a:off x="5185" y="1500996"/>
          <a:ext cx="2267415" cy="20013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b="1" kern="12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Declarar el vector</a:t>
          </a:r>
          <a:endParaRPr lang="es-AR" sz="2400" b="1" kern="1200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02882" y="1598693"/>
        <a:ext cx="2072021" cy="1805934"/>
      </dsp:txXfrm>
    </dsp:sp>
    <dsp:sp modelId="{7227E3A3-B6B0-4477-B421-544EA057A57D}">
      <dsp:nvSpPr>
        <dsp:cNvPr id="0" name=""/>
        <dsp:cNvSpPr/>
      </dsp:nvSpPr>
      <dsp:spPr>
        <a:xfrm>
          <a:off x="2385972" y="1500996"/>
          <a:ext cx="2267415" cy="200132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b="1" kern="12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Limpieza del vector</a:t>
          </a:r>
          <a:endParaRPr lang="es-AR" sz="2400" b="1" kern="1200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483669" y="1598693"/>
        <a:ext cx="2072021" cy="1805934"/>
      </dsp:txXfrm>
    </dsp:sp>
    <dsp:sp modelId="{FD8CA64D-7327-4EF9-92ED-9ED56C069D2D}">
      <dsp:nvSpPr>
        <dsp:cNvPr id="0" name=""/>
        <dsp:cNvSpPr/>
      </dsp:nvSpPr>
      <dsp:spPr>
        <a:xfrm>
          <a:off x="4766759" y="1500996"/>
          <a:ext cx="2267415" cy="200132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b="1" kern="12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Carga del vector</a:t>
          </a:r>
          <a:endParaRPr lang="es-AR" sz="2400" b="1" kern="1200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4864456" y="1598693"/>
        <a:ext cx="2072021" cy="1805934"/>
      </dsp:txXfrm>
    </dsp:sp>
    <dsp:sp modelId="{1E5D9217-36B5-4AD3-8FD3-133B241F2CF3}">
      <dsp:nvSpPr>
        <dsp:cNvPr id="0" name=""/>
        <dsp:cNvSpPr/>
      </dsp:nvSpPr>
      <dsp:spPr>
        <a:xfrm>
          <a:off x="7147546" y="1500996"/>
          <a:ext cx="2267415" cy="20013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b="1" kern="12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Operaciones que se realizan</a:t>
          </a:r>
          <a:endParaRPr lang="es-AR" sz="2400" b="1" kern="1200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7245243" y="1598693"/>
        <a:ext cx="2072021" cy="1805934"/>
      </dsp:txXfrm>
    </dsp:sp>
    <dsp:sp modelId="{BB585647-3B65-49D8-8787-034E6196FDC0}">
      <dsp:nvSpPr>
        <dsp:cNvPr id="0" name=""/>
        <dsp:cNvSpPr/>
      </dsp:nvSpPr>
      <dsp:spPr>
        <a:xfrm>
          <a:off x="9528333" y="1500996"/>
          <a:ext cx="2267415" cy="200132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b="1" kern="12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Mostrar el contenido del vector</a:t>
          </a:r>
          <a:endParaRPr lang="es-AR" sz="2400" b="1" kern="1200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9626030" y="1598693"/>
        <a:ext cx="2072021" cy="1805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0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5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92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80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44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51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3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4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9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9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5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8BEBD6-BF7B-4E3C-BC14-72DC7CCDD8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6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7698" y="1274466"/>
            <a:ext cx="9516989" cy="2616199"/>
          </a:xfrm>
        </p:spPr>
        <p:txBody>
          <a:bodyPr>
            <a:normAutofit/>
          </a:bodyPr>
          <a:lstStyle/>
          <a:p>
            <a:r>
              <a:rPr lang="es-ES" sz="7200" dirty="0">
                <a:solidFill>
                  <a:srgbClr val="0070C0"/>
                </a:solidFill>
                <a:latin typeface="Arial Black" panose="020B0A04020102020204" pitchFamily="34" charset="0"/>
              </a:rPr>
              <a:t>Vectores en JAVA</a:t>
            </a:r>
            <a:endParaRPr lang="en-US" sz="7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Array unidimensionales y Bidimensionales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49" y="373380"/>
            <a:ext cx="4074414" cy="22816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993" y="4957465"/>
            <a:ext cx="5669740" cy="145644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262113" y="373380"/>
            <a:ext cx="6711352" cy="230832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Matriz </a:t>
            </a:r>
          </a:p>
          <a:p>
            <a:pPr algn="ctr"/>
            <a:r>
              <a:rPr lang="es-ES" sz="7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Unidimensional</a:t>
            </a:r>
            <a:endParaRPr lang="es-ES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101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C0BF2E8-ED8E-4DDB-BA06-94E78FF7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43" y="130630"/>
            <a:ext cx="10018713" cy="1227908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Limpieza de un vector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CEE96A7-60D9-4C77-A053-E002534C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744" y="1223158"/>
            <a:ext cx="10018713" cy="5504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b="1" dirty="0" err="1">
                <a:solidFill>
                  <a:srgbClr val="002060"/>
                </a:solidFill>
              </a:rPr>
              <a:t>int</a:t>
            </a:r>
            <a:r>
              <a:rPr lang="es-ES" sz="3600" b="1" dirty="0">
                <a:solidFill>
                  <a:srgbClr val="002060"/>
                </a:solidFill>
              </a:rPr>
              <a:t> vectorDeNumerosEnteros [10]= new </a:t>
            </a:r>
            <a:r>
              <a:rPr lang="es-ES" sz="3600" b="1" dirty="0" err="1">
                <a:solidFill>
                  <a:srgbClr val="002060"/>
                </a:solidFill>
              </a:rPr>
              <a:t>int</a:t>
            </a:r>
            <a:r>
              <a:rPr lang="es-ES" sz="3600" b="1" dirty="0">
                <a:solidFill>
                  <a:srgbClr val="002060"/>
                </a:solidFill>
              </a:rPr>
              <a:t> [];</a:t>
            </a:r>
          </a:p>
          <a:p>
            <a:pPr marL="0" indent="0">
              <a:buNone/>
            </a:pPr>
            <a:r>
              <a:rPr lang="es-ES" sz="3600" b="1" dirty="0" err="1">
                <a:solidFill>
                  <a:srgbClr val="002060"/>
                </a:solidFill>
              </a:rPr>
              <a:t>int</a:t>
            </a:r>
            <a:r>
              <a:rPr lang="es-ES" sz="3600" b="1" dirty="0">
                <a:solidFill>
                  <a:srgbClr val="002060"/>
                </a:solidFill>
              </a:rPr>
              <a:t> i =0, tamanio =10;</a:t>
            </a:r>
          </a:p>
          <a:p>
            <a:pPr marL="0" indent="0">
              <a:buNone/>
            </a:pPr>
            <a:r>
              <a:rPr lang="es-ES" sz="3600" b="1" dirty="0">
                <a:solidFill>
                  <a:srgbClr val="002060"/>
                </a:solidFill>
              </a:rPr>
              <a:t>for (i=0; i&lt;tamanio; i++){</a:t>
            </a:r>
          </a:p>
          <a:p>
            <a:pPr marL="0" indent="0">
              <a:buNone/>
            </a:pPr>
            <a:r>
              <a:rPr lang="es-ES" sz="3600" b="1" dirty="0">
                <a:solidFill>
                  <a:srgbClr val="002060"/>
                </a:solidFill>
              </a:rPr>
              <a:t>vectorDeNumerosEnteros [i]= 0;</a:t>
            </a:r>
          </a:p>
          <a:p>
            <a:pPr marL="0" indent="0">
              <a:buNone/>
            </a:pPr>
            <a:r>
              <a:rPr lang="es-ES" sz="3600" b="1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es-ES" sz="3600" dirty="0"/>
              <a:t>No olvidar que la primera posición de un Array o vector es la 0 (cero);</a:t>
            </a:r>
            <a:endParaRPr lang="es-ES" sz="36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1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6857BD7-669C-4392-A6AA-B926748F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43" y="130630"/>
            <a:ext cx="10627335" cy="1227908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Como accedo a cualquier posición de un vector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E89EB5E-6873-48EE-A91D-4562267A1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744" y="1472540"/>
            <a:ext cx="10018713" cy="457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b="1" dirty="0" err="1">
                <a:solidFill>
                  <a:srgbClr val="002060"/>
                </a:solidFill>
              </a:rPr>
              <a:t>int</a:t>
            </a:r>
            <a:r>
              <a:rPr lang="es-ES" sz="3600" b="1" dirty="0">
                <a:solidFill>
                  <a:srgbClr val="002060"/>
                </a:solidFill>
              </a:rPr>
              <a:t> vectorDeNumerosEnteros [10]= new </a:t>
            </a:r>
            <a:r>
              <a:rPr lang="es-ES" sz="3600" b="1" dirty="0" err="1">
                <a:solidFill>
                  <a:srgbClr val="002060"/>
                </a:solidFill>
              </a:rPr>
              <a:t>int</a:t>
            </a:r>
            <a:r>
              <a:rPr lang="es-ES" sz="3600" b="1" dirty="0">
                <a:solidFill>
                  <a:srgbClr val="002060"/>
                </a:solidFill>
              </a:rPr>
              <a:t> [];</a:t>
            </a:r>
          </a:p>
          <a:p>
            <a:pPr marL="0" indent="0">
              <a:buNone/>
            </a:pPr>
            <a:r>
              <a:rPr lang="es-ES" sz="3600" b="1" dirty="0">
                <a:solidFill>
                  <a:srgbClr val="002060"/>
                </a:solidFill>
              </a:rPr>
              <a:t>vectorDeNumerosEnteros [0]= 11;</a:t>
            </a:r>
          </a:p>
          <a:p>
            <a:pPr marL="0" indent="0">
              <a:buNone/>
            </a:pPr>
            <a:r>
              <a:rPr lang="es-ES" sz="3600" b="1" dirty="0">
                <a:solidFill>
                  <a:srgbClr val="002060"/>
                </a:solidFill>
              </a:rPr>
              <a:t>vectorDeNumerosEnteros [2]= 38;</a:t>
            </a:r>
          </a:p>
          <a:p>
            <a:pPr marL="0" indent="0">
              <a:buNone/>
            </a:pPr>
            <a:r>
              <a:rPr lang="es-ES" sz="3600" dirty="0"/>
              <a:t>El subíndice es el que permite acceder a cualquiera de las posiciones del vector</a:t>
            </a:r>
            <a:endParaRPr lang="es-ES" sz="36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ECBF219-62D0-4B7D-BA2C-C1B6E068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43" y="130630"/>
            <a:ext cx="10627335" cy="1227908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Método de vector o array </a:t>
            </a:r>
            <a:r>
              <a:rPr lang="es-ES" b="1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s-ES" b="1" dirty="0" err="1">
                <a:solidFill>
                  <a:srgbClr val="0070C0"/>
                </a:solidFill>
                <a:sym typeface="Wingdings" panose="05000000000000000000" pitchFamily="2" charset="2"/>
              </a:rPr>
              <a:t>length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D5A61194-4DE4-4580-8B69-6AB47A157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706" y="1124988"/>
            <a:ext cx="10169236" cy="24227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/>
              <a:t>Este método de un array nos devuelve el tamaño que posee el mismo, es decir la cantidad de elementos que posee un vector, el ejemplo queda: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9F90EA-D64D-40F6-AAA2-8D0EF5FA701B}"/>
              </a:ext>
            </a:extLst>
          </p:cNvPr>
          <p:cNvSpPr txBox="1"/>
          <p:nvPr/>
        </p:nvSpPr>
        <p:spPr>
          <a:xfrm>
            <a:off x="1366743" y="3441680"/>
            <a:ext cx="99293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s-ES" sz="3600" b="1" dirty="0" err="1">
                <a:solidFill>
                  <a:srgbClr val="002060"/>
                </a:solidFill>
              </a:rPr>
              <a:t>int</a:t>
            </a:r>
            <a:r>
              <a:rPr lang="es-ES" sz="3600" b="1" dirty="0">
                <a:solidFill>
                  <a:srgbClr val="002060"/>
                </a:solidFill>
              </a:rPr>
              <a:t> vectorDeNumerosEnteros [10]= new </a:t>
            </a:r>
            <a:r>
              <a:rPr lang="es-ES" sz="3600" b="1" dirty="0" err="1">
                <a:solidFill>
                  <a:srgbClr val="002060"/>
                </a:solidFill>
              </a:rPr>
              <a:t>int</a:t>
            </a:r>
            <a:r>
              <a:rPr lang="es-ES" sz="3600" b="1" dirty="0">
                <a:solidFill>
                  <a:srgbClr val="002060"/>
                </a:solidFill>
              </a:rPr>
              <a:t> [];</a:t>
            </a:r>
          </a:p>
          <a:p>
            <a:pPr marL="0" indent="0">
              <a:buNone/>
            </a:pPr>
            <a:r>
              <a:rPr lang="es-ES" sz="3600" b="1" dirty="0" err="1">
                <a:solidFill>
                  <a:srgbClr val="002060"/>
                </a:solidFill>
              </a:rPr>
              <a:t>int</a:t>
            </a:r>
            <a:r>
              <a:rPr lang="es-ES" sz="3600" b="1" dirty="0">
                <a:solidFill>
                  <a:srgbClr val="002060"/>
                </a:solidFill>
              </a:rPr>
              <a:t> i =0, </a:t>
            </a:r>
          </a:p>
          <a:p>
            <a:pPr marL="0" indent="0">
              <a:buNone/>
            </a:pPr>
            <a:r>
              <a:rPr lang="es-ES" sz="3600" b="1" dirty="0">
                <a:solidFill>
                  <a:srgbClr val="002060"/>
                </a:solidFill>
              </a:rPr>
              <a:t>for (i=0; i&lt;</a:t>
            </a:r>
            <a:r>
              <a:rPr lang="es-ES" sz="3600" b="1" dirty="0" err="1">
                <a:solidFill>
                  <a:srgbClr val="002060"/>
                </a:solidFill>
              </a:rPr>
              <a:t>vectorDeNumerosEnteros.length</a:t>
            </a:r>
            <a:r>
              <a:rPr lang="es-ES" sz="3600" b="1" dirty="0">
                <a:solidFill>
                  <a:srgbClr val="002060"/>
                </a:solidFill>
              </a:rPr>
              <a:t>; i++){</a:t>
            </a:r>
          </a:p>
          <a:p>
            <a:pPr marL="0" indent="0">
              <a:buNone/>
            </a:pPr>
            <a:r>
              <a:rPr lang="es-ES" sz="3600" b="1" dirty="0">
                <a:solidFill>
                  <a:srgbClr val="002060"/>
                </a:solidFill>
              </a:rPr>
              <a:t>vectorDeNumerosEnteros [i]= 0;</a:t>
            </a:r>
          </a:p>
          <a:p>
            <a:pPr marL="0" indent="0">
              <a:buNone/>
            </a:pPr>
            <a:r>
              <a:rPr lang="es-ES" sz="3600" b="1" dirty="0">
                <a:solidFill>
                  <a:srgbClr val="002060"/>
                </a:solidFill>
              </a:rPr>
              <a:t>}</a:t>
            </a:r>
          </a:p>
          <a:p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222928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BB0E5AD-2CE8-4783-BF24-EBCA4253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43" y="0"/>
            <a:ext cx="10018713" cy="1227908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Mostrar el contenido un vector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22D4360-63FC-48FC-BBF9-79EF7ADB9EE9}"/>
              </a:ext>
            </a:extLst>
          </p:cNvPr>
          <p:cNvSpPr txBox="1">
            <a:spLocks/>
          </p:cNvSpPr>
          <p:nvPr/>
        </p:nvSpPr>
        <p:spPr>
          <a:xfrm>
            <a:off x="1366743" y="1232658"/>
            <a:ext cx="10722337" cy="550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2800" b="1" dirty="0" err="1">
                <a:solidFill>
                  <a:srgbClr val="002060"/>
                </a:solidFill>
              </a:rPr>
              <a:t>int</a:t>
            </a:r>
            <a:r>
              <a:rPr lang="es-ES" sz="2800" b="1" dirty="0">
                <a:solidFill>
                  <a:srgbClr val="002060"/>
                </a:solidFill>
              </a:rPr>
              <a:t> vectorDeNumerosEnteros [10]= new </a:t>
            </a:r>
            <a:r>
              <a:rPr lang="es-ES" sz="2800" b="1" dirty="0" err="1">
                <a:solidFill>
                  <a:srgbClr val="002060"/>
                </a:solidFill>
              </a:rPr>
              <a:t>int</a:t>
            </a:r>
            <a:r>
              <a:rPr lang="es-ES" sz="2800" b="1" dirty="0">
                <a:solidFill>
                  <a:srgbClr val="002060"/>
                </a:solidFill>
              </a:rPr>
              <a:t> [];</a:t>
            </a:r>
          </a:p>
          <a:p>
            <a:pPr marL="0" indent="0">
              <a:buFont typeface="Arial"/>
              <a:buNone/>
            </a:pPr>
            <a:r>
              <a:rPr lang="es-ES" sz="2800" b="1" dirty="0" err="1">
                <a:solidFill>
                  <a:srgbClr val="002060"/>
                </a:solidFill>
              </a:rPr>
              <a:t>int</a:t>
            </a:r>
            <a:r>
              <a:rPr lang="es-ES" sz="2800" b="1" dirty="0">
                <a:solidFill>
                  <a:srgbClr val="002060"/>
                </a:solidFill>
              </a:rPr>
              <a:t> i =0, tamanio =10;</a:t>
            </a:r>
          </a:p>
          <a:p>
            <a:pPr marL="0" indent="0">
              <a:buNone/>
            </a:pPr>
            <a:r>
              <a:rPr lang="es-ES" sz="2800" b="1" dirty="0">
                <a:solidFill>
                  <a:srgbClr val="002060"/>
                </a:solidFill>
              </a:rPr>
              <a:t>vectorDeNumerosEnteros [0]= 11;</a:t>
            </a:r>
          </a:p>
          <a:p>
            <a:pPr marL="0" indent="0">
              <a:buNone/>
            </a:pPr>
            <a:r>
              <a:rPr lang="es-ES" sz="2800" b="1" dirty="0">
                <a:solidFill>
                  <a:srgbClr val="002060"/>
                </a:solidFill>
              </a:rPr>
              <a:t>vectorDeNumerosEnteros [2]= 38;</a:t>
            </a:r>
          </a:p>
          <a:p>
            <a:pPr marL="0" indent="0">
              <a:buNone/>
            </a:pPr>
            <a:r>
              <a:rPr lang="es-ES" sz="2800" b="1" dirty="0">
                <a:solidFill>
                  <a:srgbClr val="002060"/>
                </a:solidFill>
              </a:rPr>
              <a:t>vectorDeNumerosEnteros [4]= 14;</a:t>
            </a:r>
          </a:p>
          <a:p>
            <a:pPr marL="0" indent="0">
              <a:buNone/>
            </a:pPr>
            <a:r>
              <a:rPr lang="es-ES" sz="2800" b="1" dirty="0">
                <a:solidFill>
                  <a:srgbClr val="002060"/>
                </a:solidFill>
              </a:rPr>
              <a:t>vectorDeNumerosEnteros [6]= 19;</a:t>
            </a:r>
          </a:p>
          <a:p>
            <a:pPr marL="0" indent="0">
              <a:buNone/>
            </a:pPr>
            <a:r>
              <a:rPr lang="es-ES" sz="2800" b="1" dirty="0">
                <a:solidFill>
                  <a:srgbClr val="002060"/>
                </a:solidFill>
              </a:rPr>
              <a:t>vectorDeNumerosEnteros [8]= 22;</a:t>
            </a:r>
          </a:p>
          <a:p>
            <a:pPr marL="0" indent="0">
              <a:buNone/>
            </a:pPr>
            <a:r>
              <a:rPr lang="es-ES" sz="2800" b="1" dirty="0">
                <a:solidFill>
                  <a:srgbClr val="002060"/>
                </a:solidFill>
              </a:rPr>
              <a:t>for (i=0; i&lt;tamanio; i++) {</a:t>
            </a:r>
          </a:p>
          <a:p>
            <a:pPr marL="0" indent="0">
              <a:buNone/>
            </a:pPr>
            <a:r>
              <a:rPr lang="es-ES" sz="2800" b="1" dirty="0">
                <a:solidFill>
                  <a:srgbClr val="002060"/>
                </a:solidFill>
              </a:rPr>
              <a:t>System.out.println(“Contiene” + vectorDeNumerosEnteros [i]; 	</a:t>
            </a:r>
          </a:p>
          <a:p>
            <a:pPr marL="0" indent="0">
              <a:buNone/>
            </a:pPr>
            <a:r>
              <a:rPr lang="es-ES" sz="2800" b="1" dirty="0">
                <a:solidFill>
                  <a:srgbClr val="002060"/>
                </a:solidFill>
              </a:rPr>
              <a:t>}</a:t>
            </a:r>
          </a:p>
          <a:p>
            <a:pPr marL="0" indent="0">
              <a:buFont typeface="Arial"/>
              <a:buNone/>
            </a:pP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4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8695" y="-50667"/>
            <a:ext cx="10018713" cy="1752599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  <a:latin typeface="Arial Black" panose="020B0A04020102020204" pitchFamily="34" charset="0"/>
              </a:rPr>
              <a:t>Definición</a:t>
            </a:r>
            <a:endParaRPr lang="en-US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03600" y="1123171"/>
            <a:ext cx="11821886" cy="1997065"/>
          </a:xfrm>
        </p:spPr>
        <p:txBody>
          <a:bodyPr>
            <a:normAutofit/>
          </a:bodyPr>
          <a:lstStyle/>
          <a:p>
            <a:r>
              <a:rPr lang="es-ES" dirty="0"/>
              <a:t>Es una estructura que contiene un tipo de dato definido</a:t>
            </a:r>
            <a:r>
              <a:rPr lang="es-ES" dirty="0">
                <a:sym typeface="Wingdings" panose="05000000000000000000" pitchFamily="2" charset="2"/>
              </a:rPr>
              <a:t> Primitivos y Objetos</a:t>
            </a:r>
            <a:endParaRPr lang="es-ES" dirty="0"/>
          </a:p>
          <a:p>
            <a:r>
              <a:rPr lang="es-ES" dirty="0"/>
              <a:t>Posee iguales propiedades que en Matemática</a:t>
            </a:r>
          </a:p>
          <a:p>
            <a:r>
              <a:rPr lang="es-ES" dirty="0"/>
              <a:t>Se declara y se asigna memoria en tiempo de compilación</a:t>
            </a:r>
          </a:p>
          <a:p>
            <a:endParaRPr lang="en-U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942736610"/>
              </p:ext>
            </p:extLst>
          </p:nvPr>
        </p:nvGraphicFramePr>
        <p:xfrm>
          <a:off x="3077028" y="1998617"/>
          <a:ext cx="8128000" cy="403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ector recto de flecha 5"/>
          <p:cNvCxnSpPr/>
          <p:nvPr/>
        </p:nvCxnSpPr>
        <p:spPr>
          <a:xfrm>
            <a:off x="1097280" y="4611189"/>
            <a:ext cx="177654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490960" y="4149524"/>
            <a:ext cx="1212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Vector[]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1909" y="5572165"/>
            <a:ext cx="97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Vector[0]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943552" y="5295166"/>
            <a:ext cx="97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Vector[1]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316979" y="5018167"/>
            <a:ext cx="97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Vector[2]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690407" y="4741168"/>
            <a:ext cx="97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Vector[3]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853001" y="4492325"/>
            <a:ext cx="97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Vector[4]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0114768" y="4241856"/>
            <a:ext cx="97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Vector[5]</a:t>
            </a:r>
            <a:endParaRPr 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8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35328" y="8114"/>
            <a:ext cx="5023255" cy="1325563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Otra manera </a:t>
            </a:r>
            <a:r>
              <a:rPr lang="es-ES" b="1" dirty="0" smtClean="0">
                <a:solidFill>
                  <a:srgbClr val="0070C0"/>
                </a:solidFill>
              </a:rPr>
              <a:t>de</a:t>
            </a:r>
            <a:br>
              <a:rPr lang="es-ES" b="1" dirty="0" smtClean="0">
                <a:solidFill>
                  <a:srgbClr val="0070C0"/>
                </a:solidFill>
              </a:rPr>
            </a:br>
            <a:r>
              <a:rPr lang="es-ES" b="1" dirty="0" smtClean="0">
                <a:solidFill>
                  <a:srgbClr val="0070C0"/>
                </a:solidFill>
              </a:rPr>
              <a:t> </a:t>
            </a:r>
            <a:r>
              <a:rPr lang="es-ES" b="1" dirty="0">
                <a:solidFill>
                  <a:srgbClr val="0070C0"/>
                </a:solidFill>
              </a:rPr>
              <a:t>verlo en memoria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255109987"/>
              </p:ext>
            </p:extLst>
          </p:nvPr>
        </p:nvGraphicFramePr>
        <p:xfrm>
          <a:off x="642984" y="1307495"/>
          <a:ext cx="45337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5055326" y="1690688"/>
            <a:ext cx="71366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Se almacena en direcciones de memorias contiguas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Calcula  en base al tipo de dato con que se lo declaro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Java le pide al SO la cantidad de memoria necesaria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En el caso de primitivos pueden ser: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400" dirty="0"/>
              <a:t>Numéricos </a:t>
            </a:r>
            <a:r>
              <a:rPr lang="es-ES" sz="2400" dirty="0">
                <a:sym typeface="Wingdings" panose="05000000000000000000" pitchFamily="2" charset="2"/>
              </a:rPr>
              <a:t>Se inicializan con 0</a:t>
            </a:r>
            <a:endParaRPr lang="es-ES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400" dirty="0"/>
              <a:t>Booleanos </a:t>
            </a:r>
            <a:r>
              <a:rPr lang="es-ES" sz="2400" dirty="0">
                <a:sym typeface="Wingdings" panose="05000000000000000000" pitchFamily="2" charset="2"/>
              </a:rPr>
              <a:t> Se inicializan con false</a:t>
            </a:r>
            <a:endParaRPr lang="es-ES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400" dirty="0"/>
              <a:t>Cadena de Caracteres </a:t>
            </a:r>
            <a:r>
              <a:rPr lang="es-ES" sz="2400" dirty="0">
                <a:sym typeface="Wingdings" panose="05000000000000000000" pitchFamily="2" charset="2"/>
              </a:rPr>
              <a:t> Se inicializan con </a:t>
            </a:r>
            <a:r>
              <a:rPr lang="es-ES" sz="2400" dirty="0" err="1">
                <a:sym typeface="Wingdings" panose="05000000000000000000" pitchFamily="2" charset="2"/>
              </a:rPr>
              <a:t>null</a:t>
            </a:r>
            <a:endParaRPr lang="es-ES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s-ES" sz="2400" dirty="0"/>
          </a:p>
          <a:p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84172" y="1598355"/>
            <a:ext cx="6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hexa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3984172" y="2588172"/>
            <a:ext cx="6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hexa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3984172" y="3374328"/>
            <a:ext cx="6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hexa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3984172" y="4297898"/>
            <a:ext cx="6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hexa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984171" y="5198740"/>
            <a:ext cx="6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hexa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984170" y="6092152"/>
            <a:ext cx="6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hexa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1616791" y="102235"/>
            <a:ext cx="4170116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Dirección de memoria</a:t>
            </a:r>
            <a:endParaRPr lang="es-E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Forma en L 11"/>
          <p:cNvSpPr/>
          <p:nvPr/>
        </p:nvSpPr>
        <p:spPr>
          <a:xfrm rot="18900000">
            <a:off x="2966741" y="714417"/>
            <a:ext cx="501445" cy="452089"/>
          </a:xfrm>
          <a:prstGeom prst="corner">
            <a:avLst/>
          </a:prstGeom>
          <a:solidFill>
            <a:schemeClr val="tx2">
              <a:lumMod val="50000"/>
              <a:lumOff val="50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91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0350" y="110613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rgbClr val="0070C0"/>
                </a:solidFill>
                <a:latin typeface="Arial Black" panose="020B0A04020102020204" pitchFamily="34" charset="0"/>
              </a:rPr>
              <a:t>Declaración</a:t>
            </a:r>
            <a:endParaRPr lang="en-US" sz="54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66744" y="2066108"/>
            <a:ext cx="10018713" cy="39819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b="1" dirty="0"/>
              <a:t>La declaración puede estar dada de dos maneras:</a:t>
            </a:r>
          </a:p>
          <a:p>
            <a:pPr marL="0" indent="0">
              <a:buNone/>
            </a:pPr>
            <a:r>
              <a:rPr lang="es-ES" sz="3600" b="1" dirty="0" err="1">
                <a:solidFill>
                  <a:srgbClr val="002060"/>
                </a:solidFill>
              </a:rPr>
              <a:t>tipo_de_dato</a:t>
            </a:r>
            <a:r>
              <a:rPr lang="es-ES" sz="3600" b="1" dirty="0">
                <a:solidFill>
                  <a:srgbClr val="002060"/>
                </a:solidFill>
              </a:rPr>
              <a:t> </a:t>
            </a:r>
            <a:r>
              <a:rPr lang="es-ES" sz="3600" b="1" dirty="0" err="1">
                <a:solidFill>
                  <a:srgbClr val="002060"/>
                </a:solidFill>
              </a:rPr>
              <a:t>nombreDelArray</a:t>
            </a:r>
            <a:r>
              <a:rPr lang="es-ES" sz="3600" b="1" dirty="0">
                <a:solidFill>
                  <a:srgbClr val="002060"/>
                </a:solidFill>
              </a:rPr>
              <a:t> [];</a:t>
            </a:r>
          </a:p>
          <a:p>
            <a:pPr marL="0" indent="0">
              <a:buNone/>
            </a:pPr>
            <a:r>
              <a:rPr lang="es-ES" sz="3600" b="1" dirty="0"/>
              <a:t>o también:</a:t>
            </a:r>
          </a:p>
          <a:p>
            <a:pPr marL="0" indent="0">
              <a:buNone/>
            </a:pPr>
            <a:r>
              <a:rPr lang="es-ES" sz="3600" b="1" dirty="0" err="1">
                <a:solidFill>
                  <a:srgbClr val="002060"/>
                </a:solidFill>
              </a:rPr>
              <a:t>tipo_de_dato</a:t>
            </a:r>
            <a:r>
              <a:rPr lang="es-ES" sz="3600" b="1" dirty="0">
                <a:solidFill>
                  <a:srgbClr val="002060"/>
                </a:solidFill>
              </a:rPr>
              <a:t> [] </a:t>
            </a:r>
            <a:r>
              <a:rPr lang="es-ES" sz="3600" b="1" dirty="0" err="1">
                <a:solidFill>
                  <a:srgbClr val="002060"/>
                </a:solidFill>
              </a:rPr>
              <a:t>nombreDelArray</a:t>
            </a:r>
            <a:r>
              <a:rPr lang="es-ES" sz="3600" b="1" dirty="0">
                <a:solidFill>
                  <a:srgbClr val="002060"/>
                </a:solidFill>
              </a:rPr>
              <a:t>;</a:t>
            </a:r>
            <a:endParaRPr lang="en-US" sz="36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ES" sz="3600" b="1" dirty="0"/>
              <a:t>Ejemplo para usar en la práctica</a:t>
            </a:r>
          </a:p>
          <a:p>
            <a:pPr marL="0" indent="0">
              <a:buNone/>
            </a:pPr>
            <a:r>
              <a:rPr lang="es-ES" sz="3600" b="1" dirty="0" err="1"/>
              <a:t>int</a:t>
            </a:r>
            <a:r>
              <a:rPr lang="es-ES" sz="3600" b="1" dirty="0"/>
              <a:t> vectorDeNumerosEnteros [10]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412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0743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4400" b="1" dirty="0" smtClean="0">
                <a:solidFill>
                  <a:srgbClr val="0070C0"/>
                </a:solidFill>
              </a:rPr>
              <a:t>Como se declara y como se accede</a:t>
            </a:r>
            <a:endParaRPr lang="es-AR" sz="4400" b="1" dirty="0">
              <a:solidFill>
                <a:srgbClr val="0070C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30" y="1353312"/>
            <a:ext cx="8506994" cy="4779073"/>
          </a:xfrm>
          <a:prstGeom prst="rect">
            <a:avLst/>
          </a:prstGeom>
        </p:spPr>
      </p:pic>
      <p:sp>
        <p:nvSpPr>
          <p:cNvPr id="5" name="Llamada rectangular 4"/>
          <p:cNvSpPr/>
          <p:nvPr/>
        </p:nvSpPr>
        <p:spPr>
          <a:xfrm>
            <a:off x="804672" y="2877312"/>
            <a:ext cx="2438400" cy="1889760"/>
          </a:xfrm>
          <a:prstGeom prst="wedgeRectCallout">
            <a:avLst>
              <a:gd name="adj1" fmla="val 134808"/>
              <a:gd name="adj2" fmla="val 4572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rgbClr val="0070C0"/>
                </a:solidFill>
              </a:rPr>
              <a:t>Subíndice en donde se va a guardar el valor que se le asigna</a:t>
            </a:r>
            <a:endParaRPr lang="es-AR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64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02921"/>
            <a:ext cx="10972800" cy="1752599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B0F0"/>
                </a:solidFill>
                <a:latin typeface="Arial Black" panose="020B0A04020102020204" pitchFamily="34" charset="0"/>
              </a:rPr>
              <a:t>Posicione y Subíndices de un VECTOR</a:t>
            </a:r>
            <a:endParaRPr lang="es-AR" b="1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06" y="2255520"/>
            <a:ext cx="8130573" cy="384191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083040" y="463296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vec</a:t>
            </a:r>
            <a:r>
              <a:rPr lang="es-ES" b="1" dirty="0" smtClean="0"/>
              <a:t> [ ]</a:t>
            </a:r>
            <a:endParaRPr lang="es-AR" b="1" dirty="0"/>
          </a:p>
        </p:txBody>
      </p:sp>
      <p:sp>
        <p:nvSpPr>
          <p:cNvPr id="7" name="Flecha derecha 6"/>
          <p:cNvSpPr/>
          <p:nvPr/>
        </p:nvSpPr>
        <p:spPr>
          <a:xfrm>
            <a:off x="807655" y="4176479"/>
            <a:ext cx="1353312" cy="34137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s-AR" b="1">
              <a:ln/>
              <a:solidFill>
                <a:schemeClr val="accent4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57001" y="3653259"/>
            <a:ext cx="1654620" cy="52322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subíndice</a:t>
            </a:r>
            <a:endParaRPr lang="es-E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705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202474"/>
            <a:ext cx="10018713" cy="1156063"/>
          </a:xfrm>
        </p:spPr>
        <p:txBody>
          <a:bodyPr/>
          <a:lstStyle/>
          <a:p>
            <a:r>
              <a:rPr lang="es-ES" dirty="0">
                <a:solidFill>
                  <a:srgbClr val="0070C0"/>
                </a:solidFill>
                <a:latin typeface="Arial Black" panose="020B0A04020102020204" pitchFamily="34" charset="0"/>
              </a:rPr>
              <a:t>Creación de un </a:t>
            </a:r>
            <a:r>
              <a:rPr lang="es-ES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Vector</a:t>
            </a:r>
            <a:endParaRPr 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36468" y="1776548"/>
            <a:ext cx="10914783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Una de las posibles formas de la creación de un </a:t>
            </a:r>
            <a:r>
              <a:rPr lang="es-ES" sz="3200" dirty="0" err="1"/>
              <a:t>Array</a:t>
            </a:r>
            <a:r>
              <a:rPr lang="es-ES" sz="3200" dirty="0"/>
              <a:t> puede ser:</a:t>
            </a:r>
          </a:p>
          <a:p>
            <a:r>
              <a:rPr lang="es-ES" sz="3200" b="1" dirty="0" err="1">
                <a:solidFill>
                  <a:srgbClr val="002060"/>
                </a:solidFill>
              </a:rPr>
              <a:t>int</a:t>
            </a:r>
            <a:r>
              <a:rPr lang="es-ES" sz="3200" b="1" dirty="0">
                <a:solidFill>
                  <a:srgbClr val="002060"/>
                </a:solidFill>
              </a:rPr>
              <a:t> vectorDeNumerosEnteros ;</a:t>
            </a:r>
          </a:p>
          <a:p>
            <a:r>
              <a:rPr lang="es-ES" sz="3200" b="1" dirty="0">
                <a:solidFill>
                  <a:srgbClr val="002060"/>
                </a:solidFill>
              </a:rPr>
              <a:t>vectorDeNumerosEnteros = new </a:t>
            </a:r>
            <a:r>
              <a:rPr lang="es-ES" sz="3200" b="1" dirty="0" err="1">
                <a:solidFill>
                  <a:srgbClr val="002060"/>
                </a:solidFill>
              </a:rPr>
              <a:t>int</a:t>
            </a:r>
            <a:r>
              <a:rPr lang="es-ES" sz="3200" b="1" dirty="0">
                <a:solidFill>
                  <a:srgbClr val="002060"/>
                </a:solidFill>
              </a:rPr>
              <a:t> [10];</a:t>
            </a:r>
          </a:p>
          <a:p>
            <a:r>
              <a:rPr lang="es-ES" sz="3200" dirty="0"/>
              <a:t>También se pueden declarar en una misma línea:</a:t>
            </a:r>
          </a:p>
          <a:p>
            <a:r>
              <a:rPr lang="es-ES" sz="3200" b="1" dirty="0" err="1">
                <a:solidFill>
                  <a:srgbClr val="002060"/>
                </a:solidFill>
              </a:rPr>
              <a:t>int</a:t>
            </a:r>
            <a:r>
              <a:rPr lang="es-ES" sz="3200" b="1" dirty="0">
                <a:solidFill>
                  <a:srgbClr val="002060"/>
                </a:solidFill>
              </a:rPr>
              <a:t> vectorDeNumerosEnteros = new </a:t>
            </a:r>
            <a:r>
              <a:rPr lang="es-ES" sz="3200" b="1" dirty="0" err="1">
                <a:solidFill>
                  <a:srgbClr val="002060"/>
                </a:solidFill>
              </a:rPr>
              <a:t>int</a:t>
            </a:r>
            <a:r>
              <a:rPr lang="es-ES" sz="3200" b="1" dirty="0">
                <a:solidFill>
                  <a:srgbClr val="002060"/>
                </a:solidFill>
              </a:rPr>
              <a:t> [10];</a:t>
            </a:r>
          </a:p>
          <a:p>
            <a:r>
              <a:rPr lang="es-ES" sz="3200" dirty="0"/>
              <a:t>Otra forma de declarar e inicializar un vector sería:</a:t>
            </a:r>
          </a:p>
          <a:p>
            <a:r>
              <a:rPr lang="es-ES" sz="3200" b="1" dirty="0" err="1">
                <a:solidFill>
                  <a:srgbClr val="002060"/>
                </a:solidFill>
              </a:rPr>
              <a:t>int</a:t>
            </a:r>
            <a:r>
              <a:rPr lang="es-ES" sz="3200" b="1" dirty="0">
                <a:solidFill>
                  <a:srgbClr val="002060"/>
                </a:solidFill>
              </a:rPr>
              <a:t> vectorDeNumerosEnteros [5]={23 , 35 , 42,38,16};</a:t>
            </a:r>
          </a:p>
          <a:p>
            <a:endParaRPr lang="es-ES" sz="3200" dirty="0"/>
          </a:p>
          <a:p>
            <a:r>
              <a:rPr lang="es-ES" sz="3200" dirty="0"/>
              <a:t>La primera forma es por compresión y la segunda por extensión</a:t>
            </a:r>
            <a:endParaRPr lang="es-ES" sz="3200" b="1" dirty="0">
              <a:solidFill>
                <a:srgbClr val="002060"/>
              </a:solidFill>
            </a:endParaRPr>
          </a:p>
          <a:p>
            <a:endParaRPr lang="en-US" sz="3200" dirty="0"/>
          </a:p>
          <a:p>
            <a:endParaRPr lang="en-US" sz="3200" dirty="0"/>
          </a:p>
          <a:p>
            <a:endParaRPr lang="es-ES" sz="3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47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743" y="130630"/>
            <a:ext cx="10549954" cy="1227908"/>
          </a:xfrm>
        </p:spPr>
        <p:txBody>
          <a:bodyPr>
            <a:noAutofit/>
          </a:bodyPr>
          <a:lstStyle/>
          <a:p>
            <a:r>
              <a:rPr lang="es-ES" sz="4800" b="1" dirty="0">
                <a:solidFill>
                  <a:schemeClr val="accent2">
                    <a:lumMod val="50000"/>
                  </a:schemeClr>
                </a:solidFill>
              </a:rPr>
              <a:t>Como conozco el tamaño de un vector</a:t>
            </a:r>
            <a:endParaRPr 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366744" y="2066108"/>
            <a:ext cx="10018713" cy="39819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/>
              <a:t>La declaración puede estar dada de dos maneras:</a:t>
            </a:r>
          </a:p>
          <a:p>
            <a:pPr marL="0" indent="0" algn="just">
              <a:buNone/>
            </a:pPr>
            <a:r>
              <a:rPr lang="es-ES" sz="3600" b="1" dirty="0" err="1">
                <a:solidFill>
                  <a:srgbClr val="002060"/>
                </a:solidFill>
              </a:rPr>
              <a:t>tipo_de_dato</a:t>
            </a:r>
            <a:r>
              <a:rPr lang="es-ES" sz="3600" b="1" dirty="0">
                <a:solidFill>
                  <a:srgbClr val="002060"/>
                </a:solidFill>
              </a:rPr>
              <a:t> </a:t>
            </a:r>
            <a:r>
              <a:rPr lang="es-ES" sz="3600" b="1" dirty="0" err="1">
                <a:solidFill>
                  <a:srgbClr val="002060"/>
                </a:solidFill>
              </a:rPr>
              <a:t>nombreDelArray</a:t>
            </a:r>
            <a:r>
              <a:rPr lang="es-ES" sz="3600" b="1" dirty="0">
                <a:solidFill>
                  <a:srgbClr val="002060"/>
                </a:solidFill>
              </a:rPr>
              <a:t> [];</a:t>
            </a:r>
          </a:p>
          <a:p>
            <a:pPr marL="0" indent="0">
              <a:buNone/>
            </a:pPr>
            <a:r>
              <a:rPr lang="es-ES" sz="3600" dirty="0"/>
              <a:t>o también:</a:t>
            </a:r>
          </a:p>
          <a:p>
            <a:pPr marL="0" indent="0">
              <a:buNone/>
            </a:pPr>
            <a:r>
              <a:rPr lang="es-ES" sz="3600" b="1" dirty="0" err="1">
                <a:solidFill>
                  <a:srgbClr val="002060"/>
                </a:solidFill>
              </a:rPr>
              <a:t>tipo_de_dato</a:t>
            </a:r>
            <a:r>
              <a:rPr lang="es-ES" sz="3600" b="1" dirty="0">
                <a:solidFill>
                  <a:srgbClr val="002060"/>
                </a:solidFill>
              </a:rPr>
              <a:t> [] </a:t>
            </a:r>
            <a:r>
              <a:rPr lang="es-ES" sz="3600" b="1" dirty="0" err="1">
                <a:solidFill>
                  <a:srgbClr val="002060"/>
                </a:solidFill>
              </a:rPr>
              <a:t>nombreDelArray</a:t>
            </a:r>
            <a:r>
              <a:rPr lang="es-ES" sz="3600" b="1" dirty="0">
                <a:solidFill>
                  <a:srgbClr val="002060"/>
                </a:solidFill>
              </a:rPr>
              <a:t>;</a:t>
            </a:r>
            <a:endParaRPr lang="en-US" sz="36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ES" sz="3600" dirty="0"/>
              <a:t>Ejemplo para usar en la práctica</a:t>
            </a:r>
          </a:p>
          <a:p>
            <a:pPr marL="0" indent="0">
              <a:buNone/>
            </a:pPr>
            <a:r>
              <a:rPr lang="es-ES" sz="3600" b="1" dirty="0" err="1">
                <a:solidFill>
                  <a:srgbClr val="002060"/>
                </a:solidFill>
              </a:rPr>
              <a:t>int</a:t>
            </a:r>
            <a:r>
              <a:rPr lang="es-ES" sz="3600" b="1" dirty="0">
                <a:solidFill>
                  <a:srgbClr val="002060"/>
                </a:solidFill>
              </a:rPr>
              <a:t> vectorDeNumerosEnteros [10]= new </a:t>
            </a:r>
            <a:r>
              <a:rPr lang="es-ES" sz="3600" b="1" dirty="0" err="1">
                <a:solidFill>
                  <a:srgbClr val="002060"/>
                </a:solidFill>
              </a:rPr>
              <a:t>int</a:t>
            </a:r>
            <a:r>
              <a:rPr lang="es-ES" sz="3600" b="1" dirty="0">
                <a:solidFill>
                  <a:srgbClr val="002060"/>
                </a:solidFill>
              </a:rPr>
              <a:t> [];</a:t>
            </a:r>
            <a:endParaRPr lang="en-US" sz="3600" b="1" dirty="0">
              <a:solidFill>
                <a:srgbClr val="002060"/>
              </a:solidFill>
            </a:endParaRPr>
          </a:p>
        </p:txBody>
      </p:sp>
      <p:cxnSp>
        <p:nvCxnSpPr>
          <p:cNvPr id="5" name="Conector recto de flecha 4"/>
          <p:cNvCxnSpPr/>
          <p:nvPr/>
        </p:nvCxnSpPr>
        <p:spPr>
          <a:xfrm flipH="1">
            <a:off x="7815532" y="1207698"/>
            <a:ext cx="293298" cy="4347713"/>
          </a:xfrm>
          <a:prstGeom prst="straightConnector1">
            <a:avLst/>
          </a:prstGeom>
          <a:ln w="47625" cmpd="sng">
            <a:headEnd type="none" w="lg" len="lg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5EC5DBB-6D4F-4D4E-9E12-8AD10D8A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43" y="130630"/>
            <a:ext cx="10018713" cy="1227908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Pasos para usar un vector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9D37A79-6805-431B-9C4E-227EB9EF44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2139455"/>
              </p:ext>
            </p:extLst>
          </p:nvPr>
        </p:nvGraphicFramePr>
        <p:xfrm>
          <a:off x="0" y="1069675"/>
          <a:ext cx="11800935" cy="5003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00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361</TotalTime>
  <Words>590</Words>
  <Application>Microsoft Office PowerPoint</Application>
  <PresentationFormat>Panorámica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Aharoni</vt:lpstr>
      <vt:lpstr>Arial</vt:lpstr>
      <vt:lpstr>Arial Black</vt:lpstr>
      <vt:lpstr>Corbel</vt:lpstr>
      <vt:lpstr>Wingdings</vt:lpstr>
      <vt:lpstr>Parallax</vt:lpstr>
      <vt:lpstr>Vectores en JAVA</vt:lpstr>
      <vt:lpstr>Definición</vt:lpstr>
      <vt:lpstr>Otra manera de  verlo en memoria</vt:lpstr>
      <vt:lpstr>Declaración</vt:lpstr>
      <vt:lpstr>Como se declara y como se accede</vt:lpstr>
      <vt:lpstr>Posicione y Subíndices de un VECTOR</vt:lpstr>
      <vt:lpstr>Creación de un Vector</vt:lpstr>
      <vt:lpstr>Como conozco el tamaño de un vector</vt:lpstr>
      <vt:lpstr>Pasos para usar un vector</vt:lpstr>
      <vt:lpstr>Limpieza de un vector</vt:lpstr>
      <vt:lpstr>Como accedo a cualquier posición de un vector</vt:lpstr>
      <vt:lpstr>Método de vector o array  length</vt:lpstr>
      <vt:lpstr>Mostrar el contenido un vector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Vectores en JAVA</dc:title>
  <dc:creator>Usuario</dc:creator>
  <cp:lastModifiedBy>Pc-Docente</cp:lastModifiedBy>
  <cp:revision>18</cp:revision>
  <dcterms:created xsi:type="dcterms:W3CDTF">2020-06-18T15:47:43Z</dcterms:created>
  <dcterms:modified xsi:type="dcterms:W3CDTF">2022-06-09T12:39:30Z</dcterms:modified>
</cp:coreProperties>
</file>