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ppt/diagrams/data3.xml" ContentType="application/vnd.openxmlformats-officedocument.drawingml.diagramData+xml"/>
  <Override PartName="/ppt/diagrams/layout3.xml" ContentType="application/vnd.openxmlformats-officedocument.drawingml.diagramLayout+xml"/>
  <Override PartName="/ppt/diagrams/quickStyle3.xml" ContentType="application/vnd.openxmlformats-officedocument.drawingml.diagramStyle+xml"/>
  <Override PartName="/ppt/diagrams/colors3.xml" ContentType="application/vnd.openxmlformats-officedocument.drawingml.diagramColors+xml"/>
  <Override PartName="/ppt/diagrams/drawing3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3" r:id="rId4"/>
  </p:sldMasterIdLst>
  <p:sldIdLst>
    <p:sldId id="256" r:id="rId5"/>
    <p:sldId id="257" r:id="rId6"/>
    <p:sldId id="259" r:id="rId7"/>
    <p:sldId id="307" r:id="rId8"/>
    <p:sldId id="306" r:id="rId9"/>
    <p:sldId id="278" r:id="rId10"/>
    <p:sldId id="280" r:id="rId11"/>
    <p:sldId id="298" r:id="rId12"/>
    <p:sldId id="299" r:id="rId13"/>
    <p:sldId id="300" r:id="rId14"/>
    <p:sldId id="301" r:id="rId15"/>
    <p:sldId id="302" r:id="rId16"/>
    <p:sldId id="303" r:id="rId17"/>
    <p:sldId id="305" r:id="rId18"/>
    <p:sldId id="304" r:id="rId19"/>
    <p:sldId id="285" r:id="rId20"/>
    <p:sldId id="308" r:id="rId21"/>
    <p:sldId id="284" r:id="rId22"/>
    <p:sldId id="296" r:id="rId23"/>
  </p:sldIdLst>
  <p:sldSz cx="9144000" cy="6858000" type="screen4x3"/>
  <p:notesSz cx="6858000" cy="9144000"/>
  <p:defaultTextStyle>
    <a:defPPr>
      <a:defRPr lang="es-E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>
        <p:scale>
          <a:sx n="69" d="100"/>
          <a:sy n="69" d="100"/>
        </p:scale>
        <p:origin x="1332" y="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heme" Target="theme/theme1.xml"/><Relationship Id="rId3" Type="http://schemas.openxmlformats.org/officeDocument/2006/relationships/customXml" Target="../customXml/item3.xml"/><Relationship Id="rId21" Type="http://schemas.openxmlformats.org/officeDocument/2006/relationships/slide" Target="slides/slide17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viewProps" Target="viewProp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presProps" Target="pres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tableStyles" Target="tableStyles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0_1">
  <dgm:title val=""/>
  <dgm:desc val=""/>
  <dgm:catLst>
    <dgm:cat type="mainScheme" pri="10100"/>
  </dgm:catLst>
  <dgm:styleLbl name="node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lig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lnNode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vennNode1">
    <dgm:fillClrLst meth="repeat">
      <a:schemeClr val="lt1">
        <a:alpha val="50000"/>
      </a:schemeClr>
    </dgm:fillClrLst>
    <dgm:linClrLst meth="repeat">
      <a:schemeClr val="dk1">
        <a:shade val="80000"/>
      </a:schemeClr>
    </dgm:linClrLst>
    <dgm:effectClrLst/>
    <dgm:txLinClrLst/>
    <dgm:txFillClrLst/>
    <dgm:txEffectClrLst/>
  </dgm:styleLbl>
  <dgm:styleLbl name="node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node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f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dk1">
        <a:tint val="40000"/>
      </a:schemeClr>
    </dgm:fillClrLst>
    <dgm:linClrLst meth="repeat">
      <a:schemeClr val="dk1">
        <a:shade val="80000"/>
      </a:schemeClr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f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bgSib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 meth="repeat">
      <a:schemeClr val="dk1"/>
    </dgm:txFillClrLst>
    <dgm:txEffectClrLst/>
  </dgm:styleLbl>
  <dgm:styleLbl name="sibTrans1D1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1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2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3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asst4">
    <dgm:fillClrLst meth="repeat">
      <a:schemeClr val="lt1"/>
    </dgm:fillClrLst>
    <dgm:linClrLst meth="repeat">
      <a:schemeClr val="dk1">
        <a:shade val="80000"/>
      </a:schemeClr>
    </dgm:linClrLst>
    <dgm:effectClrLst/>
    <dgm:txLinClrLst/>
    <dgm:txFillClrLst meth="repeat">
      <a:schemeClr val="dk1"/>
    </dgm:txFillClrLst>
    <dgm:txEffectClrLst/>
  </dgm:styleLbl>
  <dgm:styleLbl name="parChTrans2D1">
    <dgm:fillClrLst meth="repeat">
      <a:schemeClr val="dk1">
        <a:tint val="60000"/>
      </a:schemeClr>
    </dgm:fillClrLst>
    <dgm:linClrLst meth="repeat">
      <a:schemeClr val="dk1">
        <a:tint val="60000"/>
      </a:schemeClr>
    </dgm:linClrLst>
    <dgm:effectClrLst/>
    <dgm:txLinClrLst/>
    <dgm:txFillClrLst/>
    <dgm:txEffectClrLst/>
  </dgm:styleLbl>
  <dgm:styleLbl name="parChTrans2D2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3">
    <dgm:fillClrLst meth="repeat">
      <a:schemeClr val="dk1"/>
    </dgm:fillClrLst>
    <dgm:linClrLst meth="repeat">
      <a:schemeClr val="dk1"/>
    </dgm:linClrLst>
    <dgm:effectClrLst/>
    <dgm:txLinClrLst/>
    <dgm:txFillClrLst/>
    <dgm:txEffectClrLst/>
  </dgm:styleLbl>
  <dgm:styleLbl name="parChTrans2D4">
    <dgm:fillClrLst meth="repeat">
      <a:schemeClr val="dk1"/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dk1"/>
    </dgm:fillClrLst>
    <dgm:linClrLst meth="repeat">
      <a:schemeClr val="dk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dk1"/>
    </dgm:fillClrLst>
    <dgm:linClrLst meth="repeat">
      <a:schemeClr val="dk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dk1">
        <a:alpha val="4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lt1">
        <a:alpha val="90000"/>
        <a:tint val="40000"/>
      </a:schemeClr>
    </dgm:fillClrLst>
    <dgm:linClrLst meth="repeat">
      <a:schemeClr val="dk1"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dk1">
        <a:alpha val="90000"/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dk1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dk1">
        <a:shade val="8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dk1">
        <a:tint val="50000"/>
        <a:alpha val="4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dk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3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DFFC0797-A393-481E-A2D3-6DF59874AB72}" type="doc">
      <dgm:prSet loTypeId="urn:microsoft.com/office/officeart/2005/8/layout/hProcess4" loCatId="process" qsTypeId="urn:microsoft.com/office/officeart/2005/8/quickstyle/simple1" qsCatId="simple" csTypeId="urn:microsoft.com/office/officeart/2005/8/colors/accent0_1" csCatId="mainScheme" phldr="1"/>
      <dgm:spPr/>
      <dgm:t>
        <a:bodyPr/>
        <a:lstStyle/>
        <a:p>
          <a:endParaRPr lang="es-AR"/>
        </a:p>
      </dgm:t>
    </dgm:pt>
    <dgm:pt modelId="{2D3992D3-9C1F-4EF1-AFEA-A042958C0234}">
      <dgm:prSet phldrT="[Texto]"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1</a:t>
          </a:r>
        </a:p>
      </dgm:t>
    </dgm:pt>
    <dgm:pt modelId="{988471BC-636A-4534-A134-4A7AF5848DE6}" type="parTrans" cxnId="{5FEDA42F-5746-4D9A-8085-902BE3DFC53A}">
      <dgm:prSet/>
      <dgm:spPr/>
      <dgm:t>
        <a:bodyPr/>
        <a:lstStyle/>
        <a:p>
          <a:endParaRPr lang="es-AR"/>
        </a:p>
      </dgm:t>
    </dgm:pt>
    <dgm:pt modelId="{1E11C17B-4D53-436A-8132-3989D8E585B9}" type="sibTrans" cxnId="{5FEDA42F-5746-4D9A-8085-902BE3DFC53A}">
      <dgm:prSet/>
      <dgm:spPr/>
      <dgm:t>
        <a:bodyPr/>
        <a:lstStyle/>
        <a:p>
          <a:endParaRPr lang="es-AR"/>
        </a:p>
      </dgm:t>
    </dgm:pt>
    <dgm:pt modelId="{D27C390B-E491-49F6-9A1F-F67FF7407877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Lenguaje </a:t>
          </a:r>
        </a:p>
      </dgm:t>
    </dgm:pt>
    <dgm:pt modelId="{D8DA44DA-3F88-4E3C-8168-5846A75D9A9D}" type="parTrans" cxnId="{EF879BDC-BD04-458F-95BF-C64161B598B3}">
      <dgm:prSet/>
      <dgm:spPr/>
      <dgm:t>
        <a:bodyPr/>
        <a:lstStyle/>
        <a:p>
          <a:endParaRPr lang="es-AR"/>
        </a:p>
      </dgm:t>
    </dgm:pt>
    <dgm:pt modelId="{8F7766D8-4923-4E22-B519-3D8A543210C9}" type="sibTrans" cxnId="{EF879BDC-BD04-458F-95BF-C64161B598B3}">
      <dgm:prSet/>
      <dgm:spPr/>
      <dgm:t>
        <a:bodyPr/>
        <a:lstStyle/>
        <a:p>
          <a:endParaRPr lang="es-AR"/>
        </a:p>
      </dgm:t>
    </dgm:pt>
    <dgm:pt modelId="{A9CE8C2A-FC4B-435B-923F-F1B68DF9CFE6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Natural</a:t>
          </a:r>
        </a:p>
      </dgm:t>
    </dgm:pt>
    <dgm:pt modelId="{EF5EC3AD-35DE-4EA7-B965-61FE7A2CBCDB}" type="parTrans" cxnId="{C5B682D5-B2AD-4477-AFA5-6EAC1A704F21}">
      <dgm:prSet/>
      <dgm:spPr/>
      <dgm:t>
        <a:bodyPr/>
        <a:lstStyle/>
        <a:p>
          <a:endParaRPr lang="es-AR"/>
        </a:p>
      </dgm:t>
    </dgm:pt>
    <dgm:pt modelId="{3D8C0101-1CEB-44A3-8CCC-C455A6796370}" type="sibTrans" cxnId="{C5B682D5-B2AD-4477-AFA5-6EAC1A704F21}">
      <dgm:prSet/>
      <dgm:spPr/>
      <dgm:t>
        <a:bodyPr/>
        <a:lstStyle/>
        <a:p>
          <a:endParaRPr lang="es-AR"/>
        </a:p>
      </dgm:t>
    </dgm:pt>
    <dgm:pt modelId="{F31597E9-802E-40E2-A0D7-163C15BE08BD}">
      <dgm:prSet phldrT="[Texto]"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2</a:t>
          </a:r>
        </a:p>
      </dgm:t>
    </dgm:pt>
    <dgm:pt modelId="{D24FEF76-3DD5-455A-B612-8789E34BA349}" type="parTrans" cxnId="{BCFCC0E2-8EB2-4B35-8A45-7FA6DA172EFB}">
      <dgm:prSet/>
      <dgm:spPr/>
      <dgm:t>
        <a:bodyPr/>
        <a:lstStyle/>
        <a:p>
          <a:endParaRPr lang="es-AR"/>
        </a:p>
      </dgm:t>
    </dgm:pt>
    <dgm:pt modelId="{85FBC982-0A90-4F89-AFDB-578D72B9F266}" type="sibTrans" cxnId="{BCFCC0E2-8EB2-4B35-8A45-7FA6DA172EFB}">
      <dgm:prSet/>
      <dgm:spPr/>
      <dgm:t>
        <a:bodyPr/>
        <a:lstStyle/>
        <a:p>
          <a:endParaRPr lang="es-AR"/>
        </a:p>
      </dgm:t>
    </dgm:pt>
    <dgm:pt modelId="{72E81748-3DCE-4E98-9056-6B174B85E961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Pseudocódigo</a:t>
          </a:r>
        </a:p>
      </dgm:t>
    </dgm:pt>
    <dgm:pt modelId="{B5C42556-113B-413C-A399-F9C19049944D}" type="parTrans" cxnId="{D21041B7-40E3-4374-BF5A-572A957CB2EE}">
      <dgm:prSet/>
      <dgm:spPr/>
      <dgm:t>
        <a:bodyPr/>
        <a:lstStyle/>
        <a:p>
          <a:endParaRPr lang="es-AR"/>
        </a:p>
      </dgm:t>
    </dgm:pt>
    <dgm:pt modelId="{08281A0E-B149-4AF2-9754-BA94D976D198}" type="sibTrans" cxnId="{D21041B7-40E3-4374-BF5A-572A957CB2EE}">
      <dgm:prSet/>
      <dgm:spPr/>
      <dgm:t>
        <a:bodyPr/>
        <a:lstStyle/>
        <a:p>
          <a:endParaRPr lang="es-AR"/>
        </a:p>
      </dgm:t>
    </dgm:pt>
    <dgm:pt modelId="{2686D94F-1DAD-4C9A-B376-39C6FFCF5F53}">
      <dgm:prSet phldrT="[Texto]"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3</a:t>
          </a:r>
        </a:p>
      </dgm:t>
    </dgm:pt>
    <dgm:pt modelId="{B8E704A0-4E94-4B40-8231-FD2D1221F263}" type="parTrans" cxnId="{D5CEDF50-84B1-4DF5-BE94-AB5F2F99DFE7}">
      <dgm:prSet/>
      <dgm:spPr/>
      <dgm:t>
        <a:bodyPr/>
        <a:lstStyle/>
        <a:p>
          <a:endParaRPr lang="es-AR"/>
        </a:p>
      </dgm:t>
    </dgm:pt>
    <dgm:pt modelId="{9294E2C5-34B2-4C41-939B-FB721DCD26C8}" type="sibTrans" cxnId="{D5CEDF50-84B1-4DF5-BE94-AB5F2F99DFE7}">
      <dgm:prSet/>
      <dgm:spPr/>
      <dgm:t>
        <a:bodyPr/>
        <a:lstStyle/>
        <a:p>
          <a:endParaRPr lang="es-AR"/>
        </a:p>
      </dgm:t>
    </dgm:pt>
    <dgm:pt modelId="{CEDBCF06-DFCC-4F46-AC78-F4DB2136CB4F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Diagrama </a:t>
          </a:r>
        </a:p>
      </dgm:t>
    </dgm:pt>
    <dgm:pt modelId="{EB9429EE-ED2D-4915-B132-C7135AAE683E}" type="parTrans" cxnId="{C56D2BA4-9EE4-4DFE-977D-92F690805C14}">
      <dgm:prSet/>
      <dgm:spPr/>
      <dgm:t>
        <a:bodyPr/>
        <a:lstStyle/>
        <a:p>
          <a:endParaRPr lang="es-AR"/>
        </a:p>
      </dgm:t>
    </dgm:pt>
    <dgm:pt modelId="{A39A72A8-88B6-4080-BC6D-4588D324467C}" type="sibTrans" cxnId="{C56D2BA4-9EE4-4DFE-977D-92F690805C14}">
      <dgm:prSet/>
      <dgm:spPr/>
      <dgm:t>
        <a:bodyPr/>
        <a:lstStyle/>
        <a:p>
          <a:endParaRPr lang="es-AR"/>
        </a:p>
      </dgm:t>
    </dgm:pt>
    <dgm:pt modelId="{FCE1735B-6AB3-41A7-A6D3-470D15B8A774}">
      <dgm:prSet phldrT="[Texto]"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De flujo</a:t>
          </a:r>
        </a:p>
      </dgm:t>
    </dgm:pt>
    <dgm:pt modelId="{AA94B30B-FBE5-4D73-9F8A-2F01E9DBC1F0}" type="parTrans" cxnId="{A88C1FF4-7F1C-46D4-A778-C9FC1A39D05C}">
      <dgm:prSet/>
      <dgm:spPr/>
      <dgm:t>
        <a:bodyPr/>
        <a:lstStyle/>
        <a:p>
          <a:endParaRPr lang="es-AR"/>
        </a:p>
      </dgm:t>
    </dgm:pt>
    <dgm:pt modelId="{33F9DCE4-4E52-41EF-9C3B-452818EE82CB}" type="sibTrans" cxnId="{A88C1FF4-7F1C-46D4-A778-C9FC1A39D05C}">
      <dgm:prSet/>
      <dgm:spPr/>
      <dgm:t>
        <a:bodyPr/>
        <a:lstStyle/>
        <a:p>
          <a:endParaRPr lang="es-AR"/>
        </a:p>
      </dgm:t>
    </dgm:pt>
    <dgm:pt modelId="{2B595709-22C3-4D66-9D5C-BB86A0B05EDD}">
      <dgm:prSet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N</a:t>
          </a:r>
        </a:p>
      </dgm:t>
    </dgm:pt>
    <dgm:pt modelId="{B18AC614-206F-4D14-A18E-E7AC2ACC6F72}" type="parTrans" cxnId="{EFB6B35A-261E-4174-82B7-648E63EB7919}">
      <dgm:prSet/>
      <dgm:spPr/>
      <dgm:t>
        <a:bodyPr/>
        <a:lstStyle/>
        <a:p>
          <a:endParaRPr lang="es-AR"/>
        </a:p>
      </dgm:t>
    </dgm:pt>
    <dgm:pt modelId="{6CB2F8D3-36C6-4746-8CC9-A9EA2AD1B935}" type="sibTrans" cxnId="{EFB6B35A-261E-4174-82B7-648E63EB7919}">
      <dgm:prSet/>
      <dgm:spPr/>
      <dgm:t>
        <a:bodyPr/>
        <a:lstStyle/>
        <a:p>
          <a:endParaRPr lang="es-AR"/>
        </a:p>
      </dgm:t>
    </dgm:pt>
    <dgm:pt modelId="{F44BC554-7FFA-4722-ADA1-A47270079492}">
      <dgm:prSet/>
      <dgm:spPr>
        <a:solidFill>
          <a:srgbClr val="0070C0"/>
        </a:solidFill>
      </dgm:spPr>
      <dgm:t>
        <a:bodyPr/>
        <a:lstStyle/>
        <a:p>
          <a:r>
            <a:rPr lang="es-AR" b="1" i="0" baseline="0" dirty="0">
              <a:solidFill>
                <a:schemeClr val="bg1">
                  <a:lumMod val="95000"/>
                </a:schemeClr>
              </a:solidFill>
            </a:rPr>
            <a:t>Paso 4</a:t>
          </a:r>
        </a:p>
      </dgm:t>
    </dgm:pt>
    <dgm:pt modelId="{C758A051-E9B7-459E-A37A-C02DC6F5B91D}" type="parTrans" cxnId="{6767F769-5001-4BA3-B09F-EB84BF5C2606}">
      <dgm:prSet/>
      <dgm:spPr/>
      <dgm:t>
        <a:bodyPr/>
        <a:lstStyle/>
        <a:p>
          <a:endParaRPr lang="es-AR"/>
        </a:p>
      </dgm:t>
    </dgm:pt>
    <dgm:pt modelId="{52B5ED74-FDEA-4762-9CB7-3706B9573795}" type="sibTrans" cxnId="{6767F769-5001-4BA3-B09F-EB84BF5C2606}">
      <dgm:prSet/>
      <dgm:spPr/>
      <dgm:t>
        <a:bodyPr/>
        <a:lstStyle/>
        <a:p>
          <a:endParaRPr lang="es-AR"/>
        </a:p>
      </dgm:t>
    </dgm:pt>
    <dgm:pt modelId="{EB004B5C-A77A-4B85-9BB8-219CED9B3294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Lenguaje C</a:t>
          </a:r>
        </a:p>
      </dgm:t>
    </dgm:pt>
    <dgm:pt modelId="{CAD2D055-B3F4-41BB-918C-0FA3A7CB37AE}" type="parTrans" cxnId="{9F323994-84CF-4793-98D0-8BFEE020448A}">
      <dgm:prSet/>
      <dgm:spPr/>
      <dgm:t>
        <a:bodyPr/>
        <a:lstStyle/>
        <a:p>
          <a:endParaRPr lang="es-AR"/>
        </a:p>
      </dgm:t>
    </dgm:pt>
    <dgm:pt modelId="{27C63BDC-DBFB-4303-AB56-099AE9F7C3B7}" type="sibTrans" cxnId="{9F323994-84CF-4793-98D0-8BFEE020448A}">
      <dgm:prSet/>
      <dgm:spPr/>
      <dgm:t>
        <a:bodyPr/>
        <a:lstStyle/>
        <a:p>
          <a:endParaRPr lang="es-AR"/>
        </a:p>
      </dgm:t>
    </dgm:pt>
    <dgm:pt modelId="{7AE0C697-F312-474E-A119-0D9E2503A08A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Código de </a:t>
          </a:r>
        </a:p>
      </dgm:t>
    </dgm:pt>
    <dgm:pt modelId="{56580796-8B68-4684-B27A-4D8932D09C35}" type="parTrans" cxnId="{8A3DE50C-5601-436D-9AEC-498E45F1E365}">
      <dgm:prSet/>
      <dgm:spPr/>
      <dgm:t>
        <a:bodyPr/>
        <a:lstStyle/>
        <a:p>
          <a:endParaRPr lang="es-AR"/>
        </a:p>
      </dgm:t>
    </dgm:pt>
    <dgm:pt modelId="{59009C37-8EEF-41FD-B903-D01516024E17}" type="sibTrans" cxnId="{8A3DE50C-5601-436D-9AEC-498E45F1E365}">
      <dgm:prSet/>
      <dgm:spPr/>
      <dgm:t>
        <a:bodyPr/>
        <a:lstStyle/>
        <a:p>
          <a:endParaRPr lang="es-AR"/>
        </a:p>
      </dgm:t>
    </dgm:pt>
    <dgm:pt modelId="{E54D9F13-8E7A-45F5-82FA-052F7D3B1E04}">
      <dgm:prSet/>
      <dgm:spPr>
        <a:solidFill>
          <a:srgbClr val="00B0F0">
            <a:alpha val="90000"/>
          </a:srgbClr>
        </a:solidFill>
      </dgm:spPr>
      <dgm:t>
        <a:bodyPr/>
        <a:lstStyle/>
        <a:p>
          <a:r>
            <a:rPr lang="es-AR" dirty="0"/>
            <a:t>Máquina</a:t>
          </a:r>
        </a:p>
      </dgm:t>
    </dgm:pt>
    <dgm:pt modelId="{F197D9C8-5FA9-4965-85E4-1FC22FE549CA}" type="parTrans" cxnId="{BC7052E5-1A21-4634-A366-A5F976ADB985}">
      <dgm:prSet/>
      <dgm:spPr/>
      <dgm:t>
        <a:bodyPr/>
        <a:lstStyle/>
        <a:p>
          <a:endParaRPr lang="es-AR"/>
        </a:p>
      </dgm:t>
    </dgm:pt>
    <dgm:pt modelId="{92E0CC90-2742-431A-91CD-9B63D603B25A}" type="sibTrans" cxnId="{BC7052E5-1A21-4634-A366-A5F976ADB985}">
      <dgm:prSet/>
      <dgm:spPr/>
      <dgm:t>
        <a:bodyPr/>
        <a:lstStyle/>
        <a:p>
          <a:endParaRPr lang="es-AR"/>
        </a:p>
      </dgm:t>
    </dgm:pt>
    <dgm:pt modelId="{4783F784-A6DF-4DDE-8339-B4066461AB5C}" type="pres">
      <dgm:prSet presAssocID="{DFFC0797-A393-481E-A2D3-6DF59874AB72}" presName="Name0" presStyleCnt="0">
        <dgm:presLayoutVars>
          <dgm:dir/>
          <dgm:animLvl val="lvl"/>
          <dgm:resizeHandles val="exact"/>
        </dgm:presLayoutVars>
      </dgm:prSet>
      <dgm:spPr/>
    </dgm:pt>
    <dgm:pt modelId="{6F03D341-532C-4338-8D8E-99D3BC16B8EA}" type="pres">
      <dgm:prSet presAssocID="{DFFC0797-A393-481E-A2D3-6DF59874AB72}" presName="tSp" presStyleCnt="0"/>
      <dgm:spPr/>
    </dgm:pt>
    <dgm:pt modelId="{17A37569-1D84-41F8-A784-99054AB4623B}" type="pres">
      <dgm:prSet presAssocID="{DFFC0797-A393-481E-A2D3-6DF59874AB72}" presName="bSp" presStyleCnt="0"/>
      <dgm:spPr/>
    </dgm:pt>
    <dgm:pt modelId="{B721B2F4-7430-4436-A6A3-CD0F7B17C387}" type="pres">
      <dgm:prSet presAssocID="{DFFC0797-A393-481E-A2D3-6DF59874AB72}" presName="process" presStyleCnt="0"/>
      <dgm:spPr/>
    </dgm:pt>
    <dgm:pt modelId="{27E95A62-4AA3-4CB1-91D5-582675CDAC28}" type="pres">
      <dgm:prSet presAssocID="{2D3992D3-9C1F-4EF1-AFEA-A042958C0234}" presName="composite1" presStyleCnt="0"/>
      <dgm:spPr/>
    </dgm:pt>
    <dgm:pt modelId="{5F163A99-9C3E-4042-BC09-A771A75DDD83}" type="pres">
      <dgm:prSet presAssocID="{2D3992D3-9C1F-4EF1-AFEA-A042958C0234}" presName="dummyNode1" presStyleLbl="node1" presStyleIdx="0" presStyleCnt="5"/>
      <dgm:spPr/>
    </dgm:pt>
    <dgm:pt modelId="{5201EE29-EAA5-4572-B6E5-6620C92D223D}" type="pres">
      <dgm:prSet presAssocID="{2D3992D3-9C1F-4EF1-AFEA-A042958C0234}" presName="childNode1" presStyleLbl="bgAcc1" presStyleIdx="0" presStyleCnt="5">
        <dgm:presLayoutVars>
          <dgm:bulletEnabled val="1"/>
        </dgm:presLayoutVars>
      </dgm:prSet>
      <dgm:spPr/>
    </dgm:pt>
    <dgm:pt modelId="{4EE10D33-6782-4B3A-91D3-752754F98AB8}" type="pres">
      <dgm:prSet presAssocID="{2D3992D3-9C1F-4EF1-AFEA-A042958C0234}" presName="childNode1tx" presStyleLbl="bgAcc1" presStyleIdx="0" presStyleCnt="5">
        <dgm:presLayoutVars>
          <dgm:bulletEnabled val="1"/>
        </dgm:presLayoutVars>
      </dgm:prSet>
      <dgm:spPr/>
    </dgm:pt>
    <dgm:pt modelId="{B110D6DC-624E-4953-B01A-9026FBC3B75F}" type="pres">
      <dgm:prSet presAssocID="{2D3992D3-9C1F-4EF1-AFEA-A042958C0234}" presName="parentNode1" presStyleLbl="node1" presStyleIdx="0" presStyleCnt="5">
        <dgm:presLayoutVars>
          <dgm:chMax val="1"/>
          <dgm:bulletEnabled val="1"/>
        </dgm:presLayoutVars>
      </dgm:prSet>
      <dgm:spPr/>
    </dgm:pt>
    <dgm:pt modelId="{F2C9EA14-29D5-4E98-B4EB-2F4A7E056CB1}" type="pres">
      <dgm:prSet presAssocID="{2D3992D3-9C1F-4EF1-AFEA-A042958C0234}" presName="connSite1" presStyleCnt="0"/>
      <dgm:spPr/>
    </dgm:pt>
    <dgm:pt modelId="{683BDA5B-67D0-45B8-97FF-F5F685EA1781}" type="pres">
      <dgm:prSet presAssocID="{1E11C17B-4D53-436A-8132-3989D8E585B9}" presName="Name9" presStyleLbl="sibTrans2D1" presStyleIdx="0" presStyleCnt="4"/>
      <dgm:spPr/>
    </dgm:pt>
    <dgm:pt modelId="{A5AD7F3A-B36A-4478-95CA-91E19BF25A54}" type="pres">
      <dgm:prSet presAssocID="{F31597E9-802E-40E2-A0D7-163C15BE08BD}" presName="composite2" presStyleCnt="0"/>
      <dgm:spPr/>
    </dgm:pt>
    <dgm:pt modelId="{B9635700-FE04-4BF7-A0E4-246BF540A97B}" type="pres">
      <dgm:prSet presAssocID="{F31597E9-802E-40E2-A0D7-163C15BE08BD}" presName="dummyNode2" presStyleLbl="node1" presStyleIdx="0" presStyleCnt="5"/>
      <dgm:spPr/>
    </dgm:pt>
    <dgm:pt modelId="{27815BED-3E18-4A10-AB8F-23439085A964}" type="pres">
      <dgm:prSet presAssocID="{F31597E9-802E-40E2-A0D7-163C15BE08BD}" presName="childNode2" presStyleLbl="bgAcc1" presStyleIdx="1" presStyleCnt="5">
        <dgm:presLayoutVars>
          <dgm:bulletEnabled val="1"/>
        </dgm:presLayoutVars>
      </dgm:prSet>
      <dgm:spPr/>
    </dgm:pt>
    <dgm:pt modelId="{5DC878A3-A245-4495-A8E9-6BA43E09DC40}" type="pres">
      <dgm:prSet presAssocID="{F31597E9-802E-40E2-A0D7-163C15BE08BD}" presName="childNode2tx" presStyleLbl="bgAcc1" presStyleIdx="1" presStyleCnt="5">
        <dgm:presLayoutVars>
          <dgm:bulletEnabled val="1"/>
        </dgm:presLayoutVars>
      </dgm:prSet>
      <dgm:spPr/>
    </dgm:pt>
    <dgm:pt modelId="{DEF07311-3D66-45A9-9816-6100C480760C}" type="pres">
      <dgm:prSet presAssocID="{F31597E9-802E-40E2-A0D7-163C15BE08BD}" presName="parentNode2" presStyleLbl="node1" presStyleIdx="1" presStyleCnt="5">
        <dgm:presLayoutVars>
          <dgm:chMax val="0"/>
          <dgm:bulletEnabled val="1"/>
        </dgm:presLayoutVars>
      </dgm:prSet>
      <dgm:spPr/>
    </dgm:pt>
    <dgm:pt modelId="{FCF9FC88-2C1D-46C7-AAF9-ADF504C09525}" type="pres">
      <dgm:prSet presAssocID="{F31597E9-802E-40E2-A0D7-163C15BE08BD}" presName="connSite2" presStyleCnt="0"/>
      <dgm:spPr/>
    </dgm:pt>
    <dgm:pt modelId="{E22B2BC1-51B7-4A69-B1A0-5A3EF2222F25}" type="pres">
      <dgm:prSet presAssocID="{85FBC982-0A90-4F89-AFDB-578D72B9F266}" presName="Name18" presStyleLbl="sibTrans2D1" presStyleIdx="1" presStyleCnt="4"/>
      <dgm:spPr/>
    </dgm:pt>
    <dgm:pt modelId="{CA30EFC0-2438-4D18-849C-A07C685DE7CE}" type="pres">
      <dgm:prSet presAssocID="{2686D94F-1DAD-4C9A-B376-39C6FFCF5F53}" presName="composite1" presStyleCnt="0"/>
      <dgm:spPr/>
    </dgm:pt>
    <dgm:pt modelId="{CF805D2F-7D12-4B66-A60F-A4199F29A87B}" type="pres">
      <dgm:prSet presAssocID="{2686D94F-1DAD-4C9A-B376-39C6FFCF5F53}" presName="dummyNode1" presStyleLbl="node1" presStyleIdx="1" presStyleCnt="5"/>
      <dgm:spPr/>
    </dgm:pt>
    <dgm:pt modelId="{C5E2ED55-C8BE-4E83-B838-A0A4B1085899}" type="pres">
      <dgm:prSet presAssocID="{2686D94F-1DAD-4C9A-B376-39C6FFCF5F53}" presName="childNode1" presStyleLbl="bgAcc1" presStyleIdx="2" presStyleCnt="5">
        <dgm:presLayoutVars>
          <dgm:bulletEnabled val="1"/>
        </dgm:presLayoutVars>
      </dgm:prSet>
      <dgm:spPr/>
    </dgm:pt>
    <dgm:pt modelId="{0F2CFCB2-BC73-419B-AD6E-08937A4A7025}" type="pres">
      <dgm:prSet presAssocID="{2686D94F-1DAD-4C9A-B376-39C6FFCF5F53}" presName="childNode1tx" presStyleLbl="bgAcc1" presStyleIdx="2" presStyleCnt="5">
        <dgm:presLayoutVars>
          <dgm:bulletEnabled val="1"/>
        </dgm:presLayoutVars>
      </dgm:prSet>
      <dgm:spPr/>
    </dgm:pt>
    <dgm:pt modelId="{24136998-8E40-4D69-BD47-ED343212DC71}" type="pres">
      <dgm:prSet presAssocID="{2686D94F-1DAD-4C9A-B376-39C6FFCF5F53}" presName="parentNode1" presStyleLbl="node1" presStyleIdx="2" presStyleCnt="5">
        <dgm:presLayoutVars>
          <dgm:chMax val="1"/>
          <dgm:bulletEnabled val="1"/>
        </dgm:presLayoutVars>
      </dgm:prSet>
      <dgm:spPr/>
    </dgm:pt>
    <dgm:pt modelId="{B7B383C9-C6E4-41DB-91ED-59B3F44CCE5A}" type="pres">
      <dgm:prSet presAssocID="{2686D94F-1DAD-4C9A-B376-39C6FFCF5F53}" presName="connSite1" presStyleCnt="0"/>
      <dgm:spPr/>
    </dgm:pt>
    <dgm:pt modelId="{F92F8897-7838-4671-B7B8-46301827F9A3}" type="pres">
      <dgm:prSet presAssocID="{9294E2C5-34B2-4C41-939B-FB721DCD26C8}" presName="Name9" presStyleLbl="sibTrans2D1" presStyleIdx="2" presStyleCnt="4"/>
      <dgm:spPr/>
    </dgm:pt>
    <dgm:pt modelId="{7C1B603B-0989-431F-83A2-BD779EC4E82F}" type="pres">
      <dgm:prSet presAssocID="{F44BC554-7FFA-4722-ADA1-A47270079492}" presName="composite2" presStyleCnt="0"/>
      <dgm:spPr/>
    </dgm:pt>
    <dgm:pt modelId="{60F70BBC-29E6-4A8F-BD03-32A300809746}" type="pres">
      <dgm:prSet presAssocID="{F44BC554-7FFA-4722-ADA1-A47270079492}" presName="dummyNode2" presStyleLbl="node1" presStyleIdx="2" presStyleCnt="5"/>
      <dgm:spPr/>
    </dgm:pt>
    <dgm:pt modelId="{0E7D8B83-9445-4EB6-8ED2-B918687A57D0}" type="pres">
      <dgm:prSet presAssocID="{F44BC554-7FFA-4722-ADA1-A47270079492}" presName="childNode2" presStyleLbl="bgAcc1" presStyleIdx="3" presStyleCnt="5">
        <dgm:presLayoutVars>
          <dgm:bulletEnabled val="1"/>
        </dgm:presLayoutVars>
      </dgm:prSet>
      <dgm:spPr/>
    </dgm:pt>
    <dgm:pt modelId="{7AFAEE87-EEB0-43E3-8714-C208B9BFD9C9}" type="pres">
      <dgm:prSet presAssocID="{F44BC554-7FFA-4722-ADA1-A47270079492}" presName="childNode2tx" presStyleLbl="bgAcc1" presStyleIdx="3" presStyleCnt="5">
        <dgm:presLayoutVars>
          <dgm:bulletEnabled val="1"/>
        </dgm:presLayoutVars>
      </dgm:prSet>
      <dgm:spPr/>
    </dgm:pt>
    <dgm:pt modelId="{28F4FFA5-18FF-4CF7-B965-D21E60DE2820}" type="pres">
      <dgm:prSet presAssocID="{F44BC554-7FFA-4722-ADA1-A47270079492}" presName="parentNode2" presStyleLbl="node1" presStyleIdx="3" presStyleCnt="5">
        <dgm:presLayoutVars>
          <dgm:chMax val="0"/>
          <dgm:bulletEnabled val="1"/>
        </dgm:presLayoutVars>
      </dgm:prSet>
      <dgm:spPr/>
    </dgm:pt>
    <dgm:pt modelId="{699667B8-2B8E-4E7B-AF10-68C8885E6CDF}" type="pres">
      <dgm:prSet presAssocID="{F44BC554-7FFA-4722-ADA1-A47270079492}" presName="connSite2" presStyleCnt="0"/>
      <dgm:spPr/>
    </dgm:pt>
    <dgm:pt modelId="{A9AAAC57-7062-4267-995A-56A18EF71DF1}" type="pres">
      <dgm:prSet presAssocID="{52B5ED74-FDEA-4762-9CB7-3706B9573795}" presName="Name18" presStyleLbl="sibTrans2D1" presStyleIdx="3" presStyleCnt="4"/>
      <dgm:spPr/>
    </dgm:pt>
    <dgm:pt modelId="{EF0137E3-228F-4603-8725-3E1D89E4A49F}" type="pres">
      <dgm:prSet presAssocID="{2B595709-22C3-4D66-9D5C-BB86A0B05EDD}" presName="composite1" presStyleCnt="0"/>
      <dgm:spPr/>
    </dgm:pt>
    <dgm:pt modelId="{866E4E76-4299-4296-B114-72E820FCF6A5}" type="pres">
      <dgm:prSet presAssocID="{2B595709-22C3-4D66-9D5C-BB86A0B05EDD}" presName="dummyNode1" presStyleLbl="node1" presStyleIdx="3" presStyleCnt="5"/>
      <dgm:spPr/>
    </dgm:pt>
    <dgm:pt modelId="{5C0C0F83-B471-4F35-9C2A-75CDBB23FD0A}" type="pres">
      <dgm:prSet presAssocID="{2B595709-22C3-4D66-9D5C-BB86A0B05EDD}" presName="childNode1" presStyleLbl="bgAcc1" presStyleIdx="4" presStyleCnt="5">
        <dgm:presLayoutVars>
          <dgm:bulletEnabled val="1"/>
        </dgm:presLayoutVars>
      </dgm:prSet>
      <dgm:spPr/>
    </dgm:pt>
    <dgm:pt modelId="{01B32E0A-8DA0-4754-8979-143450A6EC91}" type="pres">
      <dgm:prSet presAssocID="{2B595709-22C3-4D66-9D5C-BB86A0B05EDD}" presName="childNode1tx" presStyleLbl="bgAcc1" presStyleIdx="4" presStyleCnt="5">
        <dgm:presLayoutVars>
          <dgm:bulletEnabled val="1"/>
        </dgm:presLayoutVars>
      </dgm:prSet>
      <dgm:spPr/>
    </dgm:pt>
    <dgm:pt modelId="{DBA9D2CB-D82D-4715-ADD5-C2544F68209C}" type="pres">
      <dgm:prSet presAssocID="{2B595709-22C3-4D66-9D5C-BB86A0B05EDD}" presName="parentNode1" presStyleLbl="node1" presStyleIdx="4" presStyleCnt="5">
        <dgm:presLayoutVars>
          <dgm:chMax val="1"/>
          <dgm:bulletEnabled val="1"/>
        </dgm:presLayoutVars>
      </dgm:prSet>
      <dgm:spPr/>
    </dgm:pt>
    <dgm:pt modelId="{2549F048-36EF-4A38-836A-889778C39959}" type="pres">
      <dgm:prSet presAssocID="{2B595709-22C3-4D66-9D5C-BB86A0B05EDD}" presName="connSite1" presStyleCnt="0"/>
      <dgm:spPr/>
    </dgm:pt>
  </dgm:ptLst>
  <dgm:cxnLst>
    <dgm:cxn modelId="{3B13FD00-6020-449A-A18E-244CCFAECB21}" type="presOf" srcId="{FCE1735B-6AB3-41A7-A6D3-470D15B8A774}" destId="{C5E2ED55-C8BE-4E83-B838-A0A4B1085899}" srcOrd="0" destOrd="1" presId="urn:microsoft.com/office/officeart/2005/8/layout/hProcess4"/>
    <dgm:cxn modelId="{61228F08-31B1-4530-9DC1-BB1B6C2402ED}" type="presOf" srcId="{2D3992D3-9C1F-4EF1-AFEA-A042958C0234}" destId="{B110D6DC-624E-4953-B01A-9026FBC3B75F}" srcOrd="0" destOrd="0" presId="urn:microsoft.com/office/officeart/2005/8/layout/hProcess4"/>
    <dgm:cxn modelId="{CC86FF0B-48FB-4BE4-811F-5ED313A3E7A6}" type="presOf" srcId="{7AE0C697-F312-474E-A119-0D9E2503A08A}" destId="{5C0C0F83-B471-4F35-9C2A-75CDBB23FD0A}" srcOrd="0" destOrd="0" presId="urn:microsoft.com/office/officeart/2005/8/layout/hProcess4"/>
    <dgm:cxn modelId="{8A3DE50C-5601-436D-9AEC-498E45F1E365}" srcId="{2B595709-22C3-4D66-9D5C-BB86A0B05EDD}" destId="{7AE0C697-F312-474E-A119-0D9E2503A08A}" srcOrd="0" destOrd="0" parTransId="{56580796-8B68-4684-B27A-4D8932D09C35}" sibTransId="{59009C37-8EEF-41FD-B903-D01516024E17}"/>
    <dgm:cxn modelId="{9A03E918-490C-45E7-97BE-101BA8E09386}" type="presOf" srcId="{52B5ED74-FDEA-4762-9CB7-3706B9573795}" destId="{A9AAAC57-7062-4267-995A-56A18EF71DF1}" srcOrd="0" destOrd="0" presId="urn:microsoft.com/office/officeart/2005/8/layout/hProcess4"/>
    <dgm:cxn modelId="{779EA623-A090-48A2-B02B-29FB0CA51C22}" type="presOf" srcId="{2B595709-22C3-4D66-9D5C-BB86A0B05EDD}" destId="{DBA9D2CB-D82D-4715-ADD5-C2544F68209C}" srcOrd="0" destOrd="0" presId="urn:microsoft.com/office/officeart/2005/8/layout/hProcess4"/>
    <dgm:cxn modelId="{40250E2F-F161-4E35-BEF4-0222DCF2A6E3}" type="presOf" srcId="{A9CE8C2A-FC4B-435B-923F-F1B68DF9CFE6}" destId="{5201EE29-EAA5-4572-B6E5-6620C92D223D}" srcOrd="0" destOrd="1" presId="urn:microsoft.com/office/officeart/2005/8/layout/hProcess4"/>
    <dgm:cxn modelId="{5FEDA42F-5746-4D9A-8085-902BE3DFC53A}" srcId="{DFFC0797-A393-481E-A2D3-6DF59874AB72}" destId="{2D3992D3-9C1F-4EF1-AFEA-A042958C0234}" srcOrd="0" destOrd="0" parTransId="{988471BC-636A-4534-A134-4A7AF5848DE6}" sibTransId="{1E11C17B-4D53-436A-8132-3989D8E585B9}"/>
    <dgm:cxn modelId="{ABC5C730-0172-4A2B-97AF-734BB1F79576}" type="presOf" srcId="{85FBC982-0A90-4F89-AFDB-578D72B9F266}" destId="{E22B2BC1-51B7-4A69-B1A0-5A3EF2222F25}" srcOrd="0" destOrd="0" presId="urn:microsoft.com/office/officeart/2005/8/layout/hProcess4"/>
    <dgm:cxn modelId="{361E893F-DB89-4339-A176-2EA260D81B26}" type="presOf" srcId="{72E81748-3DCE-4E98-9056-6B174B85E961}" destId="{27815BED-3E18-4A10-AB8F-23439085A964}" srcOrd="0" destOrd="0" presId="urn:microsoft.com/office/officeart/2005/8/layout/hProcess4"/>
    <dgm:cxn modelId="{33839562-9EA3-4876-B699-33C9BC0464AE}" type="presOf" srcId="{CEDBCF06-DFCC-4F46-AC78-F4DB2136CB4F}" destId="{0F2CFCB2-BC73-419B-AD6E-08937A4A7025}" srcOrd="1" destOrd="0" presId="urn:microsoft.com/office/officeart/2005/8/layout/hProcess4"/>
    <dgm:cxn modelId="{20A76D48-8DB6-4380-B704-196F5935C800}" type="presOf" srcId="{72E81748-3DCE-4E98-9056-6B174B85E961}" destId="{5DC878A3-A245-4495-A8E9-6BA43E09DC40}" srcOrd="1" destOrd="0" presId="urn:microsoft.com/office/officeart/2005/8/layout/hProcess4"/>
    <dgm:cxn modelId="{6767F769-5001-4BA3-B09F-EB84BF5C2606}" srcId="{DFFC0797-A393-481E-A2D3-6DF59874AB72}" destId="{F44BC554-7FFA-4722-ADA1-A47270079492}" srcOrd="3" destOrd="0" parTransId="{C758A051-E9B7-459E-A37A-C02DC6F5B91D}" sibTransId="{52B5ED74-FDEA-4762-9CB7-3706B9573795}"/>
    <dgm:cxn modelId="{0D3A5F4A-AFD7-4848-B238-45D0F469CF70}" type="presOf" srcId="{D27C390B-E491-49F6-9A1F-F67FF7407877}" destId="{5201EE29-EAA5-4572-B6E5-6620C92D223D}" srcOrd="0" destOrd="0" presId="urn:microsoft.com/office/officeart/2005/8/layout/hProcess4"/>
    <dgm:cxn modelId="{8F94466C-995A-4EED-965A-F93C818B2960}" type="presOf" srcId="{FCE1735B-6AB3-41A7-A6D3-470D15B8A774}" destId="{0F2CFCB2-BC73-419B-AD6E-08937A4A7025}" srcOrd="1" destOrd="1" presId="urn:microsoft.com/office/officeart/2005/8/layout/hProcess4"/>
    <dgm:cxn modelId="{D0B51A4E-F8E4-486D-9C14-CC565295F68C}" type="presOf" srcId="{F44BC554-7FFA-4722-ADA1-A47270079492}" destId="{28F4FFA5-18FF-4CF7-B965-D21E60DE2820}" srcOrd="0" destOrd="0" presId="urn:microsoft.com/office/officeart/2005/8/layout/hProcess4"/>
    <dgm:cxn modelId="{D5CEDF50-84B1-4DF5-BE94-AB5F2F99DFE7}" srcId="{DFFC0797-A393-481E-A2D3-6DF59874AB72}" destId="{2686D94F-1DAD-4C9A-B376-39C6FFCF5F53}" srcOrd="2" destOrd="0" parTransId="{B8E704A0-4E94-4B40-8231-FD2D1221F263}" sibTransId="{9294E2C5-34B2-4C41-939B-FB721DCD26C8}"/>
    <dgm:cxn modelId="{0B133152-09BE-42FB-BC3D-688ACEE5D307}" type="presOf" srcId="{7AE0C697-F312-474E-A119-0D9E2503A08A}" destId="{01B32E0A-8DA0-4754-8979-143450A6EC91}" srcOrd="1" destOrd="0" presId="urn:microsoft.com/office/officeart/2005/8/layout/hProcess4"/>
    <dgm:cxn modelId="{EFB6B35A-261E-4174-82B7-648E63EB7919}" srcId="{DFFC0797-A393-481E-A2D3-6DF59874AB72}" destId="{2B595709-22C3-4D66-9D5C-BB86A0B05EDD}" srcOrd="4" destOrd="0" parTransId="{B18AC614-206F-4D14-A18E-E7AC2ACC6F72}" sibTransId="{6CB2F8D3-36C6-4746-8CC9-A9EA2AD1B935}"/>
    <dgm:cxn modelId="{D0615C8A-12CE-4462-8424-B9D8C95D3D70}" type="presOf" srcId="{1E11C17B-4D53-436A-8132-3989D8E585B9}" destId="{683BDA5B-67D0-45B8-97FF-F5F685EA1781}" srcOrd="0" destOrd="0" presId="urn:microsoft.com/office/officeart/2005/8/layout/hProcess4"/>
    <dgm:cxn modelId="{18416693-8430-472A-A72E-B4C0539791A6}" type="presOf" srcId="{2686D94F-1DAD-4C9A-B376-39C6FFCF5F53}" destId="{24136998-8E40-4D69-BD47-ED343212DC71}" srcOrd="0" destOrd="0" presId="urn:microsoft.com/office/officeart/2005/8/layout/hProcess4"/>
    <dgm:cxn modelId="{9F323994-84CF-4793-98D0-8BFEE020448A}" srcId="{F44BC554-7FFA-4722-ADA1-A47270079492}" destId="{EB004B5C-A77A-4B85-9BB8-219CED9B3294}" srcOrd="0" destOrd="0" parTransId="{CAD2D055-B3F4-41BB-918C-0FA3A7CB37AE}" sibTransId="{27C63BDC-DBFB-4303-AB56-099AE9F7C3B7}"/>
    <dgm:cxn modelId="{C56D2BA4-9EE4-4DFE-977D-92F690805C14}" srcId="{2686D94F-1DAD-4C9A-B376-39C6FFCF5F53}" destId="{CEDBCF06-DFCC-4F46-AC78-F4DB2136CB4F}" srcOrd="0" destOrd="0" parTransId="{EB9429EE-ED2D-4915-B132-C7135AAE683E}" sibTransId="{A39A72A8-88B6-4080-BC6D-4588D324467C}"/>
    <dgm:cxn modelId="{5892CBAF-D850-4958-99F7-F22D200A0F2F}" type="presOf" srcId="{E54D9F13-8E7A-45F5-82FA-052F7D3B1E04}" destId="{01B32E0A-8DA0-4754-8979-143450A6EC91}" srcOrd="1" destOrd="1" presId="urn:microsoft.com/office/officeart/2005/8/layout/hProcess4"/>
    <dgm:cxn modelId="{1C85CBB5-B0DC-48E5-9FAB-C5C02C371DEC}" type="presOf" srcId="{9294E2C5-34B2-4C41-939B-FB721DCD26C8}" destId="{F92F8897-7838-4671-B7B8-46301827F9A3}" srcOrd="0" destOrd="0" presId="urn:microsoft.com/office/officeart/2005/8/layout/hProcess4"/>
    <dgm:cxn modelId="{D21041B7-40E3-4374-BF5A-572A957CB2EE}" srcId="{F31597E9-802E-40E2-A0D7-163C15BE08BD}" destId="{72E81748-3DCE-4E98-9056-6B174B85E961}" srcOrd="0" destOrd="0" parTransId="{B5C42556-113B-413C-A399-F9C19049944D}" sibTransId="{08281A0E-B149-4AF2-9754-BA94D976D198}"/>
    <dgm:cxn modelId="{A5DDEAC3-50F9-43B3-987C-F86177B9CE3B}" type="presOf" srcId="{E54D9F13-8E7A-45F5-82FA-052F7D3B1E04}" destId="{5C0C0F83-B471-4F35-9C2A-75CDBB23FD0A}" srcOrd="0" destOrd="1" presId="urn:microsoft.com/office/officeart/2005/8/layout/hProcess4"/>
    <dgm:cxn modelId="{9E79E2D2-A14C-47A9-A4E7-28EB08FCE672}" type="presOf" srcId="{F31597E9-802E-40E2-A0D7-163C15BE08BD}" destId="{DEF07311-3D66-45A9-9816-6100C480760C}" srcOrd="0" destOrd="0" presId="urn:microsoft.com/office/officeart/2005/8/layout/hProcess4"/>
    <dgm:cxn modelId="{C5B682D5-B2AD-4477-AFA5-6EAC1A704F21}" srcId="{2D3992D3-9C1F-4EF1-AFEA-A042958C0234}" destId="{A9CE8C2A-FC4B-435B-923F-F1B68DF9CFE6}" srcOrd="1" destOrd="0" parTransId="{EF5EC3AD-35DE-4EA7-B965-61FE7A2CBCDB}" sibTransId="{3D8C0101-1CEB-44A3-8CCC-C455A6796370}"/>
    <dgm:cxn modelId="{B40A75D6-D8DA-4F43-98DF-9AB2C3DB245B}" type="presOf" srcId="{D27C390B-E491-49F6-9A1F-F67FF7407877}" destId="{4EE10D33-6782-4B3A-91D3-752754F98AB8}" srcOrd="1" destOrd="0" presId="urn:microsoft.com/office/officeart/2005/8/layout/hProcess4"/>
    <dgm:cxn modelId="{EF879BDC-BD04-458F-95BF-C64161B598B3}" srcId="{2D3992D3-9C1F-4EF1-AFEA-A042958C0234}" destId="{D27C390B-E491-49F6-9A1F-F67FF7407877}" srcOrd="0" destOrd="0" parTransId="{D8DA44DA-3F88-4E3C-8168-5846A75D9A9D}" sibTransId="{8F7766D8-4923-4E22-B519-3D8A543210C9}"/>
    <dgm:cxn modelId="{EE1759E2-E28A-4468-BFA8-37427CBB7E26}" type="presOf" srcId="{EB004B5C-A77A-4B85-9BB8-219CED9B3294}" destId="{0E7D8B83-9445-4EB6-8ED2-B918687A57D0}" srcOrd="0" destOrd="0" presId="urn:microsoft.com/office/officeart/2005/8/layout/hProcess4"/>
    <dgm:cxn modelId="{BCFCC0E2-8EB2-4B35-8A45-7FA6DA172EFB}" srcId="{DFFC0797-A393-481E-A2D3-6DF59874AB72}" destId="{F31597E9-802E-40E2-A0D7-163C15BE08BD}" srcOrd="1" destOrd="0" parTransId="{D24FEF76-3DD5-455A-B612-8789E34BA349}" sibTransId="{85FBC982-0A90-4F89-AFDB-578D72B9F266}"/>
    <dgm:cxn modelId="{F758E9E3-5883-4C45-BF45-B1500F740989}" type="presOf" srcId="{EB004B5C-A77A-4B85-9BB8-219CED9B3294}" destId="{7AFAEE87-EEB0-43E3-8714-C208B9BFD9C9}" srcOrd="1" destOrd="0" presId="urn:microsoft.com/office/officeart/2005/8/layout/hProcess4"/>
    <dgm:cxn modelId="{BC7052E5-1A21-4634-A366-A5F976ADB985}" srcId="{2B595709-22C3-4D66-9D5C-BB86A0B05EDD}" destId="{E54D9F13-8E7A-45F5-82FA-052F7D3B1E04}" srcOrd="1" destOrd="0" parTransId="{F197D9C8-5FA9-4965-85E4-1FC22FE549CA}" sibTransId="{92E0CC90-2742-431A-91CD-9B63D603B25A}"/>
    <dgm:cxn modelId="{A23324E7-53DF-4FE9-AC33-3A47061D82C3}" type="presOf" srcId="{DFFC0797-A393-481E-A2D3-6DF59874AB72}" destId="{4783F784-A6DF-4DDE-8339-B4066461AB5C}" srcOrd="0" destOrd="0" presId="urn:microsoft.com/office/officeart/2005/8/layout/hProcess4"/>
    <dgm:cxn modelId="{467013E9-4F42-4794-8642-E5240CF83008}" type="presOf" srcId="{CEDBCF06-DFCC-4F46-AC78-F4DB2136CB4F}" destId="{C5E2ED55-C8BE-4E83-B838-A0A4B1085899}" srcOrd="0" destOrd="0" presId="urn:microsoft.com/office/officeart/2005/8/layout/hProcess4"/>
    <dgm:cxn modelId="{E6A1F3ED-12EF-4E3D-8B32-3F29E10521DA}" type="presOf" srcId="{A9CE8C2A-FC4B-435B-923F-F1B68DF9CFE6}" destId="{4EE10D33-6782-4B3A-91D3-752754F98AB8}" srcOrd="1" destOrd="1" presId="urn:microsoft.com/office/officeart/2005/8/layout/hProcess4"/>
    <dgm:cxn modelId="{A88C1FF4-7F1C-46D4-A778-C9FC1A39D05C}" srcId="{2686D94F-1DAD-4C9A-B376-39C6FFCF5F53}" destId="{FCE1735B-6AB3-41A7-A6D3-470D15B8A774}" srcOrd="1" destOrd="0" parTransId="{AA94B30B-FBE5-4D73-9F8A-2F01E9DBC1F0}" sibTransId="{33F9DCE4-4E52-41EF-9C3B-452818EE82CB}"/>
    <dgm:cxn modelId="{3F031AF5-D35F-4438-8E49-D592A83FBD68}" type="presParOf" srcId="{4783F784-A6DF-4DDE-8339-B4066461AB5C}" destId="{6F03D341-532C-4338-8D8E-99D3BC16B8EA}" srcOrd="0" destOrd="0" presId="urn:microsoft.com/office/officeart/2005/8/layout/hProcess4"/>
    <dgm:cxn modelId="{5D992F26-900D-4033-88E6-5357483020B7}" type="presParOf" srcId="{4783F784-A6DF-4DDE-8339-B4066461AB5C}" destId="{17A37569-1D84-41F8-A784-99054AB4623B}" srcOrd="1" destOrd="0" presId="urn:microsoft.com/office/officeart/2005/8/layout/hProcess4"/>
    <dgm:cxn modelId="{024B38E5-0DBC-41C8-BADE-488C3E0FBBF1}" type="presParOf" srcId="{4783F784-A6DF-4DDE-8339-B4066461AB5C}" destId="{B721B2F4-7430-4436-A6A3-CD0F7B17C387}" srcOrd="2" destOrd="0" presId="urn:microsoft.com/office/officeart/2005/8/layout/hProcess4"/>
    <dgm:cxn modelId="{1DC212F4-DFF6-4A68-A04E-4A6055A1293A}" type="presParOf" srcId="{B721B2F4-7430-4436-A6A3-CD0F7B17C387}" destId="{27E95A62-4AA3-4CB1-91D5-582675CDAC28}" srcOrd="0" destOrd="0" presId="urn:microsoft.com/office/officeart/2005/8/layout/hProcess4"/>
    <dgm:cxn modelId="{4311CB62-6067-4C51-82B8-AEED3BF5D2ED}" type="presParOf" srcId="{27E95A62-4AA3-4CB1-91D5-582675CDAC28}" destId="{5F163A99-9C3E-4042-BC09-A771A75DDD83}" srcOrd="0" destOrd="0" presId="urn:microsoft.com/office/officeart/2005/8/layout/hProcess4"/>
    <dgm:cxn modelId="{7179E80B-DCA9-44F6-A671-5033FAECAD44}" type="presParOf" srcId="{27E95A62-4AA3-4CB1-91D5-582675CDAC28}" destId="{5201EE29-EAA5-4572-B6E5-6620C92D223D}" srcOrd="1" destOrd="0" presId="urn:microsoft.com/office/officeart/2005/8/layout/hProcess4"/>
    <dgm:cxn modelId="{BCFCD638-F403-4F90-9E95-FA6CA112F9C8}" type="presParOf" srcId="{27E95A62-4AA3-4CB1-91D5-582675CDAC28}" destId="{4EE10D33-6782-4B3A-91D3-752754F98AB8}" srcOrd="2" destOrd="0" presId="urn:microsoft.com/office/officeart/2005/8/layout/hProcess4"/>
    <dgm:cxn modelId="{227B7DBC-0B61-4E6A-B652-C3B9C1DDC9CB}" type="presParOf" srcId="{27E95A62-4AA3-4CB1-91D5-582675CDAC28}" destId="{B110D6DC-624E-4953-B01A-9026FBC3B75F}" srcOrd="3" destOrd="0" presId="urn:microsoft.com/office/officeart/2005/8/layout/hProcess4"/>
    <dgm:cxn modelId="{BDED909D-E406-4DC5-8A09-C0B97EB1E6B5}" type="presParOf" srcId="{27E95A62-4AA3-4CB1-91D5-582675CDAC28}" destId="{F2C9EA14-29D5-4E98-B4EB-2F4A7E056CB1}" srcOrd="4" destOrd="0" presId="urn:microsoft.com/office/officeart/2005/8/layout/hProcess4"/>
    <dgm:cxn modelId="{6EADD266-178C-4A6A-828B-7A67A7122022}" type="presParOf" srcId="{B721B2F4-7430-4436-A6A3-CD0F7B17C387}" destId="{683BDA5B-67D0-45B8-97FF-F5F685EA1781}" srcOrd="1" destOrd="0" presId="urn:microsoft.com/office/officeart/2005/8/layout/hProcess4"/>
    <dgm:cxn modelId="{6ED42FF7-8E59-4655-B266-FAD2A3F263DC}" type="presParOf" srcId="{B721B2F4-7430-4436-A6A3-CD0F7B17C387}" destId="{A5AD7F3A-B36A-4478-95CA-91E19BF25A54}" srcOrd="2" destOrd="0" presId="urn:microsoft.com/office/officeart/2005/8/layout/hProcess4"/>
    <dgm:cxn modelId="{18B63C1E-91A5-4C44-BE4B-BA24DEF33128}" type="presParOf" srcId="{A5AD7F3A-B36A-4478-95CA-91E19BF25A54}" destId="{B9635700-FE04-4BF7-A0E4-246BF540A97B}" srcOrd="0" destOrd="0" presId="urn:microsoft.com/office/officeart/2005/8/layout/hProcess4"/>
    <dgm:cxn modelId="{0BC18B50-7F7C-4135-B82A-9D656ABE274C}" type="presParOf" srcId="{A5AD7F3A-B36A-4478-95CA-91E19BF25A54}" destId="{27815BED-3E18-4A10-AB8F-23439085A964}" srcOrd="1" destOrd="0" presId="urn:microsoft.com/office/officeart/2005/8/layout/hProcess4"/>
    <dgm:cxn modelId="{01A75F16-89C9-462F-8887-7876DCAD6E7C}" type="presParOf" srcId="{A5AD7F3A-B36A-4478-95CA-91E19BF25A54}" destId="{5DC878A3-A245-4495-A8E9-6BA43E09DC40}" srcOrd="2" destOrd="0" presId="urn:microsoft.com/office/officeart/2005/8/layout/hProcess4"/>
    <dgm:cxn modelId="{1D871519-2BAA-4253-9BD9-1CD377F545A5}" type="presParOf" srcId="{A5AD7F3A-B36A-4478-95CA-91E19BF25A54}" destId="{DEF07311-3D66-45A9-9816-6100C480760C}" srcOrd="3" destOrd="0" presId="urn:microsoft.com/office/officeart/2005/8/layout/hProcess4"/>
    <dgm:cxn modelId="{54C9533A-DDF7-4496-A306-3686F025A0E3}" type="presParOf" srcId="{A5AD7F3A-B36A-4478-95CA-91E19BF25A54}" destId="{FCF9FC88-2C1D-46C7-AAF9-ADF504C09525}" srcOrd="4" destOrd="0" presId="urn:microsoft.com/office/officeart/2005/8/layout/hProcess4"/>
    <dgm:cxn modelId="{5C951346-79D8-4241-9B70-EC089F81B238}" type="presParOf" srcId="{B721B2F4-7430-4436-A6A3-CD0F7B17C387}" destId="{E22B2BC1-51B7-4A69-B1A0-5A3EF2222F25}" srcOrd="3" destOrd="0" presId="urn:microsoft.com/office/officeart/2005/8/layout/hProcess4"/>
    <dgm:cxn modelId="{71139E32-4DD0-4A5B-9B67-0A0BD7198BCF}" type="presParOf" srcId="{B721B2F4-7430-4436-A6A3-CD0F7B17C387}" destId="{CA30EFC0-2438-4D18-849C-A07C685DE7CE}" srcOrd="4" destOrd="0" presId="urn:microsoft.com/office/officeart/2005/8/layout/hProcess4"/>
    <dgm:cxn modelId="{59315F46-9C3F-4E24-A031-4E4B46D41379}" type="presParOf" srcId="{CA30EFC0-2438-4D18-849C-A07C685DE7CE}" destId="{CF805D2F-7D12-4B66-A60F-A4199F29A87B}" srcOrd="0" destOrd="0" presId="urn:microsoft.com/office/officeart/2005/8/layout/hProcess4"/>
    <dgm:cxn modelId="{1FAFAC12-D6D5-4EBA-9025-9CF7BF5B45A1}" type="presParOf" srcId="{CA30EFC0-2438-4D18-849C-A07C685DE7CE}" destId="{C5E2ED55-C8BE-4E83-B838-A0A4B1085899}" srcOrd="1" destOrd="0" presId="urn:microsoft.com/office/officeart/2005/8/layout/hProcess4"/>
    <dgm:cxn modelId="{9D6E9208-876D-4C9B-9FC9-0B1D03664003}" type="presParOf" srcId="{CA30EFC0-2438-4D18-849C-A07C685DE7CE}" destId="{0F2CFCB2-BC73-419B-AD6E-08937A4A7025}" srcOrd="2" destOrd="0" presId="urn:microsoft.com/office/officeart/2005/8/layout/hProcess4"/>
    <dgm:cxn modelId="{78360502-B2E5-46A1-A237-AF0DAF11F448}" type="presParOf" srcId="{CA30EFC0-2438-4D18-849C-A07C685DE7CE}" destId="{24136998-8E40-4D69-BD47-ED343212DC71}" srcOrd="3" destOrd="0" presId="urn:microsoft.com/office/officeart/2005/8/layout/hProcess4"/>
    <dgm:cxn modelId="{3DD86C59-0918-43D7-92D8-07AB92FB3264}" type="presParOf" srcId="{CA30EFC0-2438-4D18-849C-A07C685DE7CE}" destId="{B7B383C9-C6E4-41DB-91ED-59B3F44CCE5A}" srcOrd="4" destOrd="0" presId="urn:microsoft.com/office/officeart/2005/8/layout/hProcess4"/>
    <dgm:cxn modelId="{2DE43EAF-9CEC-4AD9-B93C-F5AE76F377F0}" type="presParOf" srcId="{B721B2F4-7430-4436-A6A3-CD0F7B17C387}" destId="{F92F8897-7838-4671-B7B8-46301827F9A3}" srcOrd="5" destOrd="0" presId="urn:microsoft.com/office/officeart/2005/8/layout/hProcess4"/>
    <dgm:cxn modelId="{5B5397ED-B7F2-4FB7-958A-1F5C6C768EB4}" type="presParOf" srcId="{B721B2F4-7430-4436-A6A3-CD0F7B17C387}" destId="{7C1B603B-0989-431F-83A2-BD779EC4E82F}" srcOrd="6" destOrd="0" presId="urn:microsoft.com/office/officeart/2005/8/layout/hProcess4"/>
    <dgm:cxn modelId="{05AA6E45-C332-463A-85DD-A9F69B9C097B}" type="presParOf" srcId="{7C1B603B-0989-431F-83A2-BD779EC4E82F}" destId="{60F70BBC-29E6-4A8F-BD03-32A300809746}" srcOrd="0" destOrd="0" presId="urn:microsoft.com/office/officeart/2005/8/layout/hProcess4"/>
    <dgm:cxn modelId="{6C794E88-F80E-4AED-A98F-9576FCE76F0E}" type="presParOf" srcId="{7C1B603B-0989-431F-83A2-BD779EC4E82F}" destId="{0E7D8B83-9445-4EB6-8ED2-B918687A57D0}" srcOrd="1" destOrd="0" presId="urn:microsoft.com/office/officeart/2005/8/layout/hProcess4"/>
    <dgm:cxn modelId="{54D8EC49-E179-4639-9322-06993AB24AB3}" type="presParOf" srcId="{7C1B603B-0989-431F-83A2-BD779EC4E82F}" destId="{7AFAEE87-EEB0-43E3-8714-C208B9BFD9C9}" srcOrd="2" destOrd="0" presId="urn:microsoft.com/office/officeart/2005/8/layout/hProcess4"/>
    <dgm:cxn modelId="{B801E050-7410-4B79-8930-555F1E8B356A}" type="presParOf" srcId="{7C1B603B-0989-431F-83A2-BD779EC4E82F}" destId="{28F4FFA5-18FF-4CF7-B965-D21E60DE2820}" srcOrd="3" destOrd="0" presId="urn:microsoft.com/office/officeart/2005/8/layout/hProcess4"/>
    <dgm:cxn modelId="{FC137FE1-BD24-4D6A-81D9-E05896841DE0}" type="presParOf" srcId="{7C1B603B-0989-431F-83A2-BD779EC4E82F}" destId="{699667B8-2B8E-4E7B-AF10-68C8885E6CDF}" srcOrd="4" destOrd="0" presId="urn:microsoft.com/office/officeart/2005/8/layout/hProcess4"/>
    <dgm:cxn modelId="{56280304-F5D3-470F-87EA-D55FDF137947}" type="presParOf" srcId="{B721B2F4-7430-4436-A6A3-CD0F7B17C387}" destId="{A9AAAC57-7062-4267-995A-56A18EF71DF1}" srcOrd="7" destOrd="0" presId="urn:microsoft.com/office/officeart/2005/8/layout/hProcess4"/>
    <dgm:cxn modelId="{A547B7E5-B202-4846-A170-ECC35EAF39FD}" type="presParOf" srcId="{B721B2F4-7430-4436-A6A3-CD0F7B17C387}" destId="{EF0137E3-228F-4603-8725-3E1D89E4A49F}" srcOrd="8" destOrd="0" presId="urn:microsoft.com/office/officeart/2005/8/layout/hProcess4"/>
    <dgm:cxn modelId="{D96A69B6-4A99-4D81-ABE8-54BFADB5F626}" type="presParOf" srcId="{EF0137E3-228F-4603-8725-3E1D89E4A49F}" destId="{866E4E76-4299-4296-B114-72E820FCF6A5}" srcOrd="0" destOrd="0" presId="urn:microsoft.com/office/officeart/2005/8/layout/hProcess4"/>
    <dgm:cxn modelId="{1ED56162-6A1F-4D2C-A03A-CCE5060E6478}" type="presParOf" srcId="{EF0137E3-228F-4603-8725-3E1D89E4A49F}" destId="{5C0C0F83-B471-4F35-9C2A-75CDBB23FD0A}" srcOrd="1" destOrd="0" presId="urn:microsoft.com/office/officeart/2005/8/layout/hProcess4"/>
    <dgm:cxn modelId="{89927D2B-5E5A-48CA-B0E9-1B812723F0BB}" type="presParOf" srcId="{EF0137E3-228F-4603-8725-3E1D89E4A49F}" destId="{01B32E0A-8DA0-4754-8979-143450A6EC91}" srcOrd="2" destOrd="0" presId="urn:microsoft.com/office/officeart/2005/8/layout/hProcess4"/>
    <dgm:cxn modelId="{148E5176-B458-4AE9-B885-D0906E308832}" type="presParOf" srcId="{EF0137E3-228F-4603-8725-3E1D89E4A49F}" destId="{DBA9D2CB-D82D-4715-ADD5-C2544F68209C}" srcOrd="3" destOrd="0" presId="urn:microsoft.com/office/officeart/2005/8/layout/hProcess4"/>
    <dgm:cxn modelId="{CEC5BAA3-4834-4B8E-933E-741E02EDF530}" type="presParOf" srcId="{EF0137E3-228F-4603-8725-3E1D89E4A49F}" destId="{2549F048-36EF-4A38-836A-889778C39959}" srcOrd="4" destOrd="0" presId="urn:microsoft.com/office/officeart/2005/8/layout/hProcess4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9A4364A7-482D-4D6D-9D2B-57CE732F7FCA}" type="doc">
      <dgm:prSet loTypeId="urn:microsoft.com/office/officeart/2005/8/layout/chart3" loCatId="cycle" qsTypeId="urn:microsoft.com/office/officeart/2005/8/quickstyle/simple1" qsCatId="simple" csTypeId="urn:microsoft.com/office/officeart/2005/8/colors/colorful1" csCatId="colorful" phldr="1"/>
      <dgm:spPr/>
    </dgm:pt>
    <dgm:pt modelId="{3770A460-C614-4531-BFC4-7AD91C17957F}">
      <dgm:prSet phldrT="[Texto]"/>
      <dgm:spPr>
        <a:solidFill>
          <a:srgbClr val="002060"/>
        </a:solidFill>
      </dgm:spPr>
      <dgm:t>
        <a:bodyPr/>
        <a:lstStyle/>
        <a:p>
          <a:r>
            <a:rPr lang="es-AR" b="1" dirty="0" err="1"/>
            <a:t>Ortogonalidad</a:t>
          </a:r>
          <a:endParaRPr lang="es-AR" b="1" dirty="0"/>
        </a:p>
      </dgm:t>
    </dgm:pt>
    <dgm:pt modelId="{9485E209-291D-4639-8190-3ED3672E3F5C}" type="parTrans" cxnId="{33770B8B-577D-4C91-83EB-31CEB2680494}">
      <dgm:prSet/>
      <dgm:spPr/>
      <dgm:t>
        <a:bodyPr/>
        <a:lstStyle/>
        <a:p>
          <a:endParaRPr lang="es-AR"/>
        </a:p>
      </dgm:t>
    </dgm:pt>
    <dgm:pt modelId="{2EA8894F-D220-4296-AA3F-C0694D2F9260}" type="sibTrans" cxnId="{33770B8B-577D-4C91-83EB-31CEB2680494}">
      <dgm:prSet/>
      <dgm:spPr/>
      <dgm:t>
        <a:bodyPr/>
        <a:lstStyle/>
        <a:p>
          <a:endParaRPr lang="es-AR"/>
        </a:p>
      </dgm:t>
    </dgm:pt>
    <dgm:pt modelId="{2EED6317-6F96-4D25-B828-E1DAAEDBE5F0}">
      <dgm:prSet phldrT="[Texto]"/>
      <dgm:spPr>
        <a:solidFill>
          <a:schemeClr val="accent6">
            <a:lumMod val="75000"/>
          </a:schemeClr>
        </a:solidFill>
      </dgm:spPr>
      <dgm:t>
        <a:bodyPr/>
        <a:lstStyle/>
        <a:p>
          <a:r>
            <a:rPr lang="es-AR" b="1" dirty="0"/>
            <a:t>Implementación</a:t>
          </a:r>
        </a:p>
        <a:p>
          <a:r>
            <a:rPr lang="es-AR" b="1" dirty="0"/>
            <a:t>eficiente</a:t>
          </a:r>
        </a:p>
      </dgm:t>
    </dgm:pt>
    <dgm:pt modelId="{21FF7F43-F3FF-4EA2-8EA3-4CE79FE4FD75}" type="parTrans" cxnId="{7E00E000-56B7-4D7A-BBA0-31AB31D6E48C}">
      <dgm:prSet/>
      <dgm:spPr/>
      <dgm:t>
        <a:bodyPr/>
        <a:lstStyle/>
        <a:p>
          <a:endParaRPr lang="es-AR"/>
        </a:p>
      </dgm:t>
    </dgm:pt>
    <dgm:pt modelId="{4AE3723B-A14A-4497-A030-52A187E27382}" type="sibTrans" cxnId="{7E00E000-56B7-4D7A-BBA0-31AB31D6E48C}">
      <dgm:prSet/>
      <dgm:spPr/>
      <dgm:t>
        <a:bodyPr/>
        <a:lstStyle/>
        <a:p>
          <a:endParaRPr lang="es-AR"/>
        </a:p>
      </dgm:t>
    </dgm:pt>
    <dgm:pt modelId="{7A029373-B66C-46F0-83DA-B6D8C5956872}">
      <dgm:prSet phldrT="[Texto]"/>
      <dgm:spPr>
        <a:solidFill>
          <a:srgbClr val="0070C0"/>
        </a:solidFill>
      </dgm:spPr>
      <dgm:t>
        <a:bodyPr/>
        <a:lstStyle/>
        <a:p>
          <a:r>
            <a:rPr lang="es-AR" b="1" dirty="0"/>
            <a:t>abstracción</a:t>
          </a:r>
        </a:p>
      </dgm:t>
    </dgm:pt>
    <dgm:pt modelId="{7D28FC7D-9D26-42CF-867D-4DC1F2624A31}" type="parTrans" cxnId="{41D1A270-0096-4CF8-B538-51609D75F786}">
      <dgm:prSet/>
      <dgm:spPr/>
      <dgm:t>
        <a:bodyPr/>
        <a:lstStyle/>
        <a:p>
          <a:endParaRPr lang="es-AR"/>
        </a:p>
      </dgm:t>
    </dgm:pt>
    <dgm:pt modelId="{B66871D7-0259-42E1-9AFA-D7379CE66D24}" type="sibTrans" cxnId="{41D1A270-0096-4CF8-B538-51609D75F786}">
      <dgm:prSet/>
      <dgm:spPr/>
      <dgm:t>
        <a:bodyPr/>
        <a:lstStyle/>
        <a:p>
          <a:endParaRPr lang="es-AR"/>
        </a:p>
      </dgm:t>
    </dgm:pt>
    <dgm:pt modelId="{2E2DD728-CE12-4956-8CCD-570FD59B51FB}">
      <dgm:prSet/>
      <dgm:spPr>
        <a:solidFill>
          <a:srgbClr val="00B0F0"/>
        </a:solidFill>
      </dgm:spPr>
      <dgm:t>
        <a:bodyPr/>
        <a:lstStyle/>
        <a:p>
          <a:r>
            <a:rPr lang="es-AR" b="1" dirty="0"/>
            <a:t>Fuertemente tipificado</a:t>
          </a:r>
        </a:p>
      </dgm:t>
    </dgm:pt>
    <dgm:pt modelId="{C34B9EED-8086-43E0-94EC-05638F9686A9}" type="parTrans" cxnId="{D33CEFE4-2436-4B51-AC28-58C478C38A5B}">
      <dgm:prSet/>
      <dgm:spPr/>
      <dgm:t>
        <a:bodyPr/>
        <a:lstStyle/>
        <a:p>
          <a:endParaRPr lang="es-AR"/>
        </a:p>
      </dgm:t>
    </dgm:pt>
    <dgm:pt modelId="{4C6DE447-D07B-4A5A-98FC-12213A43DD7F}" type="sibTrans" cxnId="{D33CEFE4-2436-4B51-AC28-58C478C38A5B}">
      <dgm:prSet/>
      <dgm:spPr/>
      <dgm:t>
        <a:bodyPr/>
        <a:lstStyle/>
        <a:p>
          <a:endParaRPr lang="es-AR"/>
        </a:p>
      </dgm:t>
    </dgm:pt>
    <dgm:pt modelId="{96727761-AF18-492F-A886-5868ED6488FA}" type="pres">
      <dgm:prSet presAssocID="{9A4364A7-482D-4D6D-9D2B-57CE732F7FCA}" presName="compositeShape" presStyleCnt="0">
        <dgm:presLayoutVars>
          <dgm:chMax val="7"/>
          <dgm:dir/>
          <dgm:resizeHandles val="exact"/>
        </dgm:presLayoutVars>
      </dgm:prSet>
      <dgm:spPr/>
    </dgm:pt>
    <dgm:pt modelId="{2F8A12D0-0AE2-45B8-8103-C5259D08D671}" type="pres">
      <dgm:prSet presAssocID="{9A4364A7-482D-4D6D-9D2B-57CE732F7FCA}" presName="wedge1" presStyleLbl="node1" presStyleIdx="0" presStyleCnt="4" custScaleX="115482" custScaleY="107010"/>
      <dgm:spPr/>
    </dgm:pt>
    <dgm:pt modelId="{80D55144-C157-4078-9E0A-0D8F84EADF8A}" type="pres">
      <dgm:prSet presAssocID="{9A4364A7-482D-4D6D-9D2B-57CE732F7FCA}" presName="wedge1Tx" presStyleLbl="node1" presStyleIdx="0" presStyleCnt="4">
        <dgm:presLayoutVars>
          <dgm:chMax val="0"/>
          <dgm:chPref val="0"/>
          <dgm:bulletEnabled val="1"/>
        </dgm:presLayoutVars>
      </dgm:prSet>
      <dgm:spPr/>
    </dgm:pt>
    <dgm:pt modelId="{6DE2FBEE-9549-494C-BBAB-3A5766754FA6}" type="pres">
      <dgm:prSet presAssocID="{9A4364A7-482D-4D6D-9D2B-57CE732F7FCA}" presName="wedge2" presStyleLbl="node1" presStyleIdx="1" presStyleCnt="4" custScaleX="112971" custScaleY="103386"/>
      <dgm:spPr/>
    </dgm:pt>
    <dgm:pt modelId="{27FAE7EB-75DF-494D-BB77-DD152EEBFE50}" type="pres">
      <dgm:prSet presAssocID="{9A4364A7-482D-4D6D-9D2B-57CE732F7FCA}" presName="wedge2Tx" presStyleLbl="node1" presStyleIdx="1" presStyleCnt="4">
        <dgm:presLayoutVars>
          <dgm:chMax val="0"/>
          <dgm:chPref val="0"/>
          <dgm:bulletEnabled val="1"/>
        </dgm:presLayoutVars>
      </dgm:prSet>
      <dgm:spPr/>
    </dgm:pt>
    <dgm:pt modelId="{374BF371-F76E-4117-B38F-E3BA2ECE3385}" type="pres">
      <dgm:prSet presAssocID="{9A4364A7-482D-4D6D-9D2B-57CE732F7FCA}" presName="wedge3" presStyleLbl="node1" presStyleIdx="2" presStyleCnt="4" custScaleX="116755" custScaleY="103386"/>
      <dgm:spPr/>
    </dgm:pt>
    <dgm:pt modelId="{F4F90852-6D89-47EF-9B37-D39F1D3BB429}" type="pres">
      <dgm:prSet presAssocID="{9A4364A7-482D-4D6D-9D2B-57CE732F7FCA}" presName="wedge3Tx" presStyleLbl="node1" presStyleIdx="2" presStyleCnt="4">
        <dgm:presLayoutVars>
          <dgm:chMax val="0"/>
          <dgm:chPref val="0"/>
          <dgm:bulletEnabled val="1"/>
        </dgm:presLayoutVars>
      </dgm:prSet>
      <dgm:spPr/>
    </dgm:pt>
    <dgm:pt modelId="{6080949B-9691-42BA-9F1C-57CF4C365F7C}" type="pres">
      <dgm:prSet presAssocID="{9A4364A7-482D-4D6D-9D2B-57CE732F7FCA}" presName="wedge4" presStyleLbl="node1" presStyleIdx="3" presStyleCnt="4" custScaleX="116187" custScaleY="115969"/>
      <dgm:spPr/>
    </dgm:pt>
    <dgm:pt modelId="{7886A937-3B10-40F5-AAEF-237D2285FCCD}" type="pres">
      <dgm:prSet presAssocID="{9A4364A7-482D-4D6D-9D2B-57CE732F7FCA}" presName="wedge4Tx" presStyleLbl="node1" presStyleIdx="3" presStyleCnt="4">
        <dgm:presLayoutVars>
          <dgm:chMax val="0"/>
          <dgm:chPref val="0"/>
          <dgm:bulletEnabled val="1"/>
        </dgm:presLayoutVars>
      </dgm:prSet>
      <dgm:spPr/>
    </dgm:pt>
  </dgm:ptLst>
  <dgm:cxnLst>
    <dgm:cxn modelId="{7E00E000-56B7-4D7A-BBA0-31AB31D6E48C}" srcId="{9A4364A7-482D-4D6D-9D2B-57CE732F7FCA}" destId="{2EED6317-6F96-4D25-B828-E1DAAEDBE5F0}" srcOrd="1" destOrd="0" parTransId="{21FF7F43-F3FF-4EA2-8EA3-4CE79FE4FD75}" sibTransId="{4AE3723B-A14A-4497-A030-52A187E27382}"/>
    <dgm:cxn modelId="{A90FA223-EF9E-4C41-9D5E-225EBEDB1D84}" type="presOf" srcId="{7A029373-B66C-46F0-83DA-B6D8C5956872}" destId="{374BF371-F76E-4117-B38F-E3BA2ECE3385}" srcOrd="0" destOrd="0" presId="urn:microsoft.com/office/officeart/2005/8/layout/chart3"/>
    <dgm:cxn modelId="{32FB462A-46A4-42CB-9393-CBFBD811F02B}" type="presOf" srcId="{3770A460-C614-4531-BFC4-7AD91C17957F}" destId="{80D55144-C157-4078-9E0A-0D8F84EADF8A}" srcOrd="1" destOrd="0" presId="urn:microsoft.com/office/officeart/2005/8/layout/chart3"/>
    <dgm:cxn modelId="{53F88937-79F1-4542-83E3-836AEBB78011}" type="presOf" srcId="{2EED6317-6F96-4D25-B828-E1DAAEDBE5F0}" destId="{6DE2FBEE-9549-494C-BBAB-3A5766754FA6}" srcOrd="0" destOrd="0" presId="urn:microsoft.com/office/officeart/2005/8/layout/chart3"/>
    <dgm:cxn modelId="{41D1A270-0096-4CF8-B538-51609D75F786}" srcId="{9A4364A7-482D-4D6D-9D2B-57CE732F7FCA}" destId="{7A029373-B66C-46F0-83DA-B6D8C5956872}" srcOrd="2" destOrd="0" parTransId="{7D28FC7D-9D26-42CF-867D-4DC1F2624A31}" sibTransId="{B66871D7-0259-42E1-9AFA-D7379CE66D24}"/>
    <dgm:cxn modelId="{33770B8B-577D-4C91-83EB-31CEB2680494}" srcId="{9A4364A7-482D-4D6D-9D2B-57CE732F7FCA}" destId="{3770A460-C614-4531-BFC4-7AD91C17957F}" srcOrd="0" destOrd="0" parTransId="{9485E209-291D-4639-8190-3ED3672E3F5C}" sibTransId="{2EA8894F-D220-4296-AA3F-C0694D2F9260}"/>
    <dgm:cxn modelId="{F8456AA4-B2AA-464D-BA02-69D4B2D82B20}" type="presOf" srcId="{7A029373-B66C-46F0-83DA-B6D8C5956872}" destId="{F4F90852-6D89-47EF-9B37-D39F1D3BB429}" srcOrd="1" destOrd="0" presId="urn:microsoft.com/office/officeart/2005/8/layout/chart3"/>
    <dgm:cxn modelId="{F8DEB4B2-90D9-4EBA-8996-33BECA7025C1}" type="presOf" srcId="{2EED6317-6F96-4D25-B828-E1DAAEDBE5F0}" destId="{27FAE7EB-75DF-494D-BB77-DD152EEBFE50}" srcOrd="1" destOrd="0" presId="urn:microsoft.com/office/officeart/2005/8/layout/chart3"/>
    <dgm:cxn modelId="{0565ACBA-818F-41F5-86A6-2ADEF0AE6E7F}" type="presOf" srcId="{2E2DD728-CE12-4956-8CCD-570FD59B51FB}" destId="{6080949B-9691-42BA-9F1C-57CF4C365F7C}" srcOrd="0" destOrd="0" presId="urn:microsoft.com/office/officeart/2005/8/layout/chart3"/>
    <dgm:cxn modelId="{08BD68D1-9639-41FC-8492-E17FA7AAE81D}" type="presOf" srcId="{2E2DD728-CE12-4956-8CCD-570FD59B51FB}" destId="{7886A937-3B10-40F5-AAEF-237D2285FCCD}" srcOrd="1" destOrd="0" presId="urn:microsoft.com/office/officeart/2005/8/layout/chart3"/>
    <dgm:cxn modelId="{58DA62D9-09A1-4D33-85D8-2EBDEFA9447E}" type="presOf" srcId="{3770A460-C614-4531-BFC4-7AD91C17957F}" destId="{2F8A12D0-0AE2-45B8-8103-C5259D08D671}" srcOrd="0" destOrd="0" presId="urn:microsoft.com/office/officeart/2005/8/layout/chart3"/>
    <dgm:cxn modelId="{D33CEFE4-2436-4B51-AC28-58C478C38A5B}" srcId="{9A4364A7-482D-4D6D-9D2B-57CE732F7FCA}" destId="{2E2DD728-CE12-4956-8CCD-570FD59B51FB}" srcOrd="3" destOrd="0" parTransId="{C34B9EED-8086-43E0-94EC-05638F9686A9}" sibTransId="{4C6DE447-D07B-4A5A-98FC-12213A43DD7F}"/>
    <dgm:cxn modelId="{1BA26EF8-01FC-4A73-BDEA-609B55712BC2}" type="presOf" srcId="{9A4364A7-482D-4D6D-9D2B-57CE732F7FCA}" destId="{96727761-AF18-492F-A886-5868ED6488FA}" srcOrd="0" destOrd="0" presId="urn:microsoft.com/office/officeart/2005/8/layout/chart3"/>
    <dgm:cxn modelId="{F7C801B8-A6A6-421A-832A-504A77D774F7}" type="presParOf" srcId="{96727761-AF18-492F-A886-5868ED6488FA}" destId="{2F8A12D0-0AE2-45B8-8103-C5259D08D671}" srcOrd="0" destOrd="0" presId="urn:microsoft.com/office/officeart/2005/8/layout/chart3"/>
    <dgm:cxn modelId="{4447E71B-5737-4BD1-976A-9B343BBDBFE7}" type="presParOf" srcId="{96727761-AF18-492F-A886-5868ED6488FA}" destId="{80D55144-C157-4078-9E0A-0D8F84EADF8A}" srcOrd="1" destOrd="0" presId="urn:microsoft.com/office/officeart/2005/8/layout/chart3"/>
    <dgm:cxn modelId="{302BF66E-A20F-4E88-9D56-E5F1AE39B108}" type="presParOf" srcId="{96727761-AF18-492F-A886-5868ED6488FA}" destId="{6DE2FBEE-9549-494C-BBAB-3A5766754FA6}" srcOrd="2" destOrd="0" presId="urn:microsoft.com/office/officeart/2005/8/layout/chart3"/>
    <dgm:cxn modelId="{A69242E0-2B30-492E-B95E-F7B087945A55}" type="presParOf" srcId="{96727761-AF18-492F-A886-5868ED6488FA}" destId="{27FAE7EB-75DF-494D-BB77-DD152EEBFE50}" srcOrd="3" destOrd="0" presId="urn:microsoft.com/office/officeart/2005/8/layout/chart3"/>
    <dgm:cxn modelId="{0BACA2B8-45D8-4C24-8B78-55A04F7DF7F6}" type="presParOf" srcId="{96727761-AF18-492F-A886-5868ED6488FA}" destId="{374BF371-F76E-4117-B38F-E3BA2ECE3385}" srcOrd="4" destOrd="0" presId="urn:microsoft.com/office/officeart/2005/8/layout/chart3"/>
    <dgm:cxn modelId="{C6612B96-6233-402B-9F3C-9D38FA2559D2}" type="presParOf" srcId="{96727761-AF18-492F-A886-5868ED6488FA}" destId="{F4F90852-6D89-47EF-9B37-D39F1D3BB429}" srcOrd="5" destOrd="0" presId="urn:microsoft.com/office/officeart/2005/8/layout/chart3"/>
    <dgm:cxn modelId="{F998AE19-BE59-4669-81EE-C0FF474B9731}" type="presParOf" srcId="{96727761-AF18-492F-A886-5868ED6488FA}" destId="{6080949B-9691-42BA-9F1C-57CF4C365F7C}" srcOrd="6" destOrd="0" presId="urn:microsoft.com/office/officeart/2005/8/layout/chart3"/>
    <dgm:cxn modelId="{54E0CAE1-4A4B-4E94-B0B0-ECA166E33F53}" type="presParOf" srcId="{96727761-AF18-492F-A886-5868ED6488FA}" destId="{7886A937-3B10-40F5-AAEF-237D2285FCCD}" srcOrd="7" destOrd="0" presId="urn:microsoft.com/office/officeart/2005/8/layout/chart3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3.xml><?xml version="1.0" encoding="utf-8"?>
<dgm:dataModel xmlns:dgm="http://schemas.openxmlformats.org/drawingml/2006/diagram" xmlns:a="http://schemas.openxmlformats.org/drawingml/2006/main">
  <dgm:ptLst>
    <dgm:pt modelId="{B8237325-2578-46DB-ACA3-B8890FBD3455}" type="doc">
      <dgm:prSet loTypeId="urn:microsoft.com/office/officeart/2005/8/layout/hProcess9" loCatId="process" qsTypeId="urn:microsoft.com/office/officeart/2005/8/quickstyle/simple1" qsCatId="simple" csTypeId="urn:microsoft.com/office/officeart/2005/8/colors/accent1_2" csCatId="accent1" phldr="1"/>
      <dgm:spPr/>
    </dgm:pt>
    <dgm:pt modelId="{D352FD8E-E26A-4537-BA0A-1A59B8999510}">
      <dgm:prSet phldrT="[Texto]"/>
      <dgm:spPr/>
      <dgm:t>
        <a:bodyPr/>
        <a:lstStyle/>
        <a:p>
          <a:r>
            <a:rPr lang="es-AR" dirty="0"/>
            <a:t>Analizador Léxico</a:t>
          </a:r>
        </a:p>
      </dgm:t>
    </dgm:pt>
    <dgm:pt modelId="{B7BB454B-D5C9-4042-AF28-8326E0A84335}" type="parTrans" cxnId="{81E337C9-F84F-4B5A-90AB-05A85612C594}">
      <dgm:prSet/>
      <dgm:spPr/>
      <dgm:t>
        <a:bodyPr/>
        <a:lstStyle/>
        <a:p>
          <a:endParaRPr lang="es-AR"/>
        </a:p>
      </dgm:t>
    </dgm:pt>
    <dgm:pt modelId="{2F420271-AC3E-4C25-A6C5-3E0601FC429E}" type="sibTrans" cxnId="{81E337C9-F84F-4B5A-90AB-05A85612C594}">
      <dgm:prSet/>
      <dgm:spPr/>
      <dgm:t>
        <a:bodyPr/>
        <a:lstStyle/>
        <a:p>
          <a:endParaRPr lang="es-AR"/>
        </a:p>
      </dgm:t>
    </dgm:pt>
    <dgm:pt modelId="{BFF6BE75-678C-4633-AA67-D361ED03CE23}">
      <dgm:prSet phldrT="[Texto]"/>
      <dgm:spPr/>
      <dgm:t>
        <a:bodyPr/>
        <a:lstStyle/>
        <a:p>
          <a:r>
            <a:rPr lang="es-AR" dirty="0"/>
            <a:t>Analizador Sintáctico</a:t>
          </a:r>
        </a:p>
      </dgm:t>
    </dgm:pt>
    <dgm:pt modelId="{8A003F4E-F004-42D3-BF98-93C36C104732}" type="parTrans" cxnId="{F78D6572-B6C6-49E6-94F1-17B402C0AA47}">
      <dgm:prSet/>
      <dgm:spPr/>
      <dgm:t>
        <a:bodyPr/>
        <a:lstStyle/>
        <a:p>
          <a:endParaRPr lang="es-AR"/>
        </a:p>
      </dgm:t>
    </dgm:pt>
    <dgm:pt modelId="{02EAB1CA-4ABE-4EA5-B60C-6CD4A52AF8A1}" type="sibTrans" cxnId="{F78D6572-B6C6-49E6-94F1-17B402C0AA47}">
      <dgm:prSet/>
      <dgm:spPr/>
      <dgm:t>
        <a:bodyPr/>
        <a:lstStyle/>
        <a:p>
          <a:endParaRPr lang="es-AR"/>
        </a:p>
      </dgm:t>
    </dgm:pt>
    <dgm:pt modelId="{6476BBBD-C6E5-4F50-A160-810A4B42FBC0}">
      <dgm:prSet phldrT="[Texto]"/>
      <dgm:spPr/>
      <dgm:t>
        <a:bodyPr/>
        <a:lstStyle/>
        <a:p>
          <a:r>
            <a:rPr lang="es-AR" dirty="0"/>
            <a:t>Analizador Semántico</a:t>
          </a:r>
        </a:p>
      </dgm:t>
    </dgm:pt>
    <dgm:pt modelId="{DDFB025C-95E9-4854-B6E4-F4F6C567C3D1}" type="parTrans" cxnId="{8657A202-138E-467B-8010-8E3CFE51A965}">
      <dgm:prSet/>
      <dgm:spPr/>
      <dgm:t>
        <a:bodyPr/>
        <a:lstStyle/>
        <a:p>
          <a:endParaRPr lang="es-AR"/>
        </a:p>
      </dgm:t>
    </dgm:pt>
    <dgm:pt modelId="{59D312B5-41DE-4DE1-807F-2EF9733C888D}" type="sibTrans" cxnId="{8657A202-138E-467B-8010-8E3CFE51A965}">
      <dgm:prSet/>
      <dgm:spPr/>
      <dgm:t>
        <a:bodyPr/>
        <a:lstStyle/>
        <a:p>
          <a:endParaRPr lang="es-AR"/>
        </a:p>
      </dgm:t>
    </dgm:pt>
    <dgm:pt modelId="{31F2718D-9A9A-424B-A832-A29512D63CA3}" type="pres">
      <dgm:prSet presAssocID="{B8237325-2578-46DB-ACA3-B8890FBD3455}" presName="CompostProcess" presStyleCnt="0">
        <dgm:presLayoutVars>
          <dgm:dir/>
          <dgm:resizeHandles val="exact"/>
        </dgm:presLayoutVars>
      </dgm:prSet>
      <dgm:spPr/>
    </dgm:pt>
    <dgm:pt modelId="{365225F5-A85C-4D90-9DD2-20521F506B55}" type="pres">
      <dgm:prSet presAssocID="{B8237325-2578-46DB-ACA3-B8890FBD3455}" presName="arrow" presStyleLbl="bgShp" presStyleIdx="0" presStyleCnt="1" custLinFactNeighborX="21663" custLinFactNeighborY="294"/>
      <dgm:spPr/>
    </dgm:pt>
    <dgm:pt modelId="{3DF3F9FE-2C90-4D78-BCDB-64EE41803672}" type="pres">
      <dgm:prSet presAssocID="{B8237325-2578-46DB-ACA3-B8890FBD3455}" presName="linearProcess" presStyleCnt="0"/>
      <dgm:spPr/>
    </dgm:pt>
    <dgm:pt modelId="{F0A79B12-E332-42F0-B5F1-EB96D63C8BF5}" type="pres">
      <dgm:prSet presAssocID="{D352FD8E-E26A-4537-BA0A-1A59B8999510}" presName="textNode" presStyleLbl="node1" presStyleIdx="0" presStyleCnt="3">
        <dgm:presLayoutVars>
          <dgm:bulletEnabled val="1"/>
        </dgm:presLayoutVars>
      </dgm:prSet>
      <dgm:spPr/>
    </dgm:pt>
    <dgm:pt modelId="{3260D9B3-AC4E-4477-958D-3EBA1D092D1C}" type="pres">
      <dgm:prSet presAssocID="{2F420271-AC3E-4C25-A6C5-3E0601FC429E}" presName="sibTrans" presStyleCnt="0"/>
      <dgm:spPr/>
    </dgm:pt>
    <dgm:pt modelId="{57019DA1-7866-41C5-946B-9B0C35D61A42}" type="pres">
      <dgm:prSet presAssocID="{BFF6BE75-678C-4633-AA67-D361ED03CE23}" presName="textNode" presStyleLbl="node1" presStyleIdx="1" presStyleCnt="3">
        <dgm:presLayoutVars>
          <dgm:bulletEnabled val="1"/>
        </dgm:presLayoutVars>
      </dgm:prSet>
      <dgm:spPr/>
    </dgm:pt>
    <dgm:pt modelId="{288C981E-48C3-4158-B737-D374DD7A9603}" type="pres">
      <dgm:prSet presAssocID="{02EAB1CA-4ABE-4EA5-B60C-6CD4A52AF8A1}" presName="sibTrans" presStyleCnt="0"/>
      <dgm:spPr/>
    </dgm:pt>
    <dgm:pt modelId="{E310C73F-39CA-4054-88B5-B24C3CBDEFE5}" type="pres">
      <dgm:prSet presAssocID="{6476BBBD-C6E5-4F50-A160-810A4B42FBC0}" presName="textNode" presStyleLbl="node1" presStyleIdx="2" presStyleCnt="3">
        <dgm:presLayoutVars>
          <dgm:bulletEnabled val="1"/>
        </dgm:presLayoutVars>
      </dgm:prSet>
      <dgm:spPr/>
    </dgm:pt>
  </dgm:ptLst>
  <dgm:cxnLst>
    <dgm:cxn modelId="{8657A202-138E-467B-8010-8E3CFE51A965}" srcId="{B8237325-2578-46DB-ACA3-B8890FBD3455}" destId="{6476BBBD-C6E5-4F50-A160-810A4B42FBC0}" srcOrd="2" destOrd="0" parTransId="{DDFB025C-95E9-4854-B6E4-F4F6C567C3D1}" sibTransId="{59D312B5-41DE-4DE1-807F-2EF9733C888D}"/>
    <dgm:cxn modelId="{3EB9383C-4C20-47FE-AE6E-24F5B94F8FF3}" type="presOf" srcId="{B8237325-2578-46DB-ACA3-B8890FBD3455}" destId="{31F2718D-9A9A-424B-A832-A29512D63CA3}" srcOrd="0" destOrd="0" presId="urn:microsoft.com/office/officeart/2005/8/layout/hProcess9"/>
    <dgm:cxn modelId="{F78D6572-B6C6-49E6-94F1-17B402C0AA47}" srcId="{B8237325-2578-46DB-ACA3-B8890FBD3455}" destId="{BFF6BE75-678C-4633-AA67-D361ED03CE23}" srcOrd="1" destOrd="0" parTransId="{8A003F4E-F004-42D3-BF98-93C36C104732}" sibTransId="{02EAB1CA-4ABE-4EA5-B60C-6CD4A52AF8A1}"/>
    <dgm:cxn modelId="{4CA87253-D9C9-4AC6-8889-32055952D9EF}" type="presOf" srcId="{6476BBBD-C6E5-4F50-A160-810A4B42FBC0}" destId="{E310C73F-39CA-4054-88B5-B24C3CBDEFE5}" srcOrd="0" destOrd="0" presId="urn:microsoft.com/office/officeart/2005/8/layout/hProcess9"/>
    <dgm:cxn modelId="{12DD538B-5BBA-4E2B-8659-442738F48AED}" type="presOf" srcId="{BFF6BE75-678C-4633-AA67-D361ED03CE23}" destId="{57019DA1-7866-41C5-946B-9B0C35D61A42}" srcOrd="0" destOrd="0" presId="urn:microsoft.com/office/officeart/2005/8/layout/hProcess9"/>
    <dgm:cxn modelId="{3645B8B2-BE5B-41E9-B3E5-9EF292AB334C}" type="presOf" srcId="{D352FD8E-E26A-4537-BA0A-1A59B8999510}" destId="{F0A79B12-E332-42F0-B5F1-EB96D63C8BF5}" srcOrd="0" destOrd="0" presId="urn:microsoft.com/office/officeart/2005/8/layout/hProcess9"/>
    <dgm:cxn modelId="{81E337C9-F84F-4B5A-90AB-05A85612C594}" srcId="{B8237325-2578-46DB-ACA3-B8890FBD3455}" destId="{D352FD8E-E26A-4537-BA0A-1A59B8999510}" srcOrd="0" destOrd="0" parTransId="{B7BB454B-D5C9-4042-AF28-8326E0A84335}" sibTransId="{2F420271-AC3E-4C25-A6C5-3E0601FC429E}"/>
    <dgm:cxn modelId="{DFC82984-04CF-43E5-A604-06962CDD5C39}" type="presParOf" srcId="{31F2718D-9A9A-424B-A832-A29512D63CA3}" destId="{365225F5-A85C-4D90-9DD2-20521F506B55}" srcOrd="0" destOrd="0" presId="urn:microsoft.com/office/officeart/2005/8/layout/hProcess9"/>
    <dgm:cxn modelId="{147AC516-C335-431F-BDD6-CE4D833AAA4A}" type="presParOf" srcId="{31F2718D-9A9A-424B-A832-A29512D63CA3}" destId="{3DF3F9FE-2C90-4D78-BCDB-64EE41803672}" srcOrd="1" destOrd="0" presId="urn:microsoft.com/office/officeart/2005/8/layout/hProcess9"/>
    <dgm:cxn modelId="{A65BEF33-AC79-4731-87D5-AF1B4B3F5550}" type="presParOf" srcId="{3DF3F9FE-2C90-4D78-BCDB-64EE41803672}" destId="{F0A79B12-E332-42F0-B5F1-EB96D63C8BF5}" srcOrd="0" destOrd="0" presId="urn:microsoft.com/office/officeart/2005/8/layout/hProcess9"/>
    <dgm:cxn modelId="{53CABA7E-07EF-4E6F-952C-F47E355D476C}" type="presParOf" srcId="{3DF3F9FE-2C90-4D78-BCDB-64EE41803672}" destId="{3260D9B3-AC4E-4477-958D-3EBA1D092D1C}" srcOrd="1" destOrd="0" presId="urn:microsoft.com/office/officeart/2005/8/layout/hProcess9"/>
    <dgm:cxn modelId="{6C12CD7E-97A8-4310-ABEF-4D1C07E965C2}" type="presParOf" srcId="{3DF3F9FE-2C90-4D78-BCDB-64EE41803672}" destId="{57019DA1-7866-41C5-946B-9B0C35D61A42}" srcOrd="2" destOrd="0" presId="urn:microsoft.com/office/officeart/2005/8/layout/hProcess9"/>
    <dgm:cxn modelId="{20063681-F46C-436F-95BA-63A26269BC39}" type="presParOf" srcId="{3DF3F9FE-2C90-4D78-BCDB-64EE41803672}" destId="{288C981E-48C3-4158-B737-D374DD7A9603}" srcOrd="3" destOrd="0" presId="urn:microsoft.com/office/officeart/2005/8/layout/hProcess9"/>
    <dgm:cxn modelId="{4167C560-9C75-4447-9FBE-7662700CD65D}" type="presParOf" srcId="{3DF3F9FE-2C90-4D78-BCDB-64EE41803672}" destId="{E310C73F-39CA-4054-88B5-B24C3CBDEFE5}" srcOrd="4" destOrd="0" presId="urn:microsoft.com/office/officeart/2005/8/layout/hProcess9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5201EE29-EAA5-4572-B6E5-6620C92D223D}">
      <dsp:nvSpPr>
        <dsp:cNvPr id="0" name=""/>
        <dsp:cNvSpPr/>
      </dsp:nvSpPr>
      <dsp:spPr>
        <a:xfrm>
          <a:off x="1471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Lenguaje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Natural</a:t>
          </a:r>
        </a:p>
      </dsp:txBody>
      <dsp:txXfrm>
        <a:off x="26935" y="1504200"/>
        <a:ext cx="1290657" cy="818486"/>
      </dsp:txXfrm>
    </dsp:sp>
    <dsp:sp modelId="{683BDA5B-67D0-45B8-97FF-F5F685EA1781}">
      <dsp:nvSpPr>
        <dsp:cNvPr id="0" name=""/>
        <dsp:cNvSpPr/>
      </dsp:nvSpPr>
      <dsp:spPr>
        <a:xfrm>
          <a:off x="752134" y="1730518"/>
          <a:ext cx="1496889" cy="1496889"/>
        </a:xfrm>
        <a:prstGeom prst="leftCircularArrow">
          <a:avLst>
            <a:gd name="adj1" fmla="val 3270"/>
            <a:gd name="adj2" fmla="val 403463"/>
            <a:gd name="adj3" fmla="val 2178974"/>
            <a:gd name="adj4" fmla="val 9024489"/>
            <a:gd name="adj5" fmla="val 381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B110D6DC-624E-4953-B01A-9026FBC3B75F}">
      <dsp:nvSpPr>
        <dsp:cNvPr id="0" name=""/>
        <dsp:cNvSpPr/>
      </dsp:nvSpPr>
      <dsp:spPr>
        <a:xfrm>
          <a:off x="299601" y="2348150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1</a:t>
          </a:r>
        </a:p>
      </dsp:txBody>
      <dsp:txXfrm>
        <a:off x="313491" y="2362040"/>
        <a:ext cx="1164740" cy="446445"/>
      </dsp:txXfrm>
    </dsp:sp>
    <dsp:sp modelId="{27815BED-3E18-4A10-AB8F-23439085A964}">
      <dsp:nvSpPr>
        <dsp:cNvPr id="0" name=""/>
        <dsp:cNvSpPr/>
      </dsp:nvSpPr>
      <dsp:spPr>
        <a:xfrm>
          <a:off x="1725179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Pseudocódigo</a:t>
          </a:r>
        </a:p>
      </dsp:txBody>
      <dsp:txXfrm>
        <a:off x="1750643" y="1741313"/>
        <a:ext cx="1290657" cy="818486"/>
      </dsp:txXfrm>
    </dsp:sp>
    <dsp:sp modelId="{E22B2BC1-51B7-4A69-B1A0-5A3EF2222F25}">
      <dsp:nvSpPr>
        <dsp:cNvPr id="0" name=""/>
        <dsp:cNvSpPr/>
      </dsp:nvSpPr>
      <dsp:spPr>
        <a:xfrm>
          <a:off x="2464661" y="793205"/>
          <a:ext cx="1668313" cy="1668313"/>
        </a:xfrm>
        <a:prstGeom prst="circularArrow">
          <a:avLst>
            <a:gd name="adj1" fmla="val 2934"/>
            <a:gd name="adj2" fmla="val 359149"/>
            <a:gd name="adj3" fmla="val 19465340"/>
            <a:gd name="adj4" fmla="val 12575511"/>
            <a:gd name="adj5" fmla="val 342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DEF07311-3D66-45A9-9816-6100C480760C}">
      <dsp:nvSpPr>
        <dsp:cNvPr id="0" name=""/>
        <dsp:cNvSpPr/>
      </dsp:nvSpPr>
      <dsp:spPr>
        <a:xfrm>
          <a:off x="2023309" y="1241623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2</a:t>
          </a:r>
        </a:p>
      </dsp:txBody>
      <dsp:txXfrm>
        <a:off x="2037199" y="1255513"/>
        <a:ext cx="1164740" cy="446445"/>
      </dsp:txXfrm>
    </dsp:sp>
    <dsp:sp modelId="{C5E2ED55-C8BE-4E83-B838-A0A4B1085899}">
      <dsp:nvSpPr>
        <dsp:cNvPr id="0" name=""/>
        <dsp:cNvSpPr/>
      </dsp:nvSpPr>
      <dsp:spPr>
        <a:xfrm>
          <a:off x="3448886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Diagrama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De flujo</a:t>
          </a:r>
        </a:p>
      </dsp:txBody>
      <dsp:txXfrm>
        <a:off x="3474350" y="1504200"/>
        <a:ext cx="1290657" cy="818486"/>
      </dsp:txXfrm>
    </dsp:sp>
    <dsp:sp modelId="{F92F8897-7838-4671-B7B8-46301827F9A3}">
      <dsp:nvSpPr>
        <dsp:cNvPr id="0" name=""/>
        <dsp:cNvSpPr/>
      </dsp:nvSpPr>
      <dsp:spPr>
        <a:xfrm>
          <a:off x="4199548" y="1730518"/>
          <a:ext cx="1496889" cy="1496889"/>
        </a:xfrm>
        <a:prstGeom prst="leftCircularArrow">
          <a:avLst>
            <a:gd name="adj1" fmla="val 3270"/>
            <a:gd name="adj2" fmla="val 403463"/>
            <a:gd name="adj3" fmla="val 2178974"/>
            <a:gd name="adj4" fmla="val 9024489"/>
            <a:gd name="adj5" fmla="val 3815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4136998-8E40-4D69-BD47-ED343212DC71}">
      <dsp:nvSpPr>
        <dsp:cNvPr id="0" name=""/>
        <dsp:cNvSpPr/>
      </dsp:nvSpPr>
      <dsp:spPr>
        <a:xfrm>
          <a:off x="3747016" y="2348150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3</a:t>
          </a:r>
        </a:p>
      </dsp:txBody>
      <dsp:txXfrm>
        <a:off x="3760906" y="2362040"/>
        <a:ext cx="1164740" cy="446445"/>
      </dsp:txXfrm>
    </dsp:sp>
    <dsp:sp modelId="{0E7D8B83-9445-4EB6-8ED2-B918687A57D0}">
      <dsp:nvSpPr>
        <dsp:cNvPr id="0" name=""/>
        <dsp:cNvSpPr/>
      </dsp:nvSpPr>
      <dsp:spPr>
        <a:xfrm>
          <a:off x="5172594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Lenguaje C</a:t>
          </a:r>
        </a:p>
      </dsp:txBody>
      <dsp:txXfrm>
        <a:off x="5198058" y="1741313"/>
        <a:ext cx="1290657" cy="818486"/>
      </dsp:txXfrm>
    </dsp:sp>
    <dsp:sp modelId="{A9AAAC57-7062-4267-995A-56A18EF71DF1}">
      <dsp:nvSpPr>
        <dsp:cNvPr id="0" name=""/>
        <dsp:cNvSpPr/>
      </dsp:nvSpPr>
      <dsp:spPr>
        <a:xfrm>
          <a:off x="5912076" y="793205"/>
          <a:ext cx="1668313" cy="1668313"/>
        </a:xfrm>
        <a:prstGeom prst="circularArrow">
          <a:avLst>
            <a:gd name="adj1" fmla="val 2934"/>
            <a:gd name="adj2" fmla="val 359149"/>
            <a:gd name="adj3" fmla="val 19465340"/>
            <a:gd name="adj4" fmla="val 12575511"/>
            <a:gd name="adj5" fmla="val 3423"/>
          </a:avLst>
        </a:prstGeom>
        <a:solidFill>
          <a:schemeClr val="dk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</dsp:sp>
    <dsp:sp modelId="{28F4FFA5-18FF-4CF7-B965-D21E60DE2820}">
      <dsp:nvSpPr>
        <dsp:cNvPr id="0" name=""/>
        <dsp:cNvSpPr/>
      </dsp:nvSpPr>
      <dsp:spPr>
        <a:xfrm>
          <a:off x="5470724" y="1241623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4</a:t>
          </a:r>
        </a:p>
      </dsp:txBody>
      <dsp:txXfrm>
        <a:off x="5484614" y="1255513"/>
        <a:ext cx="1164740" cy="446445"/>
      </dsp:txXfrm>
    </dsp:sp>
    <dsp:sp modelId="{5C0C0F83-B471-4F35-9C2A-75CDBB23FD0A}">
      <dsp:nvSpPr>
        <dsp:cNvPr id="0" name=""/>
        <dsp:cNvSpPr/>
      </dsp:nvSpPr>
      <dsp:spPr>
        <a:xfrm>
          <a:off x="6896301" y="1478736"/>
          <a:ext cx="1341585" cy="1106527"/>
        </a:xfrm>
        <a:prstGeom prst="roundRect">
          <a:avLst>
            <a:gd name="adj" fmla="val 10000"/>
          </a:avLst>
        </a:prstGeom>
        <a:solidFill>
          <a:srgbClr val="00B0F0">
            <a:alpha val="90000"/>
          </a:srgbClr>
        </a:solidFill>
        <a:ln w="15875" cap="rnd" cmpd="sng" algn="ctr">
          <a:solidFill>
            <a:schemeClr val="dk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22860" tIns="22860" rIns="22860" bIns="22860" numCol="1" spcCol="1270" anchor="t" anchorCtr="0">
          <a:noAutofit/>
        </a:bodyPr>
        <a:lstStyle/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Código de </a:t>
          </a:r>
        </a:p>
        <a:p>
          <a:pPr marL="114300" lvl="1" indent="-114300" algn="l" defTabSz="5334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s-AR" sz="1200" kern="1200" dirty="0"/>
            <a:t>Máquina</a:t>
          </a:r>
        </a:p>
      </dsp:txBody>
      <dsp:txXfrm>
        <a:off x="6921765" y="1504200"/>
        <a:ext cx="1290657" cy="818486"/>
      </dsp:txXfrm>
    </dsp:sp>
    <dsp:sp modelId="{DBA9D2CB-D82D-4715-ADD5-C2544F68209C}">
      <dsp:nvSpPr>
        <dsp:cNvPr id="0" name=""/>
        <dsp:cNvSpPr/>
      </dsp:nvSpPr>
      <dsp:spPr>
        <a:xfrm>
          <a:off x="7194431" y="2348150"/>
          <a:ext cx="1192520" cy="474225"/>
        </a:xfrm>
        <a:prstGeom prst="roundRect">
          <a:avLst>
            <a:gd name="adj" fmla="val 10000"/>
          </a:avLst>
        </a:prstGeom>
        <a:solidFill>
          <a:srgbClr val="0070C0"/>
        </a:solidFill>
        <a:ln w="15875" cap="rnd" cmpd="sng" algn="ctr">
          <a:solidFill>
            <a:schemeClr val="dk1">
              <a:shade val="8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47625" tIns="31750" rIns="47625" bIns="31750" numCol="1" spcCol="1270" anchor="ctr" anchorCtr="0">
          <a:noAutofit/>
        </a:bodyPr>
        <a:lstStyle/>
        <a:p>
          <a:pPr marL="0" lvl="0" indent="0" algn="ctr" defTabSz="11112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500" b="1" i="0" kern="1200" baseline="0" dirty="0">
              <a:solidFill>
                <a:schemeClr val="bg1">
                  <a:lumMod val="95000"/>
                </a:schemeClr>
              </a:solidFill>
            </a:rPr>
            <a:t>Paso N</a:t>
          </a:r>
        </a:p>
      </dsp:txBody>
      <dsp:txXfrm>
        <a:off x="7208321" y="2362040"/>
        <a:ext cx="1164740" cy="446445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2F8A12D0-0AE2-45B8-8103-C5259D08D671}">
      <dsp:nvSpPr>
        <dsp:cNvPr id="0" name=""/>
        <dsp:cNvSpPr/>
      </dsp:nvSpPr>
      <dsp:spPr>
        <a:xfrm>
          <a:off x="1705100" y="71269"/>
          <a:ext cx="4560948" cy="4226347"/>
        </a:xfrm>
        <a:prstGeom prst="pie">
          <a:avLst>
            <a:gd name="adj1" fmla="val 16200000"/>
            <a:gd name="adj2" fmla="val 0"/>
          </a:avLst>
        </a:prstGeom>
        <a:solidFill>
          <a:srgbClr val="00206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 dirty="0" err="1"/>
            <a:t>Ortogonalidad</a:t>
          </a:r>
          <a:endParaRPr lang="es-AR" sz="1500" b="1" kern="1200" dirty="0"/>
        </a:p>
      </dsp:txBody>
      <dsp:txXfrm>
        <a:off x="4037699" y="853143"/>
        <a:ext cx="1683207" cy="1257841"/>
      </dsp:txXfrm>
    </dsp:sp>
    <dsp:sp modelId="{6DE2FBEE-9549-494C-BBAB-3A5766754FA6}">
      <dsp:nvSpPr>
        <dsp:cNvPr id="0" name=""/>
        <dsp:cNvSpPr/>
      </dsp:nvSpPr>
      <dsp:spPr>
        <a:xfrm>
          <a:off x="1588243" y="309276"/>
          <a:ext cx="4461776" cy="4083218"/>
        </a:xfrm>
        <a:prstGeom prst="pie">
          <a:avLst>
            <a:gd name="adj1" fmla="val 0"/>
            <a:gd name="adj2" fmla="val 5400000"/>
          </a:avLst>
        </a:prstGeom>
        <a:solidFill>
          <a:schemeClr val="accent6">
            <a:lumMod val="7500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 dirty="0"/>
            <a:t>Implementación</a:t>
          </a:r>
        </a:p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 dirty="0"/>
            <a:t>eficiente</a:t>
          </a:r>
        </a:p>
      </dsp:txBody>
      <dsp:txXfrm>
        <a:off x="3898806" y="2423800"/>
        <a:ext cx="1646608" cy="1215243"/>
      </dsp:txXfrm>
    </dsp:sp>
    <dsp:sp modelId="{374BF371-F76E-4117-B38F-E3BA2ECE3385}">
      <dsp:nvSpPr>
        <dsp:cNvPr id="0" name=""/>
        <dsp:cNvSpPr/>
      </dsp:nvSpPr>
      <dsp:spPr>
        <a:xfrm>
          <a:off x="1513519" y="309276"/>
          <a:ext cx="4611225" cy="4083218"/>
        </a:xfrm>
        <a:prstGeom prst="pie">
          <a:avLst>
            <a:gd name="adj1" fmla="val 5400000"/>
            <a:gd name="adj2" fmla="val 10800000"/>
          </a:avLst>
        </a:prstGeom>
        <a:solidFill>
          <a:srgbClr val="0070C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 dirty="0"/>
            <a:t>abstracción</a:t>
          </a:r>
        </a:p>
      </dsp:txBody>
      <dsp:txXfrm>
        <a:off x="2035026" y="2423800"/>
        <a:ext cx="1701761" cy="1215243"/>
      </dsp:txXfrm>
    </dsp:sp>
    <dsp:sp modelId="{6080949B-9691-42BA-9F1C-57CF4C365F7C}">
      <dsp:nvSpPr>
        <dsp:cNvPr id="0" name=""/>
        <dsp:cNvSpPr/>
      </dsp:nvSpPr>
      <dsp:spPr>
        <a:xfrm>
          <a:off x="1524735" y="60794"/>
          <a:ext cx="4588792" cy="4580182"/>
        </a:xfrm>
        <a:prstGeom prst="pie">
          <a:avLst>
            <a:gd name="adj1" fmla="val 10800000"/>
            <a:gd name="adj2" fmla="val 16200000"/>
          </a:avLst>
        </a:prstGeom>
        <a:solidFill>
          <a:srgbClr val="00B0F0"/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19050" tIns="19050" rIns="19050" bIns="19050" numCol="1" spcCol="1270" anchor="ctr" anchorCtr="0">
          <a:noAutofit/>
        </a:bodyPr>
        <a:lstStyle/>
        <a:p>
          <a:pPr marL="0" lvl="0" indent="0" algn="ctr" defTabSz="6667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1500" b="1" kern="1200" dirty="0"/>
            <a:t>Fuertemente tipificado</a:t>
          </a:r>
        </a:p>
      </dsp:txBody>
      <dsp:txXfrm>
        <a:off x="2043706" y="905947"/>
        <a:ext cx="1693482" cy="1363149"/>
      </dsp:txXfrm>
    </dsp:sp>
  </dsp:spTree>
</dsp:drawing>
</file>

<file path=ppt/diagrams/drawing3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65225F5-A85C-4D90-9DD2-20521F506B55}">
      <dsp:nvSpPr>
        <dsp:cNvPr id="0" name=""/>
        <dsp:cNvSpPr/>
      </dsp:nvSpPr>
      <dsp:spPr>
        <a:xfrm>
          <a:off x="853588" y="0"/>
          <a:ext cx="4837003" cy="3600400"/>
        </a:xfrm>
        <a:prstGeom prst="rightArrow">
          <a:avLst/>
        </a:prstGeom>
        <a:solidFill>
          <a:schemeClr val="accent1">
            <a:tint val="4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</dsp:sp>
    <dsp:sp modelId="{F0A79B12-E332-42F0-B5F1-EB96D63C8BF5}">
      <dsp:nvSpPr>
        <dsp:cNvPr id="0" name=""/>
        <dsp:cNvSpPr/>
      </dsp:nvSpPr>
      <dsp:spPr>
        <a:xfrm>
          <a:off x="6112" y="1080119"/>
          <a:ext cx="1831659" cy="144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Analizador Léxico</a:t>
          </a:r>
        </a:p>
      </dsp:txBody>
      <dsp:txXfrm>
        <a:off x="76415" y="1150422"/>
        <a:ext cx="1691053" cy="1299554"/>
      </dsp:txXfrm>
    </dsp:sp>
    <dsp:sp modelId="{57019DA1-7866-41C5-946B-9B0C35D61A42}">
      <dsp:nvSpPr>
        <dsp:cNvPr id="0" name=""/>
        <dsp:cNvSpPr/>
      </dsp:nvSpPr>
      <dsp:spPr>
        <a:xfrm>
          <a:off x="1929466" y="1080119"/>
          <a:ext cx="1831659" cy="144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Analizador Sintáctico</a:t>
          </a:r>
        </a:p>
      </dsp:txBody>
      <dsp:txXfrm>
        <a:off x="1999769" y="1150422"/>
        <a:ext cx="1691053" cy="1299554"/>
      </dsp:txXfrm>
    </dsp:sp>
    <dsp:sp modelId="{E310C73F-39CA-4054-88B5-B24C3CBDEFE5}">
      <dsp:nvSpPr>
        <dsp:cNvPr id="0" name=""/>
        <dsp:cNvSpPr/>
      </dsp:nvSpPr>
      <dsp:spPr>
        <a:xfrm>
          <a:off x="3852819" y="1080119"/>
          <a:ext cx="1831659" cy="14401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5875" cap="rnd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83820" tIns="83820" rIns="83820" bIns="83820" numCol="1" spcCol="1270" anchor="ctr" anchorCtr="0">
          <a:noAutofit/>
        </a:bodyPr>
        <a:lstStyle/>
        <a:p>
          <a:pPr marL="0" lvl="0" indent="0" algn="ctr" defTabSz="9779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s-AR" sz="2200" kern="1200" dirty="0"/>
            <a:t>Analizador Semántico</a:t>
          </a:r>
        </a:p>
      </dsp:txBody>
      <dsp:txXfrm>
        <a:off x="3923122" y="1150422"/>
        <a:ext cx="1691053" cy="1299554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hProcess4">
  <dgm:title val=""/>
  <dgm:desc val=""/>
  <dgm:catLst>
    <dgm:cat type="process" pri="4000"/>
  </dgm:catLst>
  <dgm:sampData>
    <dgm:dataModel>
      <dgm:ptLst>
        <dgm:pt modelId="0" type="doc"/>
        <dgm:pt modelId="1">
          <dgm:prSet phldr="1"/>
        </dgm:pt>
        <dgm:pt modelId="11">
          <dgm:prSet phldr="1"/>
        </dgm:pt>
        <dgm:pt modelId="12">
          <dgm:prSet phldr="1"/>
        </dgm:pt>
        <dgm:pt modelId="2">
          <dgm:prSet phldr="1"/>
        </dgm:pt>
        <dgm:pt modelId="21">
          <dgm:prSet phldr="1"/>
        </dgm:pt>
        <dgm:pt modelId="22">
          <dgm:prSet phldr="1"/>
        </dgm:pt>
        <dgm:pt modelId="3">
          <dgm:prSet phldr="1"/>
        </dgm:pt>
        <dgm:pt modelId="31">
          <dgm:prSet phldr="1"/>
        </dgm:pt>
        <dgm:pt modelId="32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  <dgm:cxn modelId="13" srcId="1" destId="11" srcOrd="0" destOrd="0"/>
        <dgm:cxn modelId="14" srcId="1" destId="12" srcOrd="1" destOrd="0"/>
        <dgm:cxn modelId="23" srcId="2" destId="21" srcOrd="0" destOrd="0"/>
        <dgm:cxn modelId="24" srcId="2" destId="22" srcOrd="1" destOrd="0"/>
        <dgm:cxn modelId="33" srcId="3" destId="31" srcOrd="0" destOrd="0"/>
        <dgm:cxn modelId="34" srcId="3" destId="32" srcOrd="1" destOrd="0"/>
      </dgm:cxnLst>
      <dgm:bg/>
      <dgm:whole/>
    </dgm:dataModel>
  </dgm:sampData>
  <dgm:styleData>
    <dgm:dataModel>
      <dgm:ptLst>
        <dgm:pt modelId="0" type="doc"/>
        <dgm:pt modelId="1"/>
        <dgm:pt modelId="11"/>
        <dgm:pt modelId="2"/>
        <dgm:pt modelId="21"/>
      </dgm:ptLst>
      <dgm:cxnLst>
        <dgm:cxn modelId="4" srcId="0" destId="1" srcOrd="0" destOrd="0"/>
        <dgm:cxn modelId="5" srcId="0" destId="2" srcOrd="1" destOrd="0"/>
        <dgm:cxn modelId="13" srcId="1" destId="11" srcOrd="0" destOrd="0"/>
        <dgm:cxn modelId="23" srcId="2" destId="21" srcOrd="0" destOrd="0"/>
      </dgm:cxnLst>
      <dgm:bg/>
      <dgm:whole/>
    </dgm:dataModel>
  </dgm:styleData>
  <dgm:clrData>
    <dgm:dataModel>
      <dgm:ptLst>
        <dgm:pt modelId="0" type="doc"/>
        <dgm:pt modelId="1"/>
        <dgm:pt modelId="11"/>
        <dgm:pt modelId="2"/>
        <dgm:pt modelId="21"/>
        <dgm:pt modelId="3"/>
        <dgm:pt modelId="31"/>
        <dgm:pt modelId="4"/>
        <dgm:pt modelId="41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  <dgm:cxn modelId="13" srcId="1" destId="11" srcOrd="0" destOrd="0"/>
        <dgm:cxn modelId="23" srcId="2" destId="21" srcOrd="0" destOrd="0"/>
        <dgm:cxn modelId="33" srcId="3" destId="31" srcOrd="0" destOrd="0"/>
        <dgm:cxn modelId="43" srcId="4" destId="41" srcOrd="0" destOrd="0"/>
      </dgm:cxnLst>
      <dgm:bg/>
      <dgm:whole/>
    </dgm:dataModel>
  </dgm:clrData>
  <dgm:layoutNode name="Name0">
    <dgm:varLst>
      <dgm:dir/>
      <dgm:animLvl val="lvl"/>
      <dgm:resizeHandles val="exact"/>
    </dgm:varLst>
    <dgm:alg type="composite"/>
    <dgm:shape xmlns:r="http://schemas.openxmlformats.org/officeDocument/2006/relationships" r:blip="">
      <dgm:adjLst/>
    </dgm:shape>
    <dgm:presOf/>
    <dgm:constrLst>
      <dgm:constr type="w" for="ch" forName="tSp" refType="w"/>
      <dgm:constr type="h" for="ch" forName="tSp" refType="h" fact="0.15"/>
      <dgm:constr type="l" for="ch" forName="tSp"/>
      <dgm:constr type="t" for="ch" forName="tSp"/>
      <dgm:constr type="w" for="ch" forName="bSp" refType="w"/>
      <dgm:constr type="h" for="ch" forName="bSp" refType="h" fact="0.15"/>
      <dgm:constr type="l" for="ch" forName="bSp"/>
      <dgm:constr type="t" for="ch" forName="bSp" refType="h" fact="0.85"/>
      <dgm:constr type="w" for="ch" forName="process" refType="w"/>
      <dgm:constr type="h" for="ch" forName="process" refType="h" fact="0.7"/>
      <dgm:constr type="l" for="ch" forName="process"/>
      <dgm:constr type="t" for="ch" forName="process" refType="h" fact="0.15"/>
    </dgm:constrLst>
    <dgm:ruleLst/>
    <dgm:layoutNode name="t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bSp">
      <dgm:alg type="sp"/>
      <dgm:shape xmlns:r="http://schemas.openxmlformats.org/officeDocument/2006/relationships" r:blip="">
        <dgm:adjLst/>
      </dgm:shape>
      <dgm:presOf/>
      <dgm:constrLst/>
      <dgm:ruleLst/>
    </dgm:layoutNode>
    <dgm:layoutNode name="process">
      <dgm:choose name="Name1">
        <dgm:if name="Name2" func="var" arg="dir" op="equ" val="norm">
          <dgm:alg type="lin">
            <dgm:param type="linDir" val="fromL"/>
          </dgm:alg>
        </dgm:if>
        <dgm:else name="Name3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w" for="ch" forName="composite1" refType="w"/>
        <dgm:constr type="w" for="ch" forName="composite2" refType="w" refFor="ch" refForName="composite1" op="equ"/>
        <dgm:constr type="h" for="ch" forName="composite1" refType="h"/>
        <dgm:constr type="h" for="ch" forName="composite2" refType="h" refFor="ch" refForName="composite1" op="equ"/>
        <dgm:constr type="primFontSz" for="des" forName="parentNode1" val="65"/>
        <dgm:constr type="primFontSz" for="des" forName="parentNode2" refType="primFontSz" refFor="des" refForName="parentNode1" op="equ"/>
        <dgm:constr type="secFontSz" for="des" forName="childNode1tx" val="65"/>
        <dgm:constr type="secFontSz" for="des" forName="childNode2tx" refType="secFontSz" refFor="des" refForName="childNode1tx" op="equ"/>
        <dgm:constr type="w" for="des" ptType="sibTrans" refType="w" refFor="ch" refForName="composite1" op="equ" fact="0.05"/>
      </dgm:constrLst>
      <dgm:ruleLst/>
      <dgm:forEach name="Name4" axis="ch" ptType="node" step="2">
        <dgm:layoutNode name="composite1">
          <dgm:alg type="composite">
            <dgm:param type="ar" val="0.943"/>
          </dgm:alg>
          <dgm:shape xmlns:r="http://schemas.openxmlformats.org/officeDocument/2006/relationships" r:blip="">
            <dgm:adjLst/>
          </dgm:shape>
          <dgm:presOf/>
          <dgm:choose name="Name5">
            <dgm:if name="Name6" func="var" arg="dir" op="equ" val="norm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 refType="w" fact="0.2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35"/>
              </dgm:constrLst>
            </dgm:if>
            <dgm:else name="Name7">
              <dgm:constrLst>
                <dgm:constr type="h" refType="w" fact="1.06"/>
                <dgm:constr type="w" for="ch" forName="dummyNode1" refType="w"/>
                <dgm:constr type="h" for="ch" forName="dummyNode1" refType="h"/>
                <dgm:constr type="t" for="ch" forName="dummyNode1"/>
                <dgm:constr type="l" for="ch" forName="dummyNode1"/>
                <dgm:constr type="w" for="ch" forName="childNode1" refType="w" fact="0.9"/>
                <dgm:constr type="h" for="ch" forName="childNode1" refType="h" fact="0.7"/>
                <dgm:constr type="t" for="ch" forName="childNode1" refType="h" fact="0.15"/>
                <dgm:constr type="l" for="ch" forName="childNode1" refType="w" fact="0.1"/>
                <dgm:constr type="w" for="ch" forName="childNode1tx" refType="w" fact="0.9"/>
                <dgm:constr type="h" for="ch" forName="childNode1tx" refType="h" fact="0.55"/>
                <dgm:constr type="t" for="ch" forName="childNode1tx" refType="h" fact="0.15"/>
                <dgm:constr type="l" for="ch" forName="childNode1tx" refType="w" fact="0.1"/>
                <dgm:constr type="w" for="ch" forName="parentNode1" refType="w" fact="0.8"/>
                <dgm:constr type="h" for="ch" forName="parentNode1" refType="h" fact="0.3"/>
                <dgm:constr type="t" for="ch" forName="parentNode1" refType="h" fact="0.7"/>
                <dgm:constr type="l" for="ch" forName="parentNode1"/>
                <dgm:constr type="w" for="ch" forName="connSite1" refType="w" fact="0.01"/>
                <dgm:constr type="h" for="ch" forName="connSite1" refType="h" fact="0.01"/>
                <dgm:constr type="t" for="ch" forName="connSite1"/>
                <dgm:constr type="l" for="ch" forName="connSite1" refType="w" fact="0.65"/>
              </dgm:constrLst>
            </dgm:else>
          </dgm:choose>
          <dgm:ruleLst/>
          <dgm:layoutNode name="dummyNode1">
            <dgm:alg type="sp"/>
            <dgm:shape xmlns:r="http://schemas.openxmlformats.org/officeDocument/2006/relationships" type="rect" r:blip="" hideGeom="1">
              <dgm:adjLst/>
            </dgm:shape>
            <dgm:presOf/>
            <dgm:constrLst/>
            <dgm:ruleLst/>
          </dgm:layoutNode>
          <dgm:layoutNode name="childNode1" styleLbl="bgAcc1">
            <dgm:varLst>
              <dgm:bulletEnabled val="1"/>
            </dgm:varLst>
            <dgm:alg type="sp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des" ptType="node"/>
            <dgm:constrLst/>
            <dgm:ruleLst/>
          </dgm:layoutNode>
          <dgm:layoutNode name="childNode1tx" styleLbl="bgAcc1">
            <dgm:varLst>
              <dgm:bulletEnabled val="1"/>
            </dgm:varLst>
            <dgm:alg type="tx">
              <dgm:param type="stBulletLvl" val="1"/>
            </dgm:alg>
            <dgm:shape xmlns:r="http://schemas.openxmlformats.org/officeDocument/2006/relationships" type="roundRect" r:blip="" hideGeom="1">
              <dgm:adjLst>
                <dgm:adj idx="1" val="0.1"/>
              </dgm:adjLst>
            </dgm:shape>
            <dgm:presOf axis="des" ptType="node"/>
            <dgm:constrLst>
              <dgm:constr type="secFontSz" val="65"/>
              <dgm:constr type="primFontSz" refType="secFontSz"/>
              <dgm:constr type="tMarg" refType="secFontSz" fact="0.15"/>
              <dgm:constr type="bMarg" refType="secFontSz" fact="0.15"/>
              <dgm:constr type="lMarg" refType="secFontSz" fact="0.15"/>
              <dgm:constr type="rMarg" refType="secFontSz" fact="0.15"/>
            </dgm:constrLst>
            <dgm:ruleLst>
              <dgm:rule type="secFontSz" val="5" fact="NaN" max="NaN"/>
            </dgm:ruleLst>
          </dgm:layoutNode>
          <dgm:layoutNode name="parentNode1" styleLbl="node1">
            <dgm:varLst>
              <dgm:chMax val="1"/>
              <dgm:bulletEnabled val="1"/>
            </dgm:varLst>
            <dgm:alg type="tx"/>
            <dgm:shape xmlns:r="http://schemas.openxmlformats.org/officeDocument/2006/relationships" type="roundRect" r:blip="">
              <dgm:adjLst>
                <dgm:adj idx="1" val="0.1"/>
              </dgm:adjLst>
            </dgm:shape>
            <dgm:presOf axis="self"/>
            <dgm:constrLst>
              <dgm:constr type="tMarg" refType="primFontSz" fact="0.1"/>
              <dgm:constr type="bMarg" refType="primFontSz" fact="0.1"/>
              <dgm:constr type="lMarg" refType="primFontSz" fact="0.15"/>
              <dgm:constr type="rMarg" refType="primFontSz" fact="0.15"/>
            </dgm:constrLst>
            <dgm:ruleLst>
              <dgm:rule type="primFontSz" val="5" fact="NaN" max="NaN"/>
            </dgm:ruleLst>
          </dgm:layoutNode>
          <dgm:layoutNode name="connSite1" moveWith="childNode1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layoutNode>
        <dgm:forEach name="Name8" axis="followSib" ptType="sibTrans" cnt="1">
          <dgm:layoutNode name="Name9">
            <dgm:alg type="conn">
              <dgm:param type="connRout" val="curve"/>
              <dgm:param type="srcNode" val="parentNode1"/>
              <dgm:param type="dstNode" val="connSite2"/>
              <dgm:param type="begPts" val="bCtr"/>
              <dgm:param type="endPts" val="bCtr"/>
            </dgm:alg>
            <dgm:shape xmlns:r="http://schemas.openxmlformats.org/officeDocument/2006/relationships" type="conn" r:blip="" zOrderOff="-2">
              <dgm:adjLst/>
            </dgm:shape>
            <dgm:presOf axis="self"/>
            <dgm:choose name="Name10">
              <dgm:if name="Name11" func="var" arg="dir" op="equ" val="norm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-1.15"/>
                  <dgm:constr type="begPad"/>
                  <dgm:constr type="endPad"/>
                </dgm:constrLst>
              </dgm:if>
              <dgm:else name="Name12">
                <dgm:constrLst>
                  <dgm:constr type="h" refType="w" fact="0.35"/>
                  <dgm:constr type="wArH" refType="h"/>
                  <dgm:constr type="hArH" refType="h"/>
                  <dgm:constr type="connDist"/>
                  <dgm:constr type="diam" refType="connDist" fact="1.15"/>
                  <dgm:constr type="begPad"/>
                  <dgm:constr type="endPad"/>
                </dgm:constrLst>
              </dgm:else>
            </dgm:choose>
            <dgm:ruleLst/>
          </dgm:layoutNode>
        </dgm:forEach>
        <dgm:forEach name="Name13" axis="followSib" ptType="node" cnt="1">
          <dgm:layoutNode name="composite2">
            <dgm:alg type="composite">
              <dgm:param type="ar" val="0.943"/>
            </dgm:alg>
            <dgm:shape xmlns:r="http://schemas.openxmlformats.org/officeDocument/2006/relationships" r:blip="">
              <dgm:adjLst/>
            </dgm:shape>
            <dgm:presOf/>
            <dgm:choose name="Name14">
              <dgm:if name="Name15" func="var" arg="dir" op="equ" val="norm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 refType="w" fact="0.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25"/>
                </dgm:constrLst>
              </dgm:if>
              <dgm:else name="Name16">
                <dgm:constrLst>
                  <dgm:constr type="h" refType="w" fact="1.06"/>
                  <dgm:constr type="w" for="ch" forName="dummyNode2" refType="w"/>
                  <dgm:constr type="h" for="ch" forName="dummyNode2" refType="h"/>
                  <dgm:constr type="t" for="ch" forName="dummyNode2"/>
                  <dgm:constr type="l" for="ch" forName="dummyNode2"/>
                  <dgm:constr type="w" for="ch" forName="childNode2" refType="w" fact="0.9"/>
                  <dgm:constr type="h" for="ch" forName="childNode2" refType="h" fact="0.7"/>
                  <dgm:constr type="t" for="ch" forName="childNode2" refType="h" fact="0.15"/>
                  <dgm:constr type="l" for="ch" forName="childNode2" refType="w" fact="0.1"/>
                  <dgm:constr type="w" for="ch" forName="childNode2tx" refType="w" fact="0.9"/>
                  <dgm:constr type="h" for="ch" forName="childNode2tx" refType="h" fact="0.55"/>
                  <dgm:constr type="t" for="ch" forName="childNode2tx" refType="h" fact="0.3"/>
                  <dgm:constr type="l" for="ch" forName="childNode2tx" refType="w" fact="0.1"/>
                  <dgm:constr type="w" for="ch" forName="parentNode2" refType="w" fact="0.8"/>
                  <dgm:constr type="h" for="ch" forName="parentNode2" refType="h" fact="0.3"/>
                  <dgm:constr type="t" for="ch" forName="parentNode2"/>
                  <dgm:constr type="l" for="ch" forName="parentNode2"/>
                  <dgm:constr type="w" for="ch" forName="connSite2" refType="w" fact="0.01"/>
                  <dgm:constr type="h" for="ch" forName="connSite2" refType="h" fact="0.01"/>
                  <dgm:constr type="t" for="ch" forName="connSite2" refType="h" fact="0.99"/>
                  <dgm:constr type="l" for="ch" forName="connSite2" refType="w" fact="0.85"/>
                </dgm:constrLst>
              </dgm:else>
            </dgm:choose>
            <dgm:ruleLst/>
            <dgm:layoutNode name="dummyNode2">
              <dgm:alg type="sp"/>
              <dgm:shape xmlns:r="http://schemas.openxmlformats.org/officeDocument/2006/relationships" type="rect" r:blip="" hideGeom="1">
                <dgm:adjLst/>
              </dgm:shape>
              <dgm:presOf/>
              <dgm:constrLst/>
              <dgm:ruleLst/>
            </dgm:layoutNode>
            <dgm:layoutNode name="childNode2" styleLbl="bgAcc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des" ptType="node"/>
              <dgm:constrLst/>
              <dgm:ruleLst/>
            </dgm:layoutNode>
            <dgm:layoutNode name="childNode2tx" styleLbl="bgAcc1">
              <dgm:varLst>
                <dgm:bulletEnabled val="1"/>
              </dgm:varLst>
              <dgm:alg type="tx">
                <dgm:param type="stBulletLvl" val="1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des" ptType="node"/>
              <dgm:constrLst>
                <dgm:constr type="secFontSz" val="65"/>
                <dgm:constr type="primFontSz" refType="secFontSz"/>
                <dgm:constr type="tMarg" refType="secFontSz" fact="0.15"/>
                <dgm:constr type="bMarg" refType="secFontSz" fact="0.15"/>
                <dgm:constr type="lMarg" refType="secFontSz" fact="0.15"/>
                <dgm:constr type="rMarg" refType="secFontSz" fact="0.15"/>
              </dgm:constrLst>
              <dgm:ruleLst>
                <dgm:rule type="secFontSz" val="5" fact="NaN" max="NaN"/>
              </dgm:ruleLst>
            </dgm:layoutNode>
            <dgm:layoutNode name="parentNode2" styleLbl="node1">
              <dgm:varLst>
                <dgm:chMax val="0"/>
                <dgm:bulletEnabled val="1"/>
              </dgm:varLst>
              <dgm:alg type="tx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self"/>
              <dgm:constrLst>
                <dgm:constr type="tMarg" refType="primFontSz" fact="0.1"/>
                <dgm:constr type="bMarg" refType="primFontSz" fact="0.1"/>
                <dgm:constr type="lMarg" refType="primFontSz" fact="0.15"/>
                <dgm:constr type="rMarg" refType="primFontSz" fact="0.15"/>
              </dgm:constrLst>
              <dgm:ruleLst>
                <dgm:rule type="primFontSz" val="5" fact="NaN" max="NaN"/>
              </dgm:ruleLst>
            </dgm:layoutNode>
            <dgm:layoutNode name="connSite2" moveWith="childNode2">
              <dgm:alg type="sp"/>
              <dgm:shape xmlns:r="http://schemas.openxmlformats.org/officeDocument/2006/relationships" r:blip="">
                <dgm:adjLst/>
              </dgm:shape>
              <dgm:presOf/>
              <dgm:constrLst/>
              <dgm:ruleLst/>
            </dgm:layoutNode>
          </dgm:layoutNode>
          <dgm:forEach name="Name17" axis="followSib" ptType="sibTrans" cnt="1">
            <dgm:layoutNode name="Name18">
              <dgm:alg type="conn">
                <dgm:param type="connRout" val="curve"/>
                <dgm:param type="srcNode" val="parentNode2"/>
                <dgm:param type="dstNode" val="connSite1"/>
                <dgm:param type="begPts" val="tCtr"/>
                <dgm:param type="endPts" val="tCtr"/>
              </dgm:alg>
              <dgm:shape xmlns:r="http://schemas.openxmlformats.org/officeDocument/2006/relationships" type="conn" r:blip="" zOrderOff="-2">
                <dgm:adjLst/>
              </dgm:shape>
              <dgm:presOf axis="self"/>
              <dgm:choose name="Name19">
                <dgm:if name="Name20" func="var" arg="dir" op="equ" val="norm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1.15"/>
                    <dgm:constr type="begPad"/>
                    <dgm:constr type="endPad"/>
                  </dgm:constrLst>
                </dgm:if>
                <dgm:else name="Name21">
                  <dgm:constrLst>
                    <dgm:constr type="h" refType="w" fact="0.35"/>
                    <dgm:constr type="wArH" refType="h"/>
                    <dgm:constr type="hArH" refType="h"/>
                    <dgm:constr type="connDist"/>
                    <dgm:constr type="diam" refType="connDist" fact="-1.15"/>
                    <dgm:constr type="begPad"/>
                    <dgm:constr type="endPad"/>
                  </dgm:constrLst>
                </dgm:else>
              </dgm:choose>
              <dgm:ruleLst/>
            </dgm:layoutNode>
          </dgm:forEach>
        </dgm:forEach>
      </dgm:forEach>
    </dgm:layoutNode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chart3">
  <dgm:title val=""/>
  <dgm:desc val=""/>
  <dgm:catLst>
    <dgm:cat type="relationship" pri="27000"/>
    <dgm:cat type="cycle" pri="8000"/>
  </dgm:catLst>
  <dgm:sampData useDef="1">
    <dgm:dataModel>
      <dgm:ptLst/>
      <dgm:bg/>
      <dgm:whole/>
    </dgm:dataModel>
  </dgm:sampData>
  <dgm:styleData useDef="1">
    <dgm:dataModel>
      <dgm:ptLst/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  <dgm:pt modelId="5"/>
        <dgm:pt modelId="6"/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  <dgm:cxn modelId="12" srcId="0" destId="6" srcOrd="5" destOrd="0"/>
      </dgm:cxnLst>
      <dgm:bg/>
      <dgm:whole/>
    </dgm:dataModel>
  </dgm:clrData>
  <dgm:layoutNode name="compositeShape">
    <dgm:varLst>
      <dgm:chMax val="7"/>
      <dgm:dir/>
      <dgm:resizeHandles val="exact"/>
    </dgm:varLst>
    <dgm:alg type="composite">
      <dgm:param type="horzAlign" val="ctr"/>
      <dgm:param type="vertAlign" val="mid"/>
      <dgm:param type="ar" val="1"/>
    </dgm:alg>
    <dgm:presOf/>
    <dgm:shape xmlns:r="http://schemas.openxmlformats.org/officeDocument/2006/relationships" r:blip="">
      <dgm:adjLst/>
    </dgm:shape>
    <dgm:choose name="Name0">
      <dgm:if name="Name1" axis="ch" ptType="node" func="cnt" op="equ" val="1">
        <dgm:constrLst>
          <dgm:constr type="l" for="ch" forName="wedge1" refType="w" fact="0.08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205"/>
          <dgm:constr type="t" for="ch" forName="wedge1Tx" refType="h" fact="0.205"/>
          <dgm:constr type="w" for="ch" forName="wedge1Tx" refType="w" fact="0.59"/>
          <dgm:constr type="h" for="ch" forName="wedge1Tx" refType="h" fact="0.59"/>
          <dgm:constr type="primFontSz" for="ch" ptType="node" op="equ"/>
        </dgm:constrLst>
      </dgm:if>
      <dgm:if name="Name2" axis="ch" ptType="node" func="cnt" op="equ" val="2">
        <dgm:constrLst>
          <dgm:constr type="l" for="ch" forName="wedge1" refType="w" fact="0.1"/>
          <dgm:constr type="t" for="ch" forName="wedge1" refType="w" fact="0.08"/>
          <dgm:constr type="w" for="ch" forName="wedge1" refType="w" fact="0.84"/>
          <dgm:constr type="h" for="ch" forName="wedge1" refType="h" fact="0.84"/>
          <dgm:constr type="l" for="ch" forName="wedge1Tx" refType="w" fact="0.52"/>
          <dgm:constr type="t" for="ch" forName="wedge1Tx" refType="h" fact="0.205"/>
          <dgm:constr type="w" for="ch" forName="wedge1Tx" refType="w" fact="0.295"/>
          <dgm:constr type="h" for="ch" forName="wedge1Tx" refType="h" fact="0.59"/>
          <dgm:constr type="l" for="ch" forName="wedge2" refType="w" fact="0.08"/>
          <dgm:constr type="t" for="ch" forName="wedge2" refType="w" fact="0.08"/>
          <dgm:constr type="w" for="ch" forName="wedge2" refType="w" fact="0.84"/>
          <dgm:constr type="h" for="ch" forName="wedge2" refType="h" fact="0.84"/>
          <dgm:constr type="l" for="ch" forName="wedge2Tx" refType="w" fact="0.2"/>
          <dgm:constr type="t" for="ch" forName="wedge2Tx" refType="h" fact="0.205"/>
          <dgm:constr type="w" for="ch" forName="wedge2Tx" refType="w" fact="0.295"/>
          <dgm:constr type="h" for="ch" forName="wedge2Tx" refType="h" fact="0.59"/>
          <dgm:constr type="primFontSz" for="ch" ptType="node" op="equ"/>
        </dgm:constrLst>
      </dgm:if>
      <dgm:if name="Name3" axis="ch" ptType="node" func="cnt" op="equ" val="3">
        <dgm:choose name="Name4">
          <dgm:if name="Name5" func="var" arg="dir" op="equ" val="norm">
            <dgm:constrLst>
              <dgm:constr type="l" for="ch" forName="wedge1" refType="w" fact="0.1233"/>
              <dgm:constr type="t" for="ch" forName="wedge1" refType="w" fact="0.055"/>
              <dgm:constr type="w" for="ch" forName="wedge1" refType="w" fact="0.84"/>
              <dgm:constr type="h" for="ch" forName="wedge1" refType="h" fact="0.84"/>
              <dgm:constr type="l" for="ch" forName="wedge1Tx" refType="w" fact="0.58"/>
              <dgm:constr type="t" for="ch" forName="wedge1Tx" refType="h" fact="0.21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"/>
              <dgm:constr type="t" for="ch" forName="wedge3Tx" refType="h" fact="0.245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if>
          <dgm:else name="Name6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45"/>
              <dgm:constr type="w" for="ch" forName="wedge1Tx" refType="w" fact="0.285"/>
              <dgm:constr type="h" for="ch" forName="wedge1Tx" refType="h" fact="0.2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31"/>
              <dgm:constr type="t" for="ch" forName="wedge2Tx" refType="h" fact="0.61"/>
              <dgm:constr type="w" for="ch" forName="wedge2Tx" refType="w" fact="0.38"/>
              <dgm:constr type="h" for="ch" forName="wedge2Tx" refType="h" fact="0.26"/>
              <dgm:constr type="l" for="ch" forName="wedge3" refType="w" fact="0.0367"/>
              <dgm:constr type="t" for="ch" forName="wedge3" refType="w" fact="0.055"/>
              <dgm:constr type="w" for="ch" forName="wedge3" refType="w" fact="0.84"/>
              <dgm:constr type="h" for="ch" forName="wedge3" refType="h" fact="0.84"/>
              <dgm:constr type="l" for="ch" forName="wedge3Tx" refType="w" fact="0.14"/>
              <dgm:constr type="t" for="ch" forName="wedge3Tx" refType="h" fact="0.21"/>
              <dgm:constr type="w" for="ch" forName="wedge3Tx" refType="w" fact="0.285"/>
              <dgm:constr type="h" for="ch" forName="wedge3Tx" refType="h" fact="0.28"/>
              <dgm:constr type="primFontSz" for="ch" ptType="node" op="equ"/>
            </dgm:constrLst>
          </dgm:else>
        </dgm:choose>
      </dgm:if>
      <dgm:if name="Name7" axis="ch" ptType="node" func="cnt" op="equ" val="4">
        <dgm:choose name="Name8">
          <dgm:if name="Name9" func="var" arg="dir" op="equ" val="norm">
            <dgm:constrLst>
              <dgm:constr type="l" for="ch" forName="wedge1" refType="w" fact="0.1154"/>
              <dgm:constr type="t" for="ch" forName="wedge1" refType="w" fact="0.0446"/>
              <dgm:constr type="w" for="ch" forName="wedge1" refType="w" fact="0.84"/>
              <dgm:constr type="h" for="ch" forName="wedge1" refType="h" fact="0.84"/>
              <dgm:constr type="l" for="ch" forName="wedge1Tx" refType="w" fact="0.545"/>
              <dgm:constr type="t" for="ch" forName="wedge1Tx" refType="h" fact="0.2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75"/>
              <dgm:constr type="t" for="ch" forName="wedge4Tx" refType="h" fact="0.235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if>
          <dgm:else name="Name10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5"/>
              <dgm:constr type="t" for="ch" forName="wedge1Tx" refType="h" fact="0.235"/>
              <dgm:constr type="w" for="ch" forName="wedge1Tx" refType="w" fact="0.31"/>
              <dgm:constr type="h" for="ch" forName="wedge1Tx" refType="h" fact="0.2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515"/>
              <dgm:constr type="t" for="ch" forName="wedge2Tx" refType="h" fact="0.515"/>
              <dgm:constr type="w" for="ch" forName="wedge2Tx" refType="w" fact="0.31"/>
              <dgm:constr type="h" for="ch" forName="wedge2Tx" refType="h" fact="0.2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175"/>
              <dgm:constr type="t" for="ch" forName="wedge3Tx" refType="h" fact="0.515"/>
              <dgm:constr type="w" for="ch" forName="wedge3Tx" refType="w" fact="0.31"/>
              <dgm:constr type="h" for="ch" forName="wedge3Tx" refType="h" fact="0.25"/>
              <dgm:constr type="l" for="ch" forName="wedge4" refType="w" fact="0.0446"/>
              <dgm:constr type="t" for="ch" forName="wedge4" refType="h" fact="0.0446"/>
              <dgm:constr type="w" for="ch" forName="wedge4" refType="w" fact="0.84"/>
              <dgm:constr type="h" for="ch" forName="wedge4" refType="h" fact="0.84"/>
              <dgm:constr type="l" for="ch" forName="wedge4Tx" refType="w" fact="0.145"/>
              <dgm:constr type="t" for="ch" forName="wedge4Tx" refType="h" fact="0.2"/>
              <dgm:constr type="w" for="ch" forName="wedge4Tx" refType="w" fact="0.31"/>
              <dgm:constr type="h" for="ch" forName="wedge4Tx" refType="h" fact="0.25"/>
              <dgm:constr type="primFontSz" for="ch" ptType="node" op="equ"/>
            </dgm:constrLst>
          </dgm:else>
        </dgm:choose>
      </dgm:if>
      <dgm:if name="Name11" axis="ch" ptType="node" func="cnt" op="equ" val="5">
        <dgm:choose name="Name12">
          <dgm:if name="Name13" func="var" arg="dir" op="equ" val="norm">
            <dgm:constrLst>
              <dgm:constr type="l" for="ch" forName="wedge1" refType="w" fact="0.1094"/>
              <dgm:constr type="t" for="ch" forName="wedge1" refType="w" fact="0.0395"/>
              <dgm:constr type="w" for="ch" forName="wedge1" refType="w" fact="0.84"/>
              <dgm:constr type="h" for="ch" forName="wedge1" refType="h" fact="0.84"/>
              <dgm:constr type="l" for="ch" forName="wedge1Tx" refType="w" fact="0.54"/>
              <dgm:constr type="t" for="ch" forName="wedge1Tx" refType="h" fact="0.165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2025"/>
              <dgm:constr type="t" for="ch" forName="wedge5Tx" refType="h" fact="0.208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if>
          <dgm:else name="Name14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1"/>
              <dgm:constr type="t" for="ch" forName="wedge1Tx" refType="h" fact="0.208"/>
              <dgm:constr type="w" for="ch" forName="wedge1Tx" refType="w" fact="0.285"/>
              <dgm:constr type="h" for="ch" forName="wedge1Tx" refType="h" fact="0.19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29"/>
              <dgm:constr type="t" for="ch" forName="wedge2Tx" refType="h" fact="0.46"/>
              <dgm:constr type="w" for="ch" forName="wedge2Tx" refType="w" fact="0.25"/>
              <dgm:constr type="h" for="ch" forName="wedge2Tx" refType="h" fact="0.211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35"/>
              <dgm:constr type="t" for="ch" forName="wedge3Tx" refType="h" fact="0.71"/>
              <dgm:constr type="w" for="ch" forName="wedge3Tx" refType="w" fact="0.3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12"/>
              <dgm:constr type="t" for="ch" forName="wedge4Tx" refType="h" fact="0.46"/>
              <dgm:constr type="w" for="ch" forName="wedge4Tx" refType="w" fact="0.25"/>
              <dgm:constr type="h" for="ch" forName="wedge4Tx" refType="h" fact="0.211"/>
              <dgm:constr type="l" for="ch" forName="wedge5" refType="w" fact="0.0506"/>
              <dgm:constr type="t" for="ch" forName="wedge5" refType="h" fact="0.0395"/>
              <dgm:constr type="w" for="ch" forName="wedge5" refType="w" fact="0.84"/>
              <dgm:constr type="h" for="ch" forName="wedge5" refType="h" fact="0.84"/>
              <dgm:constr type="l" for="ch" forName="wedge5Tx" refType="w" fact="0.18"/>
              <dgm:constr type="t" for="ch" forName="wedge5Tx" refType="h" fact="0.165"/>
              <dgm:constr type="w" for="ch" forName="wedge5Tx" refType="w" fact="0.285"/>
              <dgm:constr type="h" for="ch" forName="wedge5Tx" refType="h" fact="0.195"/>
              <dgm:constr type="primFontSz" for="ch" ptType="node" op="equ"/>
            </dgm:constrLst>
          </dgm:else>
        </dgm:choose>
      </dgm:if>
      <dgm:if name="Name15" axis="ch" ptType="node" func="cnt" op="equ" val="6">
        <dgm:choose name="Name16">
          <dgm:if name="Name17" func="var" arg="dir" op="equ" val="norm">
            <dgm:constrLst>
              <dgm:constr type="l" for="ch" forName="wedge1" refType="w" fact="0.105"/>
              <dgm:constr type="t" for="ch" forName="wedge1" refType="w" fact="0.0367"/>
              <dgm:constr type="w" for="ch" forName="wedge1" refType="w" fact="0.84"/>
              <dgm:constr type="h" for="ch" forName="wedge1" refType="h" fact="0.84"/>
              <dgm:constr type="l" for="ch" forName="wedge1Tx" refType="w" fact="0.534"/>
              <dgm:constr type="t" for="ch" forName="wedge1Tx" refType="h" fact="0.126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246"/>
              <dgm:constr type="t" for="ch" forName="wedge6Tx" refType="h" fact="0.1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if>
          <dgm:else name="Name18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9"/>
              <dgm:constr type="t" for="ch" forName="wedge1Tx" refType="h" fact="0.17"/>
              <dgm:constr type="w" for="ch" forName="wedge1Tx" refType="w" fact="0.245"/>
              <dgm:constr type="h" for="ch" forName="wedge1Tx" refType="h" fact="0.18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415"/>
              <dgm:constr type="w" for="ch" forName="wedge2Tx" refType="w" fact="0.254"/>
              <dgm:constr type="h" for="ch" forName="wedge2Tx" refType="h" fact="0.17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509"/>
              <dgm:constr type="t" for="ch" forName="wedge3Tx" refType="h" fact="0.65"/>
              <dgm:constr type="w" for="ch" forName="wedge3Tx" refType="w" fact="0.245"/>
              <dgm:constr type="h" for="ch" forName="wedge3Tx" refType="h" fact="0.18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246"/>
              <dgm:constr type="t" for="ch" forName="wedge4Tx" refType="h" fact="0.65"/>
              <dgm:constr type="w" for="ch" forName="wedge4Tx" refType="w" fact="0.245"/>
              <dgm:constr type="h" for="ch" forName="wedge4Tx" refType="h" fact="0.18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093"/>
              <dgm:constr type="t" for="ch" forName="wedge5Tx" refType="h" fact="0.415"/>
              <dgm:constr type="w" for="ch" forName="wedge5Tx" refType="w" fact="0.254"/>
              <dgm:constr type="h" for="ch" forName="wedge5Tx" refType="h" fact="0.17"/>
              <dgm:constr type="l" for="ch" forName="wedge6" refType="w" fact="0.055"/>
              <dgm:constr type="t" for="ch" forName="wedge6" refType="h" fact="0.0367"/>
              <dgm:constr type="w" for="ch" forName="wedge6" refType="w" fact="0.84"/>
              <dgm:constr type="h" for="ch" forName="wedge6" refType="h" fact="0.84"/>
              <dgm:constr type="l" for="ch" forName="wedge6Tx" refType="w" fact="0.221"/>
              <dgm:constr type="t" for="ch" forName="wedge6Tx" refType="h" fact="0.1267"/>
              <dgm:constr type="w" for="ch" forName="wedge6Tx" refType="w" fact="0.245"/>
              <dgm:constr type="h" for="ch" forName="wedge6Tx" refType="h" fact="0.18"/>
              <dgm:constr type="primFontSz" for="ch" ptType="node" op="equ"/>
            </dgm:constrLst>
          </dgm:else>
        </dgm:choose>
      </dgm:if>
      <dgm:else name="Name19">
        <dgm:choose name="Name20">
          <dgm:if name="Name21" func="var" arg="dir" op="equ" val="norm">
            <dgm:constrLst>
              <dgm:constr type="l" for="ch" forName="wedge1" refType="w" fact="0.1017"/>
              <dgm:constr type="t" for="ch" forName="wedge1" refType="w" fact="0.035"/>
              <dgm:constr type="w" for="ch" forName="wedge1" refType="w" fact="0.84"/>
              <dgm:constr type="h" for="ch" forName="wedge1" refType="h" fact="0.84"/>
              <dgm:constr type="l" for="ch" forName="wedge1Tx" refType="w" fact="0.53"/>
              <dgm:constr type="t" for="ch" forName="wedge1Tx" refType="h" fact="0.115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8"/>
              <dgm:constr type="t" for="ch" forName="wedge7" refType="h" fact="0.08"/>
              <dgm:constr type="w" for="ch" forName="wedge7" refType="w" fact="0.84"/>
              <dgm:constr type="h" for="ch" forName="wedge7" refType="h" fact="0.84"/>
              <dgm:constr type="l" for="ch" forName="wedge7Tx" refType="w" fact="0.262"/>
              <dgm:constr type="t" for="ch" forName="wedge7Tx" refType="h" fact="0.16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if>
          <dgm:else name="Name22">
            <dgm:constrLst>
              <dgm:constr type="l" for="ch" forName="wedge1" refType="w" fact="0.08"/>
              <dgm:constr type="t" for="ch" forName="wedge1" refType="w" fact="0.08"/>
              <dgm:constr type="w" for="ch" forName="wedge1" refType="w" fact="0.84"/>
              <dgm:constr type="h" for="ch" forName="wedge1" refType="h" fact="0.84"/>
              <dgm:constr type="l" for="ch" forName="wedge1Tx" refType="w" fact="0.508"/>
              <dgm:constr type="t" for="ch" forName="wedge1Tx" refType="h" fact="0.16"/>
              <dgm:constr type="w" for="ch" forName="wedge1Tx" refType="w" fact="0.23"/>
              <dgm:constr type="h" for="ch" forName="wedge1Tx" refType="h" fact="0.145"/>
              <dgm:constr type="l" for="ch" forName="wedge2" refType="w" fact="0.08"/>
              <dgm:constr type="t" for="ch" forName="wedge2" refType="w" fact="0.08"/>
              <dgm:constr type="w" for="ch" forName="wedge2" refType="w" fact="0.84"/>
              <dgm:constr type="h" for="ch" forName="wedge2" refType="h" fact="0.84"/>
              <dgm:constr type="l" for="ch" forName="wedge2Tx" refType="w" fact="0.655"/>
              <dgm:constr type="t" for="ch" forName="wedge2Tx" refType="h" fact="0.38"/>
              <dgm:constr type="w" for="ch" forName="wedge2Tx" refType="w" fact="0.244"/>
              <dgm:constr type="h" for="ch" forName="wedge2Tx" refType="h" fact="0.155"/>
              <dgm:constr type="l" for="ch" forName="wedge3" refType="w" fact="0.08"/>
              <dgm:constr type="t" for="ch" forName="wedge3" refType="w" fact="0.08"/>
              <dgm:constr type="w" for="ch" forName="wedge3" refType="w" fact="0.84"/>
              <dgm:constr type="h" for="ch" forName="wedge3" refType="h" fact="0.84"/>
              <dgm:constr type="l" for="ch" forName="wedge3Tx" refType="w" fact="0.62"/>
              <dgm:constr type="t" for="ch" forName="wedge3Tx" refType="h" fact="0.58"/>
              <dgm:constr type="w" for="ch" forName="wedge3Tx" refType="w" fact="0.22"/>
              <dgm:constr type="h" for="ch" forName="wedge3Tx" refType="h" fact="0.16"/>
              <dgm:constr type="l" for="ch" forName="wedge4" refType="w" fact="0.08"/>
              <dgm:constr type="t" for="ch" forName="wedge4" refType="h" fact="0.08"/>
              <dgm:constr type="w" for="ch" forName="wedge4" refType="w" fact="0.84"/>
              <dgm:constr type="h" for="ch" forName="wedge4" refType="h" fact="0.84"/>
              <dgm:constr type="l" for="ch" forName="wedge4Tx" refType="w" fact="0.3875"/>
              <dgm:constr type="t" for="ch" forName="wedge4Tx" refType="h" fact="0.74"/>
              <dgm:constr type="w" for="ch" forName="wedge4Tx" refType="w" fact="0.225"/>
              <dgm:constr type="h" for="ch" forName="wedge4Tx" refType="h" fact="0.16"/>
              <dgm:constr type="l" for="ch" forName="wedge5" refType="w" fact="0.08"/>
              <dgm:constr type="t" for="ch" forName="wedge5" refType="h" fact="0.08"/>
              <dgm:constr type="w" for="ch" forName="wedge5" refType="w" fact="0.84"/>
              <dgm:constr type="h" for="ch" forName="wedge5" refType="h" fact="0.84"/>
              <dgm:constr type="l" for="ch" forName="wedge5Tx" refType="w" fact="0.16"/>
              <dgm:constr type="t" for="ch" forName="wedge5Tx" refType="h" fact="0.58"/>
              <dgm:constr type="w" for="ch" forName="wedge5Tx" refType="w" fact="0.22"/>
              <dgm:constr type="h" for="ch" forName="wedge5Tx" refType="h" fact="0.16"/>
              <dgm:constr type="l" for="ch" forName="wedge6" refType="w" fact="0.08"/>
              <dgm:constr type="t" for="ch" forName="wedge6" refType="h" fact="0.08"/>
              <dgm:constr type="w" for="ch" forName="wedge6" refType="w" fact="0.84"/>
              <dgm:constr type="h" for="ch" forName="wedge6" refType="h" fact="0.84"/>
              <dgm:constr type="l" for="ch" forName="wedge6Tx" refType="w" fact="0.101"/>
              <dgm:constr type="t" for="ch" forName="wedge6Tx" refType="h" fact="0.38"/>
              <dgm:constr type="w" for="ch" forName="wedge6Tx" refType="w" fact="0.244"/>
              <dgm:constr type="h" for="ch" forName="wedge6Tx" refType="h" fact="0.155"/>
              <dgm:constr type="l" for="ch" forName="wedge7" refType="w" fact="0.0583"/>
              <dgm:constr type="t" for="ch" forName="wedge7" refType="h" fact="0.035"/>
              <dgm:constr type="w" for="ch" forName="wedge7" refType="w" fact="0.84"/>
              <dgm:constr type="h" for="ch" forName="wedge7" refType="h" fact="0.84"/>
              <dgm:constr type="l" for="ch" forName="wedge7Tx" refType="w" fact="0.2403"/>
              <dgm:constr type="t" for="ch" forName="wedge7Tx" refType="h" fact="0.115"/>
              <dgm:constr type="w" for="ch" forName="wedge7Tx" refType="w" fact="0.23"/>
              <dgm:constr type="h" for="ch" forName="wedge7Tx" refType="h" fact="0.145"/>
              <dgm:constr type="primFontSz" for="ch" ptType="node" op="equ"/>
            </dgm:constrLst>
          </dgm:else>
        </dgm:choose>
      </dgm:else>
    </dgm:choose>
    <dgm:ruleLst/>
    <dgm:choose name="Name23">
      <dgm:if name="Name24" axis="ch" ptType="node" func="cnt" op="gte" val="1">
        <dgm:layoutNode name="wedge1">
          <dgm:alg type="sp"/>
          <dgm:choose name="Name25">
            <dgm:if name="Name26" axis="ch" ptType="node" func="cnt" op="equ" val="1">
              <dgm:shape xmlns:r="http://schemas.openxmlformats.org/officeDocument/2006/relationships" type="ellipse" r:blip="">
                <dgm:adjLst/>
              </dgm:shape>
            </dgm:if>
            <dgm:if name="Name27" axis="ch" ptType="node" func="cnt" op="equ" val="2">
              <dgm:shape xmlns:r="http://schemas.openxmlformats.org/officeDocument/2006/relationships" type="pie" r:blip="">
                <dgm:adjLst>
                  <dgm:adj idx="1" val="270"/>
                  <dgm:adj idx="2" val="90"/>
                </dgm:adjLst>
              </dgm:shape>
            </dgm:if>
            <dgm:if name="Name28" axis="ch" ptType="node" func="cnt" op="equ" val="3">
              <dgm:shape xmlns:r="http://schemas.openxmlformats.org/officeDocument/2006/relationships" type="pie" r:blip="">
                <dgm:adjLst>
                  <dgm:adj idx="1" val="270"/>
                  <dgm:adj idx="2" val="30"/>
                </dgm:adjLst>
              </dgm:shape>
            </dgm:if>
            <dgm:if name="Name29" axis="ch" ptType="node" func="cnt" op="equ" val="4">
              <dgm:shape xmlns:r="http://schemas.openxmlformats.org/officeDocument/2006/relationships" type="pie" r:blip="">
                <dgm:adjLst>
                  <dgm:adj idx="1" val="270"/>
                  <dgm:adj idx="2" val="0"/>
                </dgm:adjLst>
              </dgm:shape>
            </dgm:if>
            <dgm:if name="Name30" axis="ch" ptType="node" func="cnt" op="equ" val="5">
              <dgm:shape xmlns:r="http://schemas.openxmlformats.org/officeDocument/2006/relationships" type="pie" r:blip="">
                <dgm:adjLst>
                  <dgm:adj idx="1" val="270"/>
                  <dgm:adj idx="2" val="342"/>
                </dgm:adjLst>
              </dgm:shape>
            </dgm:if>
            <dgm:if name="Name31" axis="ch" ptType="node" func="cnt" op="equ" val="6">
              <dgm:shape xmlns:r="http://schemas.openxmlformats.org/officeDocument/2006/relationships" type="pie" r:blip="">
                <dgm:adjLst>
                  <dgm:adj idx="1" val="270"/>
                  <dgm:adj idx="2" val="330"/>
                </dgm:adjLst>
              </dgm:shape>
            </dgm:if>
            <dgm:else name="Name32">
              <dgm:shape xmlns:r="http://schemas.openxmlformats.org/officeDocument/2006/relationships" type="pie" r:blip="">
                <dgm:adjLst>
                  <dgm:adj idx="1" val="270"/>
                  <dgm:adj idx="2" val="321.4286"/>
                </dgm:adjLst>
              </dgm:shape>
            </dgm:else>
          </dgm:choose>
          <dgm:choose name="Name33">
            <dgm:if name="Name34" func="var" arg="dir" op="equ" val="norm">
              <dgm:presOf axis="ch desOrSelf" ptType="node node" st="1 1" cnt="1 0"/>
            </dgm:if>
            <dgm:else name="Name35">
              <dgm:choose name="Name36">
                <dgm:if name="Name37" axis="ch" ptType="node" func="cnt" op="equ" val="1">
                  <dgm:presOf axis="ch desOrSelf" ptType="node node" st="1 1" cnt="1 0"/>
                </dgm:if>
                <dgm:if name="Name38" axis="ch" ptType="node" func="cnt" op="equ" val="2">
                  <dgm:presOf axis="ch desOrSelf" ptType="node node" st="2 1" cnt="1 0"/>
                </dgm:if>
                <dgm:if name="Name39" axis="ch" ptType="node" func="cnt" op="equ" val="3">
                  <dgm:presOf axis="ch desOrSelf" ptType="node node" st="3 1" cnt="1 0"/>
                </dgm:if>
                <dgm:if name="Name40" axis="ch" ptType="node" func="cnt" op="equ" val="4">
                  <dgm:presOf axis="ch desOrSelf" ptType="node node" st="4 1" cnt="1 0"/>
                </dgm:if>
                <dgm:if name="Name41" axis="ch" ptType="node" func="cnt" op="equ" val="5">
                  <dgm:presOf axis="ch desOrSelf" ptType="node node" st="5 1" cnt="1 0"/>
                </dgm:if>
                <dgm:if name="Name42" axis="ch" ptType="node" func="cnt" op="equ" val="6">
                  <dgm:presOf axis="ch desOrSelf" ptType="node node" st="6 1" cnt="1 0"/>
                </dgm:if>
                <dgm:else name="Name43">
                  <dgm:presOf axis="ch desOrSelf" ptType="node node" st="7 1" cnt="1 0"/>
                </dgm:else>
              </dgm:choose>
            </dgm:else>
          </dgm:choose>
          <dgm:constrLst/>
          <dgm:ruleLst/>
        </dgm:layoutNode>
        <dgm:layoutNode name="wedge1Tx" moveWith="wedge1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44">
            <dgm:if name="Name45" func="var" arg="dir" op="equ" val="norm">
              <dgm:presOf axis="ch desOrSelf" ptType="node node" st="1 1" cnt="1 0"/>
            </dgm:if>
            <dgm:else name="Name46">
              <dgm:choose name="Name47">
                <dgm:if name="Name48" axis="ch" ptType="node" func="cnt" op="equ" val="1">
                  <dgm:presOf axis="ch desOrSelf" ptType="node node" st="1 1" cnt="1 0"/>
                </dgm:if>
                <dgm:if name="Name49" axis="ch" ptType="node" func="cnt" op="equ" val="2">
                  <dgm:presOf axis="ch desOrSelf" ptType="node node" st="2 1" cnt="1 0"/>
                </dgm:if>
                <dgm:if name="Name50" axis="ch" ptType="node" func="cnt" op="equ" val="3">
                  <dgm:presOf axis="ch desOrSelf" ptType="node node" st="3 1" cnt="1 0"/>
                </dgm:if>
                <dgm:if name="Name51" axis="ch" ptType="node" func="cnt" op="equ" val="4">
                  <dgm:presOf axis="ch desOrSelf" ptType="node node" st="4 1" cnt="1 0"/>
                </dgm:if>
                <dgm:if name="Name52" axis="ch" ptType="node" func="cnt" op="equ" val="5">
                  <dgm:presOf axis="ch desOrSelf" ptType="node node" st="5 1" cnt="1 0"/>
                </dgm:if>
                <dgm:if name="Name53" axis="ch" ptType="node" func="cnt" op="equ" val="6">
                  <dgm:presOf axis="ch desOrSelf" ptType="node node" st="6 1" cnt="1 0"/>
                </dgm:if>
                <dgm:else name="Name54">
                  <dgm:presOf axis="ch desOrSelf" ptType="node node" st="7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55"/>
    </dgm:choose>
    <dgm:choose name="Name56">
      <dgm:if name="Name57" axis="ch" ptType="node" func="cnt" op="gte" val="2">
        <dgm:layoutNode name="wedge2">
          <dgm:alg type="sp"/>
          <dgm:choose name="Name58">
            <dgm:if name="Name59" axis="ch" ptType="node" func="cnt" op="equ" val="2">
              <dgm:shape xmlns:r="http://schemas.openxmlformats.org/officeDocument/2006/relationships" type="pie" r:blip="">
                <dgm:adjLst>
                  <dgm:adj idx="1" val="90"/>
                  <dgm:adj idx="2" val="270"/>
                </dgm:adjLst>
              </dgm:shape>
            </dgm:if>
            <dgm:if name="Name60" axis="ch" ptType="node" func="cnt" op="equ" val="3">
              <dgm:shape xmlns:r="http://schemas.openxmlformats.org/officeDocument/2006/relationships" type="pie" r:blip="">
                <dgm:adjLst>
                  <dgm:adj idx="1" val="30"/>
                  <dgm:adj idx="2" val="150"/>
                </dgm:adjLst>
              </dgm:shape>
            </dgm:if>
            <dgm:if name="Name61" axis="ch" ptType="node" func="cnt" op="equ" val="4">
              <dgm:shape xmlns:r="http://schemas.openxmlformats.org/officeDocument/2006/relationships" type="pie" r:blip="">
                <dgm:adjLst>
                  <dgm:adj idx="1" val="0"/>
                  <dgm:adj idx="2" val="90"/>
                </dgm:adjLst>
              </dgm:shape>
            </dgm:if>
            <dgm:if name="Name62" axis="ch" ptType="node" func="cnt" op="equ" val="5">
              <dgm:shape xmlns:r="http://schemas.openxmlformats.org/officeDocument/2006/relationships" type="pie" r:blip="">
                <dgm:adjLst>
                  <dgm:adj idx="1" val="342"/>
                  <dgm:adj idx="2" val="54"/>
                </dgm:adjLst>
              </dgm:shape>
            </dgm:if>
            <dgm:if name="Name63" axis="ch" ptType="node" func="cnt" op="equ" val="6">
              <dgm:shape xmlns:r="http://schemas.openxmlformats.org/officeDocument/2006/relationships" type="pie" r:blip="">
                <dgm:adjLst>
                  <dgm:adj idx="1" val="330"/>
                  <dgm:adj idx="2" val="30"/>
                </dgm:adjLst>
              </dgm:shape>
            </dgm:if>
            <dgm:else name="Name64">
              <dgm:shape xmlns:r="http://schemas.openxmlformats.org/officeDocument/2006/relationships" type="pie" r:blip="">
                <dgm:adjLst>
                  <dgm:adj idx="1" val="321.4286"/>
                  <dgm:adj idx="2" val="12.85714"/>
                </dgm:adjLst>
              </dgm:shape>
            </dgm:else>
          </dgm:choose>
          <dgm:choose name="Name65">
            <dgm:if name="Name66" func="var" arg="dir" op="equ" val="norm">
              <dgm:presOf axis="ch desOrSelf" ptType="node node" st="2 1" cnt="1 0"/>
            </dgm:if>
            <dgm:else name="Name67">
              <dgm:choose name="Name68">
                <dgm:if name="Name69" axis="ch" ptType="node" func="cnt" op="equ" val="2">
                  <dgm:presOf axis="ch desOrSelf" ptType="node node" st="1 1" cnt="1 0"/>
                </dgm:if>
                <dgm:if name="Name70" axis="ch" ptType="node" func="cnt" op="equ" val="3">
                  <dgm:presOf axis="ch desOrSelf" ptType="node node" st="2 1" cnt="1 0"/>
                </dgm:if>
                <dgm:if name="Name71" axis="ch" ptType="node" func="cnt" op="equ" val="4">
                  <dgm:presOf axis="ch desOrSelf" ptType="node node" st="3 1" cnt="1 0"/>
                </dgm:if>
                <dgm:if name="Name72" axis="ch" ptType="node" func="cnt" op="equ" val="5">
                  <dgm:presOf axis="ch desOrSelf" ptType="node node" st="4 1" cnt="1 0"/>
                </dgm:if>
                <dgm:if name="Name73" axis="ch" ptType="node" func="cnt" op="equ" val="6">
                  <dgm:presOf axis="ch desOrSelf" ptType="node node" st="5 1" cnt="1 0"/>
                </dgm:if>
                <dgm:else name="Name74">
                  <dgm:presOf axis="ch desOrSelf" ptType="node node" st="6 1" cnt="1 0"/>
                </dgm:else>
              </dgm:choose>
            </dgm:else>
          </dgm:choose>
          <dgm:constrLst/>
          <dgm:ruleLst/>
        </dgm:layoutNode>
        <dgm:layoutNode name="wedge2Tx" moveWith="wedge2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75">
            <dgm:if name="Name76" func="var" arg="dir" op="equ" val="norm">
              <dgm:presOf axis="ch desOrSelf" ptType="node node" st="2 1" cnt="1 0"/>
            </dgm:if>
            <dgm:else name="Name77">
              <dgm:choose name="Name78">
                <dgm:if name="Name79" axis="ch" ptType="node" func="cnt" op="equ" val="2">
                  <dgm:presOf axis="ch desOrSelf" ptType="node node" st="1 1" cnt="1 0"/>
                </dgm:if>
                <dgm:if name="Name80" axis="ch" ptType="node" func="cnt" op="equ" val="3">
                  <dgm:presOf axis="ch desOrSelf" ptType="node node" st="2 1" cnt="1 0"/>
                </dgm:if>
                <dgm:if name="Name81" axis="ch" ptType="node" func="cnt" op="equ" val="4">
                  <dgm:presOf axis="ch desOrSelf" ptType="node node" st="3 1" cnt="1 0"/>
                </dgm:if>
                <dgm:if name="Name82" axis="ch" ptType="node" func="cnt" op="equ" val="5">
                  <dgm:presOf axis="ch desOrSelf" ptType="node node" st="4 1" cnt="1 0"/>
                </dgm:if>
                <dgm:if name="Name83" axis="ch" ptType="node" func="cnt" op="equ" val="6">
                  <dgm:presOf axis="ch desOrSelf" ptType="node node" st="5 1" cnt="1 0"/>
                </dgm:if>
                <dgm:else name="Name84">
                  <dgm:presOf axis="ch desOrSelf" ptType="node node" st="6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85"/>
    </dgm:choose>
    <dgm:choose name="Name86">
      <dgm:if name="Name87" axis="ch" ptType="node" func="cnt" op="gte" val="3">
        <dgm:layoutNode name="wedge3">
          <dgm:alg type="sp"/>
          <dgm:choose name="Name88">
            <dgm:if name="Name89" axis="ch" ptType="node" func="cnt" op="equ" val="3">
              <dgm:shape xmlns:r="http://schemas.openxmlformats.org/officeDocument/2006/relationships" type="pie" r:blip="">
                <dgm:adjLst>
                  <dgm:adj idx="1" val="150"/>
                  <dgm:adj idx="2" val="270"/>
                </dgm:adjLst>
              </dgm:shape>
            </dgm:if>
            <dgm:if name="Name90" axis="ch" ptType="node" func="cnt" op="equ" val="4">
              <dgm:shape xmlns:r="http://schemas.openxmlformats.org/officeDocument/2006/relationships" type="pie" r:blip="">
                <dgm:adjLst>
                  <dgm:adj idx="1" val="90"/>
                  <dgm:adj idx="2" val="180"/>
                </dgm:adjLst>
              </dgm:shape>
            </dgm:if>
            <dgm:if name="Name91" axis="ch" ptType="node" func="cnt" op="equ" val="5">
              <dgm:shape xmlns:r="http://schemas.openxmlformats.org/officeDocument/2006/relationships" type="pie" r:blip="">
                <dgm:adjLst>
                  <dgm:adj idx="1" val="54"/>
                  <dgm:adj idx="2" val="126"/>
                </dgm:adjLst>
              </dgm:shape>
            </dgm:if>
            <dgm:if name="Name92" axis="ch" ptType="node" func="cnt" op="equ" val="6">
              <dgm:shape xmlns:r="http://schemas.openxmlformats.org/officeDocument/2006/relationships" type="pie" r:blip="">
                <dgm:adjLst>
                  <dgm:adj idx="1" val="30"/>
                  <dgm:adj idx="2" val="90"/>
                </dgm:adjLst>
              </dgm:shape>
            </dgm:if>
            <dgm:else name="Name93">
              <dgm:shape xmlns:r="http://schemas.openxmlformats.org/officeDocument/2006/relationships" type="pie" r:blip="">
                <dgm:adjLst>
                  <dgm:adj idx="1" val="12.85714"/>
                  <dgm:adj idx="2" val="64.28571"/>
                </dgm:adjLst>
              </dgm:shape>
            </dgm:else>
          </dgm:choose>
          <dgm:choose name="Name94">
            <dgm:if name="Name95" func="var" arg="dir" op="equ" val="norm">
              <dgm:presOf axis="ch desOrSelf" ptType="node node" st="3 1" cnt="1 0"/>
            </dgm:if>
            <dgm:else name="Name96">
              <dgm:choose name="Name97">
                <dgm:if name="Name98" axis="ch" ptType="node" func="cnt" op="equ" val="3">
                  <dgm:presOf axis="ch desOrSelf" ptType="node node" st="1 1" cnt="1 0"/>
                </dgm:if>
                <dgm:if name="Name99" axis="ch" ptType="node" func="cnt" op="equ" val="4">
                  <dgm:presOf axis="ch desOrSelf" ptType="node node" st="2 1" cnt="1 0"/>
                </dgm:if>
                <dgm:if name="Name100" axis="ch" ptType="node" func="cnt" op="equ" val="5">
                  <dgm:presOf axis="ch desOrSelf" ptType="node node" st="3 1" cnt="1 0"/>
                </dgm:if>
                <dgm:if name="Name101" axis="ch" ptType="node" func="cnt" op="equ" val="6">
                  <dgm:presOf axis="ch desOrSelf" ptType="node node" st="4 1" cnt="1 0"/>
                </dgm:if>
                <dgm:else name="Name102">
                  <dgm:presOf axis="ch desOrSelf" ptType="node node" st="5 1" cnt="1 0"/>
                </dgm:else>
              </dgm:choose>
            </dgm:else>
          </dgm:choose>
          <dgm:constrLst/>
          <dgm:ruleLst/>
        </dgm:layoutNode>
        <dgm:layoutNode name="wedge3Tx" moveWith="wedge3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03">
            <dgm:if name="Name104" func="var" arg="dir" op="equ" val="norm">
              <dgm:presOf axis="ch desOrSelf" ptType="node node" st="3 1" cnt="1 0"/>
            </dgm:if>
            <dgm:else name="Name105">
              <dgm:choose name="Name106">
                <dgm:if name="Name107" axis="ch" ptType="node" func="cnt" op="equ" val="3">
                  <dgm:presOf axis="ch desOrSelf" ptType="node node" st="1 1" cnt="1 0"/>
                </dgm:if>
                <dgm:if name="Name108" axis="ch" ptType="node" func="cnt" op="equ" val="4">
                  <dgm:presOf axis="ch desOrSelf" ptType="node node" st="2 1" cnt="1 0"/>
                </dgm:if>
                <dgm:if name="Name109" axis="ch" ptType="node" func="cnt" op="equ" val="5">
                  <dgm:presOf axis="ch desOrSelf" ptType="node node" st="3 1" cnt="1 0"/>
                </dgm:if>
                <dgm:if name="Name110" axis="ch" ptType="node" func="cnt" op="equ" val="6">
                  <dgm:presOf axis="ch desOrSelf" ptType="node node" st="4 1" cnt="1 0"/>
                </dgm:if>
                <dgm:else name="Name111">
                  <dgm:presOf axis="ch desOrSelf" ptType="node node" st="5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12"/>
    </dgm:choose>
    <dgm:choose name="Name113">
      <dgm:if name="Name114" axis="ch" ptType="node" func="cnt" op="gte" val="4">
        <dgm:layoutNode name="wedge4">
          <dgm:alg type="sp"/>
          <dgm:choose name="Name115">
            <dgm:if name="Name116" axis="ch" ptType="node" func="cnt" op="equ" val="4">
              <dgm:shape xmlns:r="http://schemas.openxmlformats.org/officeDocument/2006/relationships" type="pie" r:blip="">
                <dgm:adjLst>
                  <dgm:adj idx="1" val="180"/>
                  <dgm:adj idx="2" val="270"/>
                </dgm:adjLst>
              </dgm:shape>
            </dgm:if>
            <dgm:if name="Name117" axis="ch" ptType="node" func="cnt" op="equ" val="5">
              <dgm:shape xmlns:r="http://schemas.openxmlformats.org/officeDocument/2006/relationships" type="pie" r:blip="">
                <dgm:adjLst>
                  <dgm:adj idx="1" val="126"/>
                  <dgm:adj idx="2" val="198"/>
                </dgm:adjLst>
              </dgm:shape>
            </dgm:if>
            <dgm:if name="Name118" axis="ch" ptType="node" func="cnt" op="equ" val="6">
              <dgm:shape xmlns:r="http://schemas.openxmlformats.org/officeDocument/2006/relationships" type="pie" r:blip="">
                <dgm:adjLst>
                  <dgm:adj idx="1" val="90"/>
                  <dgm:adj idx="2" val="150"/>
                </dgm:adjLst>
              </dgm:shape>
            </dgm:if>
            <dgm:else name="Name119">
              <dgm:shape xmlns:r="http://schemas.openxmlformats.org/officeDocument/2006/relationships" type="pie" r:blip="">
                <dgm:adjLst>
                  <dgm:adj idx="1" val="64.2871"/>
                  <dgm:adj idx="2" val="115.7143"/>
                </dgm:adjLst>
              </dgm:shape>
            </dgm:else>
          </dgm:choose>
          <dgm:choose name="Name120">
            <dgm:if name="Name121" func="var" arg="dir" op="equ" val="norm">
              <dgm:presOf axis="ch desOrSelf" ptType="node node" st="4 1" cnt="1 0"/>
            </dgm:if>
            <dgm:else name="Name122">
              <dgm:choose name="Name123">
                <dgm:if name="Name124" axis="ch" ptType="node" func="cnt" op="equ" val="4">
                  <dgm:presOf axis="ch desOrSelf" ptType="node node" st="1 1" cnt="1 0"/>
                </dgm:if>
                <dgm:if name="Name125" axis="ch" ptType="node" func="cnt" op="equ" val="5">
                  <dgm:presOf axis="ch desOrSelf" ptType="node node" st="2 1" cnt="1 0"/>
                </dgm:if>
                <dgm:if name="Name126" axis="ch" ptType="node" func="cnt" op="equ" val="6">
                  <dgm:presOf axis="ch desOrSelf" ptType="node node" st="3 1" cnt="1 0"/>
                </dgm:if>
                <dgm:else name="Name127">
                  <dgm:presOf axis="ch desOrSelf" ptType="node node" st="4 1" cnt="1 0"/>
                </dgm:else>
              </dgm:choose>
            </dgm:else>
          </dgm:choose>
          <dgm:constrLst/>
          <dgm:ruleLst/>
        </dgm:layoutNode>
        <dgm:layoutNode name="wedge4Tx" moveWith="wedge4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28">
            <dgm:if name="Name129" func="var" arg="dir" op="equ" val="norm">
              <dgm:presOf axis="ch desOrSelf" ptType="node node" st="4 1" cnt="1 0"/>
            </dgm:if>
            <dgm:else name="Name130">
              <dgm:choose name="Name131">
                <dgm:if name="Name132" axis="ch" ptType="node" func="cnt" op="equ" val="4">
                  <dgm:presOf axis="ch desOrSelf" ptType="node node" st="1 1" cnt="1 0"/>
                </dgm:if>
                <dgm:if name="Name133" axis="ch" ptType="node" func="cnt" op="equ" val="5">
                  <dgm:presOf axis="ch desOrSelf" ptType="node node" st="2 1" cnt="1 0"/>
                </dgm:if>
                <dgm:if name="Name134" axis="ch" ptType="node" func="cnt" op="equ" val="6">
                  <dgm:presOf axis="ch desOrSelf" ptType="node node" st="3 1" cnt="1 0"/>
                </dgm:if>
                <dgm:else name="Name135">
                  <dgm:presOf axis="ch desOrSelf" ptType="node node" st="4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36"/>
    </dgm:choose>
    <dgm:choose name="Name137">
      <dgm:if name="Name138" axis="ch" ptType="node" func="cnt" op="gte" val="5">
        <dgm:layoutNode name="wedge5">
          <dgm:alg type="sp"/>
          <dgm:choose name="Name139">
            <dgm:if name="Name140" axis="ch" ptType="node" func="cnt" op="equ" val="5">
              <dgm:shape xmlns:r="http://schemas.openxmlformats.org/officeDocument/2006/relationships" type="pie" r:blip="">
                <dgm:adjLst>
                  <dgm:adj idx="1" val="198"/>
                  <dgm:adj idx="2" val="270"/>
                </dgm:adjLst>
              </dgm:shape>
            </dgm:if>
            <dgm:if name="Name141" axis="ch" ptType="node" func="cnt" op="equ" val="6">
              <dgm:shape xmlns:r="http://schemas.openxmlformats.org/officeDocument/2006/relationships" type="pie" r:blip="">
                <dgm:adjLst>
                  <dgm:adj idx="1" val="150"/>
                  <dgm:adj idx="2" val="210"/>
                </dgm:adjLst>
              </dgm:shape>
            </dgm:if>
            <dgm:else name="Name142">
              <dgm:shape xmlns:r="http://schemas.openxmlformats.org/officeDocument/2006/relationships" type="pie" r:blip="">
                <dgm:adjLst>
                  <dgm:adj idx="1" val="115.7143"/>
                  <dgm:adj idx="2" val="167.1429"/>
                </dgm:adjLst>
              </dgm:shape>
            </dgm:else>
          </dgm:choose>
          <dgm:choose name="Name143">
            <dgm:if name="Name144" func="var" arg="dir" op="equ" val="norm">
              <dgm:presOf axis="ch desOrSelf" ptType="node node" st="5 1" cnt="1 0"/>
            </dgm:if>
            <dgm:else name="Name145">
              <dgm:choose name="Name146">
                <dgm:if name="Name147" axis="ch" ptType="node" func="cnt" op="equ" val="5">
                  <dgm:presOf axis="ch desOrSelf" ptType="node node" st="1 1" cnt="1 0"/>
                </dgm:if>
                <dgm:if name="Name148" axis="ch" ptType="node" func="cnt" op="equ" val="6">
                  <dgm:presOf axis="ch desOrSelf" ptType="node node" st="2 1" cnt="1 0"/>
                </dgm:if>
                <dgm:else name="Name149">
                  <dgm:presOf axis="ch desOrSelf" ptType="node node" st="3 1" cnt="1 0"/>
                </dgm:else>
              </dgm:choose>
            </dgm:else>
          </dgm:choose>
          <dgm:constrLst/>
          <dgm:ruleLst/>
        </dgm:layoutNode>
        <dgm:layoutNode name="wedge5Tx" moveWith="wedge5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50">
            <dgm:if name="Name151" func="var" arg="dir" op="equ" val="norm">
              <dgm:presOf axis="ch desOrSelf" ptType="node node" st="5 1" cnt="1 0"/>
            </dgm:if>
            <dgm:else name="Name152">
              <dgm:choose name="Name153">
                <dgm:if name="Name154" axis="ch" ptType="node" func="cnt" op="equ" val="5">
                  <dgm:presOf axis="ch desOrSelf" ptType="node node" st="1 1" cnt="1 0"/>
                </dgm:if>
                <dgm:if name="Name155" axis="ch" ptType="node" func="cnt" op="equ" val="6">
                  <dgm:presOf axis="ch desOrSelf" ptType="node node" st="2 1" cnt="1 0"/>
                </dgm:if>
                <dgm:else name="Name156">
                  <dgm:presOf axis="ch desOrSelf" ptType="node node" st="3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57"/>
    </dgm:choose>
    <dgm:choose name="Name158">
      <dgm:if name="Name159" axis="ch" ptType="node" func="cnt" op="gte" val="6">
        <dgm:layoutNode name="wedge6">
          <dgm:alg type="sp"/>
          <dgm:choose name="Name160">
            <dgm:if name="Name161" axis="ch" ptType="node" func="cnt" op="equ" val="6">
              <dgm:shape xmlns:r="http://schemas.openxmlformats.org/officeDocument/2006/relationships" type="pie" r:blip="">
                <dgm:adjLst>
                  <dgm:adj idx="1" val="210"/>
                  <dgm:adj idx="2" val="270"/>
                </dgm:adjLst>
              </dgm:shape>
            </dgm:if>
            <dgm:else name="Name162">
              <dgm:shape xmlns:r="http://schemas.openxmlformats.org/officeDocument/2006/relationships" type="pie" r:blip="">
                <dgm:adjLst>
                  <dgm:adj idx="1" val="167.1429"/>
                  <dgm:adj idx="2" val="218.5714"/>
                </dgm:adjLst>
              </dgm:shape>
            </dgm:else>
          </dgm:choose>
          <dgm:choose name="Name163">
            <dgm:if name="Name164" func="var" arg="dir" op="equ" val="norm">
              <dgm:presOf axis="ch desOrSelf" ptType="node node" st="6 1" cnt="1 0"/>
            </dgm:if>
            <dgm:else name="Name165">
              <dgm:choose name="Name166">
                <dgm:if name="Name167" axis="ch" ptType="node" func="cnt" op="equ" val="6">
                  <dgm:presOf axis="ch desOrSelf" ptType="node node" st="1 1" cnt="1 0"/>
                </dgm:if>
                <dgm:else name="Name168">
                  <dgm:presOf axis="ch desOrSelf" ptType="node node" st="2 1" cnt="1 0"/>
                </dgm:else>
              </dgm:choose>
            </dgm:else>
          </dgm:choose>
          <dgm:constrLst/>
          <dgm:ruleLst/>
        </dgm:layoutNode>
        <dgm:layoutNode name="wedge6Tx" moveWith="wedge6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69">
            <dgm:if name="Name170" func="var" arg="dir" op="equ" val="norm">
              <dgm:presOf axis="ch desOrSelf" ptType="node node" st="6 1" cnt="1 0"/>
            </dgm:if>
            <dgm:else name="Name171">
              <dgm:choose name="Name172">
                <dgm:if name="Name173" axis="ch" ptType="node" func="cnt" op="equ" val="6">
                  <dgm:presOf axis="ch desOrSelf" ptType="node node" st="1 1" cnt="1 0"/>
                </dgm:if>
                <dgm:else name="Name174">
                  <dgm:presOf axis="ch desOrSelf" ptType="node node" st="2 1" cnt="1 0"/>
                </dgm:else>
              </dgm:choose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75"/>
    </dgm:choose>
    <dgm:choose name="Name176">
      <dgm:if name="Name177" axis="ch" ptType="node" func="cnt" op="gte" val="7">
        <dgm:layoutNode name="wedge7">
          <dgm:alg type="sp"/>
          <dgm:shape xmlns:r="http://schemas.openxmlformats.org/officeDocument/2006/relationships" type="pie" r:blip="">
            <dgm:adjLst>
              <dgm:adj idx="1" val="218.5714"/>
              <dgm:adj idx="2" val="270"/>
            </dgm:adjLst>
          </dgm:shape>
          <dgm:choose name="Name178">
            <dgm:if name="Name179" func="var" arg="dir" op="equ" val="norm">
              <dgm:presOf axis="ch desOrSelf" ptType="node node" st="7 1" cnt="1 0"/>
            </dgm:if>
            <dgm:else name="Name180">
              <dgm:presOf axis="ch desOrSelf" ptType="node node" st="1 1" cnt="1 0"/>
            </dgm:else>
          </dgm:choose>
          <dgm:constrLst/>
          <dgm:ruleLst/>
        </dgm:layoutNode>
        <dgm:layoutNode name="wedge7Tx" moveWith="wedge7">
          <dgm:varLst>
            <dgm:chMax val="0"/>
            <dgm:chPref val="0"/>
            <dgm:bulletEnabled val="1"/>
          </dgm:varLst>
          <dgm:alg type="tx"/>
          <dgm:shape xmlns:r="http://schemas.openxmlformats.org/officeDocument/2006/relationships" type="rect" r:blip="" hideGeom="1">
            <dgm:adjLst/>
          </dgm:shape>
          <dgm:choose name="Name181">
            <dgm:if name="Name182" func="var" arg="dir" op="equ" val="norm">
              <dgm:presOf axis="ch desOrSelf" ptType="node node" st="7 1" cnt="1 0"/>
            </dgm:if>
            <dgm:else name="Name183">
              <dgm:presOf axis="ch desOrSelf" ptType="node node" st="1 1" cnt="1 0"/>
            </dgm:else>
          </dgm:choose>
          <dgm:constrLst>
            <dgm:constr type="tMarg" refType="primFontSz" fact="0.1"/>
            <dgm:constr type="bMarg" refType="primFontSz" fact="0.1"/>
            <dgm:constr type="lMarg" refType="primFontSz" fact="0.1"/>
            <dgm:constr type="rMarg" refType="primFontSz" fact="0.1"/>
            <dgm:constr type="primFontSz" val="65"/>
          </dgm:constrLst>
          <dgm:ruleLst>
            <dgm:rule type="primFontSz" val="5" fact="NaN" max="NaN"/>
          </dgm:ruleLst>
        </dgm:layoutNode>
      </dgm:if>
      <dgm:else name="Name184"/>
    </dgm:choose>
  </dgm:layoutNode>
</dgm:layoutDef>
</file>

<file path=ppt/diagrams/layout3.xml><?xml version="1.0" encoding="utf-8"?>
<dgm:layoutDef xmlns:dgm="http://schemas.openxmlformats.org/drawingml/2006/diagram" xmlns:a="http://schemas.openxmlformats.org/drawingml/2006/main" uniqueId="urn:microsoft.com/office/officeart/2005/8/layout/hProcess9">
  <dgm:title val=""/>
  <dgm:desc val=""/>
  <dgm:catLst>
    <dgm:cat type="process" pri="5000"/>
    <dgm:cat type="convert" pri="13000"/>
  </dgm:catLst>
  <dgm:sampData useDef="1">
    <dgm:dataModel>
      <dgm:ptLst/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CompostProcess">
    <dgm:varLst>
      <dgm:dir/>
      <dgm:resizeHandles val="exact"/>
    </dgm:varLst>
    <dgm:alg type="composite">
      <dgm:param type="horzAlign" val="ctr"/>
      <dgm:param type="vertAlign" val="mid"/>
    </dgm:alg>
    <dgm:shape xmlns:r="http://schemas.openxmlformats.org/officeDocument/2006/relationships" r:blip="">
      <dgm:adjLst/>
    </dgm:shape>
    <dgm:presOf/>
    <dgm:constrLst>
      <dgm:constr type="w" for="ch" forName="arrow" refType="w" fact="0.85"/>
      <dgm:constr type="h" for="ch" forName="arrow" refType="h"/>
      <dgm:constr type="ctrX" for="ch" forName="arrow" refType="w" fact="0.5"/>
      <dgm:constr type="ctrY" for="ch" forName="arrow" refType="h" fact="0.5"/>
      <dgm:constr type="w" for="ch" forName="linearProcess" refType="w"/>
      <dgm:constr type="h" for="ch" forName="linearProcess" refType="h" fact="0.4"/>
      <dgm:constr type="ctrX" for="ch" forName="linearProcess" refType="w" fact="0.5"/>
      <dgm:constr type="ctrY" for="ch" forName="linearProcess" refType="h" fact="0.5"/>
    </dgm:constrLst>
    <dgm:ruleLst/>
    <dgm:layoutNode name="arrow" styleLbl="bgShp">
      <dgm:alg type="sp"/>
      <dgm:choose name="Name0">
        <dgm:if name="Name1" func="var" arg="dir" op="equ" val="norm">
          <dgm:shape xmlns:r="http://schemas.openxmlformats.org/officeDocument/2006/relationships" type="rightArrow" r:blip="">
            <dgm:adjLst/>
          </dgm:shape>
        </dgm:if>
        <dgm:else name="Name2">
          <dgm:shape xmlns:r="http://schemas.openxmlformats.org/officeDocument/2006/relationships" type="leftArrow" r:blip="">
            <dgm:adjLst/>
          </dgm:shape>
        </dgm:else>
      </dgm:choose>
      <dgm:presOf/>
      <dgm:constrLst/>
      <dgm:ruleLst/>
    </dgm:layoutNode>
    <dgm:layoutNode name="linearProcess">
      <dgm:choose name="Name3">
        <dgm:if name="Name4" func="var" arg="dir" op="equ" val="norm">
          <dgm:alg type="lin"/>
        </dgm:if>
        <dgm:else name="Name5">
          <dgm:alg type="lin">
            <dgm:param type="linDir" val="fromR"/>
          </dgm:alg>
        </dgm:else>
      </dgm:choose>
      <dgm:shape xmlns:r="http://schemas.openxmlformats.org/officeDocument/2006/relationships" r:blip="">
        <dgm:adjLst/>
      </dgm:shape>
      <dgm:presOf/>
      <dgm:constrLst>
        <dgm:constr type="userA" for="ch" ptType="node" refType="w"/>
        <dgm:constr type="h" for="ch" ptType="node" refType="h"/>
        <dgm:constr type="w" for="ch" ptType="node" op="equ"/>
        <dgm:constr type="w" for="ch" forName="sibTrans" refType="w" fact="0.05"/>
        <dgm:constr type="primFontSz" for="ch" ptType="node" op="equ" val="65"/>
      </dgm:constrLst>
      <dgm:ruleLst/>
      <dgm:forEach name="Name6" axis="ch" ptType="node">
        <dgm:layoutNode name="textNode" styleLbl="node1">
          <dgm:varLst>
            <dgm:bulletEnabled val="1"/>
          </dgm:varLst>
          <dgm:alg type="tx"/>
          <dgm:shape xmlns:r="http://schemas.openxmlformats.org/officeDocument/2006/relationships" type="roundRect" r:blip="">
            <dgm:adjLst/>
          </dgm:shape>
          <dgm:presOf axis="desOrSelf" ptType="node"/>
          <dgm:constrLst>
            <dgm:constr type="userA"/>
            <dgm:constr type="w" refType="userA" fact="0.3"/>
            <dgm:constr type="tMarg" refType="primFontSz" fact="0.3"/>
            <dgm:constr type="bMarg" refType="primFontSz" fact="0.3"/>
            <dgm:constr type="lMarg" refType="primFontSz" fact="0.3"/>
            <dgm:constr type="rMarg" refType="primFontSz" fact="0.3"/>
          </dgm:constrLst>
          <dgm:ruleLst>
            <dgm:rule type="w" val="NaN" fact="1" max="NaN"/>
            <dgm:rule type="primFontSz" val="5" fact="NaN" max="NaN"/>
          </dgm:ruleLst>
        </dgm:layoutNode>
        <dgm:forEach name="Name7" axis="followSib" ptType="sibTrans" cnt="1">
          <dgm:layoutNode name="sibTrans">
            <dgm:alg type="sp"/>
            <dgm:shape xmlns:r="http://schemas.openxmlformats.org/officeDocument/2006/relationships" r:blip="">
              <dgm:adjLst/>
            </dgm:shape>
            <dgm:presOf/>
            <dgm:constrLst/>
            <dgm:ruleLst/>
          </dgm:layoutNode>
        </dgm:forEach>
      </dgm:forEach>
    </dgm:layoutNod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3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8"/>
          <p:cNvSpPr>
            <a:spLocks/>
          </p:cNvSpPr>
          <p:nvPr/>
        </p:nvSpPr>
        <p:spPr bwMode="auto">
          <a:xfrm>
            <a:off x="-31750" y="4321175"/>
            <a:ext cx="1395413" cy="781050"/>
          </a:xfrm>
          <a:custGeom>
            <a:avLst/>
            <a:gdLst>
              <a:gd name="T0" fmla="*/ 1006217 w 8042"/>
              <a:gd name="T1" fmla="*/ 781050 h 10000"/>
              <a:gd name="T2" fmla="*/ 1034327 w 8042"/>
              <a:gd name="T3" fmla="*/ 771677 h 10000"/>
              <a:gd name="T4" fmla="*/ 1039012 w 8042"/>
              <a:gd name="T5" fmla="*/ 766991 h 10000"/>
              <a:gd name="T6" fmla="*/ 1395413 w 8042"/>
              <a:gd name="T7" fmla="*/ 410832 h 10000"/>
              <a:gd name="T8" fmla="*/ 1395413 w 8042"/>
              <a:gd name="T9" fmla="*/ 368734 h 10000"/>
              <a:gd name="T10" fmla="*/ 1039012 w 8042"/>
              <a:gd name="T11" fmla="*/ 17261 h 10000"/>
              <a:gd name="T12" fmla="*/ 1034327 w 8042"/>
              <a:gd name="T13" fmla="*/ 12497 h 10000"/>
              <a:gd name="T14" fmla="*/ 1006217 w 8042"/>
              <a:gd name="T15" fmla="*/ 3202 h 10000"/>
              <a:gd name="T16" fmla="*/ 3123 w 8042"/>
              <a:gd name="T17" fmla="*/ 0 h 10000"/>
              <a:gd name="T18" fmla="*/ 0 w 8042"/>
              <a:gd name="T19" fmla="*/ 780347 h 10000"/>
              <a:gd name="T20" fmla="*/ 1006217 w 8042"/>
              <a:gd name="T21" fmla="*/ 781050 h 10000"/>
              <a:gd name="T22" fmla="*/ 0 60000 65536"/>
              <a:gd name="T23" fmla="*/ 0 60000 65536"/>
              <a:gd name="T24" fmla="*/ 0 60000 65536"/>
              <a:gd name="T25" fmla="*/ 0 60000 65536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</a:gdLst>
            <a:ahLst/>
            <a:cxnLst>
              <a:cxn ang="T22">
                <a:pos x="T0" y="T1"/>
              </a:cxn>
              <a:cxn ang="T23">
                <a:pos x="T2" y="T3"/>
              </a:cxn>
              <a:cxn ang="T24">
                <a:pos x="T4" y="T5"/>
              </a:cxn>
              <a:cxn ang="T25">
                <a:pos x="T6" y="T7"/>
              </a:cxn>
              <a:cxn ang="T26">
                <a:pos x="T8" y="T9"/>
              </a:cxn>
              <a:cxn ang="T27">
                <a:pos x="T10" y="T11"/>
              </a:cxn>
              <a:cxn ang="T28">
                <a:pos x="T12" y="T13"/>
              </a:cxn>
              <a:cxn ang="T29">
                <a:pos x="T14" y="T15"/>
              </a:cxn>
              <a:cxn ang="T30">
                <a:pos x="T16" y="T17"/>
              </a:cxn>
              <a:cxn ang="T31">
                <a:pos x="T18" y="T19"/>
              </a:cxn>
              <a:cxn ang="T32">
                <a:pos x="T20" y="T21"/>
              </a:cxn>
            </a:cxnLst>
            <a:rect l="0" t="0" r="r" b="b"/>
            <a:pathLst>
              <a:path w="8042" h="10000">
                <a:moveTo>
                  <a:pt x="5799" y="10000"/>
                </a:moveTo>
                <a:cubicBezTo>
                  <a:pt x="5880" y="10000"/>
                  <a:pt x="5934" y="9940"/>
                  <a:pt x="5961" y="9880"/>
                </a:cubicBezTo>
                <a:cubicBezTo>
                  <a:pt x="5961" y="9820"/>
                  <a:pt x="5988" y="9820"/>
                  <a:pt x="5988" y="9820"/>
                </a:cubicBezTo>
                <a:lnTo>
                  <a:pt x="8042" y="5260"/>
                </a:lnTo>
                <a:cubicBezTo>
                  <a:pt x="8096" y="5140"/>
                  <a:pt x="8096" y="4901"/>
                  <a:pt x="8042" y="4721"/>
                </a:cubicBezTo>
                <a:lnTo>
                  <a:pt x="5988" y="221"/>
                </a:lnTo>
                <a:cubicBezTo>
                  <a:pt x="5988" y="160"/>
                  <a:pt x="5961" y="160"/>
                  <a:pt x="5961" y="160"/>
                </a:cubicBezTo>
                <a:cubicBezTo>
                  <a:pt x="5934" y="101"/>
                  <a:pt x="5880" y="41"/>
                  <a:pt x="5799" y="41"/>
                </a:cubicBezTo>
                <a:lnTo>
                  <a:pt x="18" y="0"/>
                </a:lnTo>
                <a:cubicBezTo>
                  <a:pt x="12" y="3330"/>
                  <a:pt x="6" y="6661"/>
                  <a:pt x="0" y="9991"/>
                </a:cubicBezTo>
                <a:lnTo>
                  <a:pt x="5799" y="10000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42416" y="2514601"/>
            <a:ext cx="6600451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42416" y="4777380"/>
            <a:ext cx="6600451" cy="1126283"/>
          </a:xfrm>
        </p:spPr>
        <p:txBody>
          <a:bodyPr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423863" y="4529138"/>
            <a:ext cx="584200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4520B7BB-499A-444F-8B8E-77A2228B2AC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605612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609600"/>
            <a:ext cx="6591985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FAB3191-FCCA-4285-96BC-BF7970145903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7093110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TextBox 13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4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15972" y="3505200"/>
            <a:ext cx="5653888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4354046"/>
            <a:ext cx="6591985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6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EBD60C3-CB38-4F71-8EA6-82F98B32D1B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36448951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438401"/>
            <a:ext cx="6591985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308EC-DC99-4F5A-A4BB-D97AD349D95D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2363605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r la 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6" name="TextBox 10"/>
          <p:cNvSpPr txBox="1">
            <a:spLocks noChangeArrowheads="1"/>
          </p:cNvSpPr>
          <p:nvPr/>
        </p:nvSpPr>
        <p:spPr bwMode="auto">
          <a:xfrm>
            <a:off x="1808163" y="647700"/>
            <a:ext cx="457200" cy="5857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8000">
                <a:solidFill>
                  <a:schemeClr val="accent1"/>
                </a:solidFill>
              </a:rPr>
              <a:t>“</a:t>
            </a:r>
          </a:p>
        </p:txBody>
      </p:sp>
      <p:sp>
        <p:nvSpPr>
          <p:cNvPr id="7" name="TextBox 11"/>
          <p:cNvSpPr txBox="1">
            <a:spLocks noChangeArrowheads="1"/>
          </p:cNvSpPr>
          <p:nvPr/>
        </p:nvSpPr>
        <p:spPr bwMode="auto">
          <a:xfrm>
            <a:off x="8169275" y="2905125"/>
            <a:ext cx="457200" cy="584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defRPr/>
            </a:pPr>
            <a:r>
              <a:rPr lang="en-US" altLang="es-AR" sz="8000">
                <a:solidFill>
                  <a:schemeClr val="accent1"/>
                </a:solidFill>
              </a:rPr>
              <a:t>”</a:t>
            </a:r>
          </a:p>
        </p:txBody>
      </p:sp>
      <p:sp>
        <p:nvSpPr>
          <p:cNvPr id="13" name="Title 1"/>
          <p:cNvSpPr>
            <a:spLocks noGrp="1"/>
          </p:cNvSpPr>
          <p:nvPr>
            <p:ph type="title"/>
          </p:nvPr>
        </p:nvSpPr>
        <p:spPr>
          <a:xfrm>
            <a:off x="2188123" y="609600"/>
            <a:ext cx="6109587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688292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688292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8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0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D62000-CFBE-45B2-B93D-E62CA74629A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48535286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erdadero o fals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6" y="627407"/>
            <a:ext cx="6591984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942415" y="4343400"/>
            <a:ext cx="6591985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181600"/>
            <a:ext cx="6591985" cy="729622"/>
          </a:xfrm>
        </p:spPr>
        <p:txBody>
          <a:bodyPr rtlCol="0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4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5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6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EB123DDC-4213-4F57-93AB-9A183BA9CA19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45803110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B897B21E-F385-4F62-98C2-F4B5D9E816E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15304664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878535" y="627406"/>
            <a:ext cx="1656132" cy="5283817"/>
          </a:xfrm>
        </p:spPr>
        <p:txBody>
          <a:bodyPr vert="eaVert" anchor="ctr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942416" y="627406"/>
            <a:ext cx="4716348" cy="5283817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D4C7696-1248-43CC-81C8-3906A4DBF7A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51735945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1" y="624110"/>
            <a:ext cx="6589199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942415" y="2133600"/>
            <a:ext cx="6591985" cy="3777622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407C0F4-3B28-42E7-9EC2-73D9920D0E98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54654185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11"/>
          <p:cNvSpPr>
            <a:spLocks/>
          </p:cNvSpPr>
          <p:nvPr/>
        </p:nvSpPr>
        <p:spPr bwMode="auto">
          <a:xfrm flipV="1">
            <a:off x="0" y="3167063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2074562"/>
            <a:ext cx="6591985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42415" y="3581400"/>
            <a:ext cx="6591985" cy="860400"/>
          </a:xfrm>
        </p:spPr>
        <p:txBody>
          <a:bodyPr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11175" y="3244850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B08ABA2C-B479-4A27-86FC-6736D8C08B8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082476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942416" y="2136706"/>
            <a:ext cx="3197531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337307" y="2136706"/>
            <a:ext cx="3197093" cy="3767397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0EFBAC3C-CDAE-4E09-AAD7-50F23655660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4479421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65352" y="2226626"/>
            <a:ext cx="287459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942415" y="2802888"/>
            <a:ext cx="3197532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6154" y="2223398"/>
            <a:ext cx="28732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333715" y="2799660"/>
            <a:ext cx="3195680" cy="3105703"/>
          </a:xfrm>
        </p:spPr>
        <p:txBody>
          <a:bodyPr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8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9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9D9222E-D48E-4FF8-9615-23B4B034C645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0292561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5200" y="624110"/>
            <a:ext cx="6589200" cy="1280890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4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A9374DA-1CF0-4815-95A2-CA6F80E37D21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272640712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3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4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DDC97BA-6D51-434D-999C-CEFB8025EB7E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342676099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711200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46088"/>
            <a:ext cx="2629584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43494" y="446089"/>
            <a:ext cx="3790906" cy="5414963"/>
          </a:xfrm>
        </p:spPr>
        <p:txBody>
          <a:bodyPr anchor="ctr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1598613"/>
            <a:ext cx="2629584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B6C3A36-9022-4D54-A15F-F65B9ACEAFF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9846845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11"/>
          <p:cNvSpPr>
            <a:spLocks/>
          </p:cNvSpPr>
          <p:nvPr/>
        </p:nvSpPr>
        <p:spPr bwMode="auto">
          <a:xfrm flipV="1">
            <a:off x="0" y="4910138"/>
            <a:ext cx="1358900" cy="508000"/>
          </a:xfrm>
          <a:custGeom>
            <a:avLst/>
            <a:gdLst>
              <a:gd name="T0" fmla="*/ 1358900 w 7908"/>
              <a:gd name="T1" fmla="*/ 238455 h 10000"/>
              <a:gd name="T2" fmla="*/ 1129839 w 7908"/>
              <a:gd name="T3" fmla="*/ 9550 h 10000"/>
              <a:gd name="T4" fmla="*/ 1124856 w 7908"/>
              <a:gd name="T5" fmla="*/ 4775 h 10000"/>
              <a:gd name="T6" fmla="*/ 1110593 w 7908"/>
              <a:gd name="T7" fmla="*/ 0 h 10000"/>
              <a:gd name="T8" fmla="*/ 1019862 w 7908"/>
              <a:gd name="T9" fmla="*/ 0 h 10000"/>
              <a:gd name="T10" fmla="*/ 0 w 7908"/>
              <a:gd name="T11" fmla="*/ 3150 h 10000"/>
              <a:gd name="T12" fmla="*/ 0 w 7908"/>
              <a:gd name="T13" fmla="*/ 508000 h 10000"/>
              <a:gd name="T14" fmla="*/ 1019862 w 7908"/>
              <a:gd name="T15" fmla="*/ 505562 h 10000"/>
              <a:gd name="T16" fmla="*/ 1110593 w 7908"/>
              <a:gd name="T17" fmla="*/ 505562 h 10000"/>
              <a:gd name="T18" fmla="*/ 1124856 w 7908"/>
              <a:gd name="T19" fmla="*/ 500837 h 10000"/>
              <a:gd name="T20" fmla="*/ 1129839 w 7908"/>
              <a:gd name="T21" fmla="*/ 496011 h 10000"/>
              <a:gd name="T22" fmla="*/ 1358900 w 7908"/>
              <a:gd name="T23" fmla="*/ 267106 h 10000"/>
              <a:gd name="T24" fmla="*/ 1358900 w 7908"/>
              <a:gd name="T25" fmla="*/ 238455 h 10000"/>
              <a:gd name="T26" fmla="*/ 0 60000 65536"/>
              <a:gd name="T27" fmla="*/ 0 60000 65536"/>
              <a:gd name="T28" fmla="*/ 0 60000 65536"/>
              <a:gd name="T29" fmla="*/ 0 60000 65536"/>
              <a:gd name="T30" fmla="*/ 0 60000 65536"/>
              <a:gd name="T31" fmla="*/ 0 60000 65536"/>
              <a:gd name="T32" fmla="*/ 0 60000 65536"/>
              <a:gd name="T33" fmla="*/ 0 60000 65536"/>
              <a:gd name="T34" fmla="*/ 0 60000 65536"/>
              <a:gd name="T35" fmla="*/ 0 60000 65536"/>
              <a:gd name="T36" fmla="*/ 0 60000 65536"/>
              <a:gd name="T37" fmla="*/ 0 60000 65536"/>
              <a:gd name="T38" fmla="*/ 0 60000 65536"/>
            </a:gdLst>
            <a:ahLst/>
            <a:cxnLst>
              <a:cxn ang="T26">
                <a:pos x="T0" y="T1"/>
              </a:cxn>
              <a:cxn ang="T27">
                <a:pos x="T2" y="T3"/>
              </a:cxn>
              <a:cxn ang="T28">
                <a:pos x="T4" y="T5"/>
              </a:cxn>
              <a:cxn ang="T29">
                <a:pos x="T6" y="T7"/>
              </a:cxn>
              <a:cxn ang="T30">
                <a:pos x="T8" y="T9"/>
              </a:cxn>
              <a:cxn ang="T31">
                <a:pos x="T10" y="T11"/>
              </a:cxn>
              <a:cxn ang="T32">
                <a:pos x="T12" y="T13"/>
              </a:cxn>
              <a:cxn ang="T33">
                <a:pos x="T14" y="T15"/>
              </a:cxn>
              <a:cxn ang="T34">
                <a:pos x="T16" y="T17"/>
              </a:cxn>
              <a:cxn ang="T35">
                <a:pos x="T18" y="T19"/>
              </a:cxn>
              <a:cxn ang="T36">
                <a:pos x="T20" y="T21"/>
              </a:cxn>
              <a:cxn ang="T37">
                <a:pos x="T22" y="T23"/>
              </a:cxn>
              <a:cxn ang="T38">
                <a:pos x="T24" y="T25"/>
              </a:cxn>
            </a:cxnLst>
            <a:rect l="0" t="0" r="r" b="b"/>
            <a:pathLst>
              <a:path w="7908" h="10000">
                <a:moveTo>
                  <a:pt x="7908" y="4694"/>
                </a:moveTo>
                <a:lnTo>
                  <a:pt x="6575" y="188"/>
                </a:lnTo>
                <a:cubicBezTo>
                  <a:pt x="6566" y="157"/>
                  <a:pt x="6555" y="125"/>
                  <a:pt x="6546" y="94"/>
                </a:cubicBezTo>
                <a:cubicBezTo>
                  <a:pt x="6519" y="0"/>
                  <a:pt x="6491" y="0"/>
                  <a:pt x="6463" y="0"/>
                </a:cubicBezTo>
                <a:lnTo>
                  <a:pt x="5935" y="0"/>
                </a:lnTo>
                <a:lnTo>
                  <a:pt x="0" y="62"/>
                </a:lnTo>
                <a:lnTo>
                  <a:pt x="0" y="10000"/>
                </a:lnTo>
                <a:lnTo>
                  <a:pt x="5935" y="9952"/>
                </a:lnTo>
                <a:lnTo>
                  <a:pt x="6463" y="9952"/>
                </a:lnTo>
                <a:cubicBezTo>
                  <a:pt x="6491" y="9952"/>
                  <a:pt x="6519" y="9859"/>
                  <a:pt x="6546" y="9859"/>
                </a:cubicBezTo>
                <a:cubicBezTo>
                  <a:pt x="6546" y="9764"/>
                  <a:pt x="6575" y="9764"/>
                  <a:pt x="6575" y="9764"/>
                </a:cubicBezTo>
                <a:lnTo>
                  <a:pt x="7908" y="5258"/>
                </a:lnTo>
                <a:cubicBezTo>
                  <a:pt x="7963" y="5070"/>
                  <a:pt x="7963" y="4883"/>
                  <a:pt x="7908" y="4694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/>
          <a:lstStyle/>
          <a:p>
            <a:endParaRPr lang="es-AR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2415" y="4800600"/>
            <a:ext cx="6591985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942415" y="634965"/>
            <a:ext cx="6591985" cy="3854970"/>
          </a:xfrm>
        </p:spPr>
        <p:txBody>
          <a:bodyPr rtlCol="0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es-ES" noProof="0"/>
              <a:t>Haga clic en el icono para agregar una imagen</a:t>
            </a:r>
            <a:endParaRPr lang="en-US" noProof="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2415" y="5367338"/>
            <a:ext cx="6591985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11175" y="4983163"/>
            <a:ext cx="585788" cy="365125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D26C6379-4A71-4534-BB3A-D0C536FA9737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  <p:extLst>
      <p:ext uri="{BB962C8B-B14F-4D97-AF65-F5344CB8AC3E}">
        <p14:creationId xmlns:p14="http://schemas.microsoft.com/office/powerpoint/2010/main" val="7751762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image" Target="../media/image1.jpe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8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26" name="Group 35"/>
          <p:cNvGrpSpPr>
            <a:grpSpLocks/>
          </p:cNvGrpSpPr>
          <p:nvPr/>
        </p:nvGrpSpPr>
        <p:grpSpPr bwMode="auto">
          <a:xfrm>
            <a:off x="0" y="228600"/>
            <a:ext cx="1981200" cy="6638925"/>
            <a:chOff x="2487613" y="285750"/>
            <a:chExt cx="2428875" cy="5654676"/>
          </a:xfrm>
        </p:grpSpPr>
        <p:sp>
          <p:nvSpPr>
            <p:cNvPr id="1046" name="Freeform 11"/>
            <p:cNvSpPr>
              <a:spLocks/>
            </p:cNvSpPr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>
                <a:gd name="T0" fmla="*/ 85725 w 22"/>
                <a:gd name="T1" fmla="*/ 533400 h 136"/>
                <a:gd name="T2" fmla="*/ 66242 w 22"/>
                <a:gd name="T3" fmla="*/ 313765 h 136"/>
                <a:gd name="T4" fmla="*/ 0 w 22"/>
                <a:gd name="T5" fmla="*/ 0 h 136"/>
                <a:gd name="T6" fmla="*/ 0 w 22"/>
                <a:gd name="T7" fmla="*/ 137272 h 136"/>
                <a:gd name="T8" fmla="*/ 77932 w 22"/>
                <a:gd name="T9" fmla="*/ 486335 h 136"/>
                <a:gd name="T10" fmla="*/ 85725 w 22"/>
                <a:gd name="T11" fmla="*/ 533400 h 136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7" name="Freeform 12"/>
            <p:cNvSpPr>
              <a:spLocks/>
            </p:cNvSpPr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>
                <a:gd name="T0" fmla="*/ 338387 w 140"/>
                <a:gd name="T1" fmla="*/ 1373628 h 504"/>
                <a:gd name="T2" fmla="*/ 546928 w 140"/>
                <a:gd name="T3" fmla="*/ 1978025 h 504"/>
                <a:gd name="T4" fmla="*/ 550863 w 140"/>
                <a:gd name="T5" fmla="*/ 1875984 h 504"/>
                <a:gd name="T6" fmla="*/ 373800 w 140"/>
                <a:gd name="T7" fmla="*/ 1361855 h 504"/>
                <a:gd name="T8" fmla="*/ 0 w 140"/>
                <a:gd name="T9" fmla="*/ 0 h 504"/>
                <a:gd name="T10" fmla="*/ 23608 w 140"/>
                <a:gd name="T11" fmla="*/ 239404 h 504"/>
                <a:gd name="T12" fmla="*/ 338387 w 140"/>
                <a:gd name="T13" fmla="*/ 1373628 h 504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8" name="Freeform 13"/>
            <p:cNvSpPr>
              <a:spLocks/>
            </p:cNvSpPr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>
                <a:gd name="T0" fmla="*/ 31461 w 132"/>
                <a:gd name="T1" fmla="*/ 86405 h 308"/>
                <a:gd name="T2" fmla="*/ 0 w 132"/>
                <a:gd name="T3" fmla="*/ 0 h 308"/>
                <a:gd name="T4" fmla="*/ 0 w 132"/>
                <a:gd name="T5" fmla="*/ 113898 h 308"/>
                <a:gd name="T6" fmla="*/ 267422 w 132"/>
                <a:gd name="T7" fmla="*/ 761938 h 308"/>
                <a:gd name="T8" fmla="*/ 483719 w 132"/>
                <a:gd name="T9" fmla="*/ 1209675 h 308"/>
                <a:gd name="T10" fmla="*/ 519113 w 132"/>
                <a:gd name="T11" fmla="*/ 1209675 h 308"/>
                <a:gd name="T12" fmla="*/ 302816 w 132"/>
                <a:gd name="T13" fmla="*/ 746228 h 308"/>
                <a:gd name="T14" fmla="*/ 31461 w 132"/>
                <a:gd name="T15" fmla="*/ 86405 h 308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9" name="Freeform 14"/>
            <p:cNvSpPr>
              <a:spLocks/>
            </p:cNvSpPr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>
                <a:gd name="T0" fmla="*/ 110524 w 37"/>
                <a:gd name="T1" fmla="*/ 309563 h 79"/>
                <a:gd name="T2" fmla="*/ 146050 w 37"/>
                <a:gd name="T3" fmla="*/ 309563 h 79"/>
                <a:gd name="T4" fmla="*/ 0 w 37"/>
                <a:gd name="T5" fmla="*/ 0 h 79"/>
                <a:gd name="T6" fmla="*/ 110524 w 37"/>
                <a:gd name="T7" fmla="*/ 309563 h 7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0" name="Freeform 15"/>
            <p:cNvSpPr>
              <a:spLocks/>
            </p:cNvSpPr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>
                <a:gd name="T0" fmla="*/ 637159 w 178"/>
                <a:gd name="T1" fmla="*/ 2591803 h 722"/>
                <a:gd name="T2" fmla="*/ 456237 w 178"/>
                <a:gd name="T3" fmla="*/ 2097004 h 722"/>
                <a:gd name="T4" fmla="*/ 157323 w 178"/>
                <a:gd name="T5" fmla="*/ 926766 h 722"/>
                <a:gd name="T6" fmla="*/ 47197 w 178"/>
                <a:gd name="T7" fmla="*/ 200276 h 722"/>
                <a:gd name="T8" fmla="*/ 0 w 178"/>
                <a:gd name="T9" fmla="*/ 0 h 722"/>
                <a:gd name="T10" fmla="*/ 129792 w 178"/>
                <a:gd name="T11" fmla="*/ 930693 h 722"/>
                <a:gd name="T12" fmla="*/ 420839 w 178"/>
                <a:gd name="T13" fmla="*/ 2108785 h 722"/>
                <a:gd name="T14" fmla="*/ 629293 w 178"/>
                <a:gd name="T15" fmla="*/ 2674269 h 722"/>
                <a:gd name="T16" fmla="*/ 700088 w 178"/>
                <a:gd name="T17" fmla="*/ 2835275 h 722"/>
                <a:gd name="T18" fmla="*/ 684356 w 178"/>
                <a:gd name="T19" fmla="*/ 2780297 h 722"/>
                <a:gd name="T20" fmla="*/ 637159 w 178"/>
                <a:gd name="T21" fmla="*/ 2591803 h 722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1" name="Freeform 16"/>
            <p:cNvSpPr>
              <a:spLocks/>
            </p:cNvSpPr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>
                <a:gd name="T0" fmla="*/ 43277 w 23"/>
                <a:gd name="T1" fmla="*/ 2266168 h 635"/>
                <a:gd name="T2" fmla="*/ 47211 w 23"/>
                <a:gd name="T3" fmla="*/ 2313298 h 635"/>
                <a:gd name="T4" fmla="*/ 86554 w 23"/>
                <a:gd name="T5" fmla="*/ 2482180 h 635"/>
                <a:gd name="T6" fmla="*/ 90488 w 23"/>
                <a:gd name="T7" fmla="*/ 2493963 h 635"/>
                <a:gd name="T8" fmla="*/ 66882 w 23"/>
                <a:gd name="T9" fmla="*/ 2262240 h 635"/>
                <a:gd name="T10" fmla="*/ 19671 w 23"/>
                <a:gd name="T11" fmla="*/ 1056498 h 635"/>
                <a:gd name="T12" fmla="*/ 59014 w 23"/>
                <a:gd name="T13" fmla="*/ 0 h 635"/>
                <a:gd name="T14" fmla="*/ 47211 w 23"/>
                <a:gd name="T15" fmla="*/ 0 h 635"/>
                <a:gd name="T16" fmla="*/ 3934 w 23"/>
                <a:gd name="T17" fmla="*/ 1056498 h 635"/>
                <a:gd name="T18" fmla="*/ 43277 w 23"/>
                <a:gd name="T19" fmla="*/ 2266168 h 635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2" name="Freeform 17"/>
            <p:cNvSpPr>
              <a:spLocks/>
            </p:cNvSpPr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>
                <a:gd name="T0" fmla="*/ 0 w 17"/>
                <a:gd name="T1" fmla="*/ 0 h 107"/>
                <a:gd name="T2" fmla="*/ 19610 w 17"/>
                <a:gd name="T3" fmla="*/ 220173 h 107"/>
                <a:gd name="T4" fmla="*/ 66675 w 17"/>
                <a:gd name="T5" fmla="*/ 420688 h 107"/>
                <a:gd name="T6" fmla="*/ 43143 w 17"/>
                <a:gd name="T7" fmla="*/ 180857 h 107"/>
                <a:gd name="T8" fmla="*/ 39221 w 17"/>
                <a:gd name="T9" fmla="*/ 169062 h 107"/>
                <a:gd name="T10" fmla="*/ 0 w 17"/>
                <a:gd name="T11" fmla="*/ 0 h 107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3" name="Freeform 18"/>
            <p:cNvSpPr>
              <a:spLocks/>
            </p:cNvSpPr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>
                <a:gd name="T0" fmla="*/ 0 w 41"/>
                <a:gd name="T1" fmla="*/ 0 h 222"/>
                <a:gd name="T2" fmla="*/ 19747 w 41"/>
                <a:gd name="T3" fmla="*/ 365769 h 222"/>
                <a:gd name="T4" fmla="*/ 67140 w 41"/>
                <a:gd name="T5" fmla="*/ 652877 h 222"/>
                <a:gd name="T6" fmla="*/ 94785 w 41"/>
                <a:gd name="T7" fmla="*/ 723671 h 222"/>
                <a:gd name="T8" fmla="*/ 161925 w 41"/>
                <a:gd name="T9" fmla="*/ 873125 h 222"/>
                <a:gd name="T10" fmla="*/ 150077 w 41"/>
                <a:gd name="T11" fmla="*/ 833795 h 222"/>
                <a:gd name="T12" fmla="*/ 51342 w 41"/>
                <a:gd name="T13" fmla="*/ 361836 h 222"/>
                <a:gd name="T14" fmla="*/ 31595 w 41"/>
                <a:gd name="T15" fmla="*/ 86526 h 222"/>
                <a:gd name="T16" fmla="*/ 27646 w 41"/>
                <a:gd name="T17" fmla="*/ 70794 h 222"/>
                <a:gd name="T18" fmla="*/ 0 w 41"/>
                <a:gd name="T19" fmla="*/ 0 h 222"/>
                <a:gd name="T20" fmla="*/ 0 60000 65536"/>
                <a:gd name="T21" fmla="*/ 0 60000 65536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</a:gdLst>
              <a:ahLst/>
              <a:cxnLst>
                <a:cxn ang="T20">
                  <a:pos x="T0" y="T1"/>
                </a:cxn>
                <a:cxn ang="T21">
                  <a:pos x="T2" y="T3"/>
                </a:cxn>
                <a:cxn ang="T22">
                  <a:pos x="T4" y="T5"/>
                </a:cxn>
                <a:cxn ang="T23">
                  <a:pos x="T6" y="T7"/>
                </a:cxn>
                <a:cxn ang="T24">
                  <a:pos x="T8" y="T9"/>
                </a:cxn>
                <a:cxn ang="T25">
                  <a:pos x="T10" y="T11"/>
                </a:cxn>
                <a:cxn ang="T26">
                  <a:pos x="T12" y="T13"/>
                </a:cxn>
                <a:cxn ang="T27">
                  <a:pos x="T14" y="T15"/>
                </a:cxn>
                <a:cxn ang="T28">
                  <a:pos x="T16" y="T17"/>
                </a:cxn>
                <a:cxn ang="T29">
                  <a:pos x="T18" y="T19"/>
                </a:cxn>
              </a:cxnLst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4" name="Freeform 19"/>
            <p:cNvSpPr>
              <a:spLocks/>
            </p:cNvSpPr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>
                <a:gd name="T0" fmla="*/ 27510 w 450"/>
                <a:gd name="T1" fmla="*/ 3353798 h 878"/>
                <a:gd name="T2" fmla="*/ 196497 w 450"/>
                <a:gd name="T3" fmla="*/ 2407352 h 878"/>
                <a:gd name="T4" fmla="*/ 585562 w 450"/>
                <a:gd name="T5" fmla="*/ 1523740 h 878"/>
                <a:gd name="T6" fmla="*/ 1120034 w 450"/>
                <a:gd name="T7" fmla="*/ 718671 h 878"/>
                <a:gd name="T8" fmla="*/ 1430500 w 450"/>
                <a:gd name="T9" fmla="*/ 349518 h 878"/>
                <a:gd name="T10" fmla="*/ 1595557 w 450"/>
                <a:gd name="T11" fmla="*/ 172795 h 878"/>
                <a:gd name="T12" fmla="*/ 1768475 w 450"/>
                <a:gd name="T13" fmla="*/ 3927 h 878"/>
                <a:gd name="T14" fmla="*/ 1768475 w 450"/>
                <a:gd name="T15" fmla="*/ 0 h 878"/>
                <a:gd name="T16" fmla="*/ 1591628 w 450"/>
                <a:gd name="T17" fmla="*/ 168868 h 878"/>
                <a:gd name="T18" fmla="*/ 1426570 w 450"/>
                <a:gd name="T19" fmla="*/ 345590 h 878"/>
                <a:gd name="T20" fmla="*/ 1112174 w 450"/>
                <a:gd name="T21" fmla="*/ 710817 h 878"/>
                <a:gd name="T22" fmla="*/ 569842 w 450"/>
                <a:gd name="T23" fmla="*/ 1515885 h 878"/>
                <a:gd name="T24" fmla="*/ 176848 w 450"/>
                <a:gd name="T25" fmla="*/ 2399497 h 878"/>
                <a:gd name="T26" fmla="*/ 0 w 450"/>
                <a:gd name="T27" fmla="*/ 3353798 h 878"/>
                <a:gd name="T28" fmla="*/ 0 w 450"/>
                <a:gd name="T29" fmla="*/ 3373434 h 878"/>
                <a:gd name="T30" fmla="*/ 27510 w 450"/>
                <a:gd name="T31" fmla="*/ 3448050 h 878"/>
                <a:gd name="T32" fmla="*/ 27510 w 450"/>
                <a:gd name="T33" fmla="*/ 3353798 h 878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  <a:gd name="T48" fmla="*/ 0 60000 65536"/>
                <a:gd name="T49" fmla="*/ 0 60000 65536"/>
                <a:gd name="T50" fmla="*/ 0 60000 65536"/>
              </a:gdLst>
              <a:ahLst/>
              <a:cxnLst>
                <a:cxn ang="T34">
                  <a:pos x="T0" y="T1"/>
                </a:cxn>
                <a:cxn ang="T35">
                  <a:pos x="T2" y="T3"/>
                </a:cxn>
                <a:cxn ang="T36">
                  <a:pos x="T4" y="T5"/>
                </a:cxn>
                <a:cxn ang="T37">
                  <a:pos x="T6" y="T7"/>
                </a:cxn>
                <a:cxn ang="T38">
                  <a:pos x="T8" y="T9"/>
                </a:cxn>
                <a:cxn ang="T39">
                  <a:pos x="T10" y="T11"/>
                </a:cxn>
                <a:cxn ang="T40">
                  <a:pos x="T12" y="T13"/>
                </a:cxn>
                <a:cxn ang="T41">
                  <a:pos x="T14" y="T15"/>
                </a:cxn>
                <a:cxn ang="T42">
                  <a:pos x="T16" y="T17"/>
                </a:cxn>
                <a:cxn ang="T43">
                  <a:pos x="T18" y="T19"/>
                </a:cxn>
                <a:cxn ang="T44">
                  <a:pos x="T20" y="T21"/>
                </a:cxn>
                <a:cxn ang="T45">
                  <a:pos x="T22" y="T23"/>
                </a:cxn>
                <a:cxn ang="T46">
                  <a:pos x="T24" y="T25"/>
                </a:cxn>
                <a:cxn ang="T47">
                  <a:pos x="T26" y="T27"/>
                </a:cxn>
                <a:cxn ang="T48">
                  <a:pos x="T28" y="T29"/>
                </a:cxn>
                <a:cxn ang="T49">
                  <a:pos x="T30" y="T31"/>
                </a:cxn>
                <a:cxn ang="T50">
                  <a:pos x="T32" y="T33"/>
                </a:cxn>
              </a:cxnLst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5" name="Freeform 20"/>
            <p:cNvSpPr>
              <a:spLocks/>
            </p:cNvSpPr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>
                <a:gd name="T0" fmla="*/ 0 w 35"/>
                <a:gd name="T1" fmla="*/ 0 h 73"/>
                <a:gd name="T2" fmla="*/ 102598 w 35"/>
                <a:gd name="T3" fmla="*/ 287338 h 73"/>
                <a:gd name="T4" fmla="*/ 138113 w 35"/>
                <a:gd name="T5" fmla="*/ 287338 h 73"/>
                <a:gd name="T6" fmla="*/ 0 w 35"/>
                <a:gd name="T7" fmla="*/ 0 h 7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6" name="Freeform 21"/>
            <p:cNvSpPr>
              <a:spLocks/>
            </p:cNvSpPr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>
                <a:gd name="T0" fmla="*/ 27781 w 8"/>
                <a:gd name="T1" fmla="*/ 173170 h 48"/>
                <a:gd name="T2" fmla="*/ 31750 w 8"/>
                <a:gd name="T3" fmla="*/ 188913 h 48"/>
                <a:gd name="T4" fmla="*/ 31750 w 8"/>
                <a:gd name="T5" fmla="*/ 74778 h 48"/>
                <a:gd name="T6" fmla="*/ 3969 w 8"/>
                <a:gd name="T7" fmla="*/ 0 h 48"/>
                <a:gd name="T8" fmla="*/ 0 w 8"/>
                <a:gd name="T9" fmla="*/ 102328 h 48"/>
                <a:gd name="T10" fmla="*/ 27781 w 8"/>
                <a:gd name="T11" fmla="*/ 173170 h 48"/>
                <a:gd name="T12" fmla="*/ 0 60000 65536"/>
                <a:gd name="T13" fmla="*/ 0 60000 65536"/>
                <a:gd name="T14" fmla="*/ 0 60000 65536"/>
                <a:gd name="T15" fmla="*/ 0 60000 65536"/>
                <a:gd name="T16" fmla="*/ 0 60000 65536"/>
                <a:gd name="T17" fmla="*/ 0 60000 65536"/>
              </a:gdLst>
              <a:ahLst/>
              <a:cxnLst>
                <a:cxn ang="T12">
                  <a:pos x="T0" y="T1"/>
                </a:cxn>
                <a:cxn ang="T13">
                  <a:pos x="T2" y="T3"/>
                </a:cxn>
                <a:cxn ang="T14">
                  <a:pos x="T4" y="T5"/>
                </a:cxn>
                <a:cxn ang="T15">
                  <a:pos x="T6" y="T7"/>
                </a:cxn>
                <a:cxn ang="T16">
                  <a:pos x="T8" y="T9"/>
                </a:cxn>
                <a:cxn ang="T17">
                  <a:pos x="T10" y="T11"/>
                </a:cxn>
              </a:cxnLst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57" name="Freeform 22"/>
            <p:cNvSpPr>
              <a:spLocks/>
            </p:cNvSpPr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>
                <a:gd name="T0" fmla="*/ 27354 w 52"/>
                <a:gd name="T1" fmla="*/ 70697 h 135"/>
                <a:gd name="T2" fmla="*/ 0 w 52"/>
                <a:gd name="T3" fmla="*/ 0 h 135"/>
                <a:gd name="T4" fmla="*/ 46892 w 52"/>
                <a:gd name="T5" fmla="*/ 188524 h 135"/>
                <a:gd name="T6" fmla="*/ 62523 w 52"/>
                <a:gd name="T7" fmla="*/ 243511 h 135"/>
                <a:gd name="T8" fmla="*/ 199292 w 52"/>
                <a:gd name="T9" fmla="*/ 530225 h 135"/>
                <a:gd name="T10" fmla="*/ 203200 w 52"/>
                <a:gd name="T11" fmla="*/ 530225 h 135"/>
                <a:gd name="T12" fmla="*/ 93785 w 52"/>
                <a:gd name="T13" fmla="*/ 219945 h 135"/>
                <a:gd name="T14" fmla="*/ 27354 w 52"/>
                <a:gd name="T15" fmla="*/ 70697 h 135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grpSp>
        <p:nvGrpSpPr>
          <p:cNvPr id="1027" name="Group 48"/>
          <p:cNvGrpSpPr>
            <a:grpSpLocks/>
          </p:cNvGrpSpPr>
          <p:nvPr/>
        </p:nvGrpSpPr>
        <p:grpSpPr bwMode="auto">
          <a:xfrm>
            <a:off x="20638" y="0"/>
            <a:ext cx="1952625" cy="6853238"/>
            <a:chOff x="6627813" y="195717"/>
            <a:chExt cx="1952625" cy="5678034"/>
          </a:xfrm>
        </p:grpSpPr>
        <p:sp>
          <p:nvSpPr>
            <p:cNvPr id="1034" name="Freeform 27"/>
            <p:cNvSpPr>
              <a:spLocks/>
            </p:cNvSpPr>
            <p:nvPr/>
          </p:nvSpPr>
          <p:spPr bwMode="auto">
            <a:xfrm>
              <a:off x="6627813" y="195717"/>
              <a:ext cx="409575" cy="3646488"/>
            </a:xfrm>
            <a:custGeom>
              <a:avLst/>
              <a:gdLst>
                <a:gd name="T0" fmla="*/ 27835 w 103"/>
                <a:gd name="T1" fmla="*/ 832351 h 920"/>
                <a:gd name="T2" fmla="*/ 103388 w 103"/>
                <a:gd name="T3" fmla="*/ 1763790 h 920"/>
                <a:gd name="T4" fmla="*/ 226658 w 103"/>
                <a:gd name="T5" fmla="*/ 2691267 h 920"/>
                <a:gd name="T6" fmla="*/ 401622 w 103"/>
                <a:gd name="T7" fmla="*/ 3610816 h 920"/>
                <a:gd name="T8" fmla="*/ 409575 w 103"/>
                <a:gd name="T9" fmla="*/ 3646488 h 920"/>
                <a:gd name="T10" fmla="*/ 393669 w 103"/>
                <a:gd name="T11" fmla="*/ 3464164 h 920"/>
                <a:gd name="T12" fmla="*/ 393669 w 103"/>
                <a:gd name="T13" fmla="*/ 3432455 h 920"/>
                <a:gd name="T14" fmla="*/ 250517 w 103"/>
                <a:gd name="T15" fmla="*/ 2687303 h 920"/>
                <a:gd name="T16" fmla="*/ 119294 w 103"/>
                <a:gd name="T17" fmla="*/ 1759827 h 920"/>
                <a:gd name="T18" fmla="*/ 35788 w 103"/>
                <a:gd name="T19" fmla="*/ 828387 h 920"/>
                <a:gd name="T20" fmla="*/ 11929 w 103"/>
                <a:gd name="T21" fmla="*/ 364649 h 920"/>
                <a:gd name="T22" fmla="*/ 3976 w 103"/>
                <a:gd name="T23" fmla="*/ 0 h 920"/>
                <a:gd name="T24" fmla="*/ 0 w 103"/>
                <a:gd name="T25" fmla="*/ 0 h 920"/>
                <a:gd name="T26" fmla="*/ 3976 w 103"/>
                <a:gd name="T27" fmla="*/ 364649 h 920"/>
                <a:gd name="T28" fmla="*/ 27835 w 103"/>
                <a:gd name="T29" fmla="*/ 832351 h 920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</a:gdLst>
              <a:ahLst/>
              <a:cxnLst>
                <a:cxn ang="T30">
                  <a:pos x="T0" y="T1"/>
                </a:cxn>
                <a:cxn ang="T31">
                  <a:pos x="T2" y="T3"/>
                </a:cxn>
                <a:cxn ang="T32">
                  <a:pos x="T4" y="T5"/>
                </a:cxn>
                <a:cxn ang="T33">
                  <a:pos x="T6" y="T7"/>
                </a:cxn>
                <a:cxn ang="T34">
                  <a:pos x="T8" y="T9"/>
                </a:cxn>
                <a:cxn ang="T35">
                  <a:pos x="T10" y="T11"/>
                </a:cxn>
                <a:cxn ang="T36">
                  <a:pos x="T12" y="T13"/>
                </a:cxn>
                <a:cxn ang="T37">
                  <a:pos x="T14" y="T15"/>
                </a:cxn>
                <a:cxn ang="T38">
                  <a:pos x="T16" y="T17"/>
                </a:cxn>
                <a:cxn ang="T39">
                  <a:pos x="T18" y="T19"/>
                </a:cxn>
                <a:cxn ang="T40">
                  <a:pos x="T20" y="T21"/>
                </a:cxn>
                <a:cxn ang="T41">
                  <a:pos x="T22" y="T23"/>
                </a:cxn>
                <a:cxn ang="T42">
                  <a:pos x="T24" y="T25"/>
                </a:cxn>
                <a:cxn ang="T43">
                  <a:pos x="T26" y="T27"/>
                </a:cxn>
                <a:cxn ang="T44">
                  <a:pos x="T28" y="T29"/>
                </a:cxn>
              </a:cxnLst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5" name="Freeform 28"/>
            <p:cNvSpPr>
              <a:spLocks/>
            </p:cNvSpPr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>
                <a:gd name="T0" fmla="*/ 211300 w 88"/>
                <a:gd name="T1" fmla="*/ 908844 h 330"/>
                <a:gd name="T2" fmla="*/ 350838 w 88"/>
                <a:gd name="T3" fmla="*/ 1309688 h 330"/>
                <a:gd name="T4" fmla="*/ 350838 w 88"/>
                <a:gd name="T5" fmla="*/ 1222375 h 330"/>
                <a:gd name="T6" fmla="*/ 350838 w 88"/>
                <a:gd name="T7" fmla="*/ 1206500 h 330"/>
                <a:gd name="T8" fmla="*/ 247181 w 88"/>
                <a:gd name="T9" fmla="*/ 896938 h 330"/>
                <a:gd name="T10" fmla="*/ 0 w 88"/>
                <a:gd name="T11" fmla="*/ 0 h 330"/>
                <a:gd name="T12" fmla="*/ 27908 w 88"/>
                <a:gd name="T13" fmla="*/ 250031 h 330"/>
                <a:gd name="T14" fmla="*/ 211300 w 88"/>
                <a:gd name="T15" fmla="*/ 908844 h 330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6" name="Freeform 29"/>
            <p:cNvSpPr>
              <a:spLocks/>
            </p:cNvSpPr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>
                <a:gd name="T0" fmla="*/ 23813 w 90"/>
                <a:gd name="T1" fmla="*/ 59474 h 207"/>
                <a:gd name="T2" fmla="*/ 0 w 90"/>
                <a:gd name="T3" fmla="*/ 0 h 207"/>
                <a:gd name="T4" fmla="*/ 3969 w 90"/>
                <a:gd name="T5" fmla="*/ 114983 h 207"/>
                <a:gd name="T6" fmla="*/ 166688 w 90"/>
                <a:gd name="T7" fmla="*/ 503545 h 207"/>
                <a:gd name="T8" fmla="*/ 317500 w 90"/>
                <a:gd name="T9" fmla="*/ 820738 h 207"/>
                <a:gd name="T10" fmla="*/ 357188 w 90"/>
                <a:gd name="T11" fmla="*/ 820738 h 207"/>
                <a:gd name="T12" fmla="*/ 198438 w 90"/>
                <a:gd name="T13" fmla="*/ 487685 h 207"/>
                <a:gd name="T14" fmla="*/ 23813 w 90"/>
                <a:gd name="T15" fmla="*/ 59474 h 207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7" name="Freeform 30"/>
            <p:cNvSpPr>
              <a:spLocks/>
            </p:cNvSpPr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>
                <a:gd name="T0" fmla="*/ 401541 w 115"/>
                <a:gd name="T1" fmla="*/ 1622524 h 467"/>
                <a:gd name="T2" fmla="*/ 310101 w 115"/>
                <a:gd name="T3" fmla="*/ 1364666 h 467"/>
                <a:gd name="T4" fmla="*/ 115294 w 115"/>
                <a:gd name="T5" fmla="*/ 599025 h 467"/>
                <a:gd name="T6" fmla="*/ 51683 w 115"/>
                <a:gd name="T7" fmla="*/ 210254 h 467"/>
                <a:gd name="T8" fmla="*/ 0 w 115"/>
                <a:gd name="T9" fmla="*/ 0 h 467"/>
                <a:gd name="T10" fmla="*/ 83489 w 115"/>
                <a:gd name="T11" fmla="*/ 602992 h 467"/>
                <a:gd name="T12" fmla="*/ 274320 w 115"/>
                <a:gd name="T13" fmla="*/ 1376567 h 467"/>
                <a:gd name="T14" fmla="*/ 409492 w 115"/>
                <a:gd name="T15" fmla="*/ 1749470 h 467"/>
                <a:gd name="T16" fmla="*/ 457200 w 115"/>
                <a:gd name="T17" fmla="*/ 1852613 h 467"/>
                <a:gd name="T18" fmla="*/ 445273 w 115"/>
                <a:gd name="T19" fmla="*/ 1816910 h 467"/>
                <a:gd name="T20" fmla="*/ 401541 w 115"/>
                <a:gd name="T21" fmla="*/ 1622524 h 467"/>
                <a:gd name="T22" fmla="*/ 0 60000 65536"/>
                <a:gd name="T23" fmla="*/ 0 60000 65536"/>
                <a:gd name="T24" fmla="*/ 0 60000 65536"/>
                <a:gd name="T25" fmla="*/ 0 60000 65536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</a:gdLst>
              <a:ahLst/>
              <a:cxnLst>
                <a:cxn ang="T22">
                  <a:pos x="T0" y="T1"/>
                </a:cxn>
                <a:cxn ang="T23">
                  <a:pos x="T2" y="T3"/>
                </a:cxn>
                <a:cxn ang="T24">
                  <a:pos x="T4" y="T5"/>
                </a:cxn>
                <a:cxn ang="T25">
                  <a:pos x="T6" y="T7"/>
                </a:cxn>
                <a:cxn ang="T26">
                  <a:pos x="T8" y="T9"/>
                </a:cxn>
                <a:cxn ang="T27">
                  <a:pos x="T10" y="T11"/>
                </a:cxn>
                <a:cxn ang="T28">
                  <a:pos x="T12" y="T13"/>
                </a:cxn>
                <a:cxn ang="T29">
                  <a:pos x="T14" y="T15"/>
                </a:cxn>
                <a:cxn ang="T30">
                  <a:pos x="T16" y="T17"/>
                </a:cxn>
                <a:cxn ang="T31">
                  <a:pos x="T18" y="T19"/>
                </a:cxn>
                <a:cxn ang="T32">
                  <a:pos x="T20" y="T21"/>
                </a:cxn>
              </a:cxnLst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8" name="Freeform 31"/>
            <p:cNvSpPr>
              <a:spLocks/>
            </p:cNvSpPr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>
                <a:gd name="T0" fmla="*/ 68219 w 36"/>
                <a:gd name="T1" fmla="*/ 2508250 h 633"/>
                <a:gd name="T2" fmla="*/ 52167 w 36"/>
                <a:gd name="T3" fmla="*/ 2365601 h 633"/>
                <a:gd name="T4" fmla="*/ 20064 w 36"/>
                <a:gd name="T5" fmla="*/ 1577067 h 633"/>
                <a:gd name="T6" fmla="*/ 52167 w 36"/>
                <a:gd name="T7" fmla="*/ 784571 h 633"/>
                <a:gd name="T8" fmla="*/ 88283 w 36"/>
                <a:gd name="T9" fmla="*/ 392286 h 633"/>
                <a:gd name="T10" fmla="*/ 144463 w 36"/>
                <a:gd name="T11" fmla="*/ 0 h 633"/>
                <a:gd name="T12" fmla="*/ 140450 w 36"/>
                <a:gd name="T13" fmla="*/ 0 h 633"/>
                <a:gd name="T14" fmla="*/ 80257 w 36"/>
                <a:gd name="T15" fmla="*/ 392286 h 633"/>
                <a:gd name="T16" fmla="*/ 40129 w 36"/>
                <a:gd name="T17" fmla="*/ 784571 h 633"/>
                <a:gd name="T18" fmla="*/ 4013 w 36"/>
                <a:gd name="T19" fmla="*/ 1577067 h 633"/>
                <a:gd name="T20" fmla="*/ 28090 w 36"/>
                <a:gd name="T21" fmla="*/ 2333901 h 633"/>
                <a:gd name="T22" fmla="*/ 64206 w 36"/>
                <a:gd name="T23" fmla="*/ 2504288 h 633"/>
                <a:gd name="T24" fmla="*/ 68219 w 36"/>
                <a:gd name="T25" fmla="*/ 2508250 h 633"/>
                <a:gd name="T26" fmla="*/ 0 60000 65536"/>
                <a:gd name="T27" fmla="*/ 0 60000 65536"/>
                <a:gd name="T28" fmla="*/ 0 60000 65536"/>
                <a:gd name="T29" fmla="*/ 0 60000 65536"/>
                <a:gd name="T30" fmla="*/ 0 60000 65536"/>
                <a:gd name="T31" fmla="*/ 0 60000 65536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</a:gdLst>
              <a:ahLst/>
              <a:cxnLst>
                <a:cxn ang="T26">
                  <a:pos x="T0" y="T1"/>
                </a:cxn>
                <a:cxn ang="T27">
                  <a:pos x="T2" y="T3"/>
                </a:cxn>
                <a:cxn ang="T28">
                  <a:pos x="T4" y="T5"/>
                </a:cxn>
                <a:cxn ang="T29">
                  <a:pos x="T6" y="T7"/>
                </a:cxn>
                <a:cxn ang="T30">
                  <a:pos x="T8" y="T9"/>
                </a:cxn>
                <a:cxn ang="T31">
                  <a:pos x="T10" y="T11"/>
                </a:cxn>
                <a:cxn ang="T32">
                  <a:pos x="T12" y="T13"/>
                </a:cxn>
                <a:cxn ang="T33">
                  <a:pos x="T14" y="T15"/>
                </a:cxn>
                <a:cxn ang="T34">
                  <a:pos x="T16" y="T17"/>
                </a:cxn>
                <a:cxn ang="T35">
                  <a:pos x="T18" y="T19"/>
                </a:cxn>
                <a:cxn ang="T36">
                  <a:pos x="T20" y="T21"/>
                </a:cxn>
                <a:cxn ang="T37">
                  <a:pos x="T22" y="T23"/>
                </a:cxn>
                <a:cxn ang="T38">
                  <a:pos x="T24" y="T25"/>
                </a:cxn>
              </a:cxnLst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39" name="Freeform 32"/>
            <p:cNvSpPr>
              <a:spLocks/>
            </p:cNvSpPr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>
                <a:gd name="T0" fmla="*/ 87313 w 28"/>
                <a:gd name="T1" fmla="*/ 233363 h 59"/>
                <a:gd name="T2" fmla="*/ 111125 w 28"/>
                <a:gd name="T3" fmla="*/ 233363 h 59"/>
                <a:gd name="T4" fmla="*/ 0 w 28"/>
                <a:gd name="T5" fmla="*/ 0 h 59"/>
                <a:gd name="T6" fmla="*/ 87313 w 28"/>
                <a:gd name="T7" fmla="*/ 233363 h 59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0" name="Freeform 33"/>
            <p:cNvSpPr>
              <a:spLocks/>
            </p:cNvSpPr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>
                <a:gd name="T0" fmla="*/ 16062 w 17"/>
                <a:gd name="T1" fmla="*/ 213912 h 107"/>
                <a:gd name="T2" fmla="*/ 68263 w 17"/>
                <a:gd name="T3" fmla="*/ 423863 h 107"/>
                <a:gd name="T4" fmla="*/ 40155 w 17"/>
                <a:gd name="T5" fmla="*/ 174299 h 107"/>
                <a:gd name="T6" fmla="*/ 36139 w 17"/>
                <a:gd name="T7" fmla="*/ 170337 h 107"/>
                <a:gd name="T8" fmla="*/ 0 w 17"/>
                <a:gd name="T9" fmla="*/ 0 h 107"/>
                <a:gd name="T10" fmla="*/ 0 w 17"/>
                <a:gd name="T11" fmla="*/ 31691 h 107"/>
                <a:gd name="T12" fmla="*/ 16062 w 17"/>
                <a:gd name="T13" fmla="*/ 213912 h 107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1" name="Freeform 34"/>
            <p:cNvSpPr>
              <a:spLocks/>
            </p:cNvSpPr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>
                <a:gd name="T0" fmla="*/ 31793 w 294"/>
                <a:gd name="T1" fmla="*/ 2191628 h 568"/>
                <a:gd name="T2" fmla="*/ 139095 w 294"/>
                <a:gd name="T3" fmla="*/ 1573375 h 568"/>
                <a:gd name="T4" fmla="*/ 393441 w 294"/>
                <a:gd name="T5" fmla="*/ 998716 h 568"/>
                <a:gd name="T6" fmla="*/ 743166 w 294"/>
                <a:gd name="T7" fmla="*/ 471616 h 568"/>
                <a:gd name="T8" fmla="*/ 945848 w 294"/>
                <a:gd name="T9" fmla="*/ 229863 h 568"/>
                <a:gd name="T10" fmla="*/ 1053150 w 294"/>
                <a:gd name="T11" fmla="*/ 110968 h 568"/>
                <a:gd name="T12" fmla="*/ 1168400 w 294"/>
                <a:gd name="T13" fmla="*/ 0 h 568"/>
                <a:gd name="T14" fmla="*/ 1164426 w 294"/>
                <a:gd name="T15" fmla="*/ 0 h 568"/>
                <a:gd name="T16" fmla="*/ 1049176 w 294"/>
                <a:gd name="T17" fmla="*/ 107005 h 568"/>
                <a:gd name="T18" fmla="*/ 941873 w 294"/>
                <a:gd name="T19" fmla="*/ 221937 h 568"/>
                <a:gd name="T20" fmla="*/ 735218 w 294"/>
                <a:gd name="T21" fmla="*/ 463690 h 568"/>
                <a:gd name="T22" fmla="*/ 377544 w 294"/>
                <a:gd name="T23" fmla="*/ 986827 h 568"/>
                <a:gd name="T24" fmla="*/ 119224 w 294"/>
                <a:gd name="T25" fmla="*/ 1569411 h 568"/>
                <a:gd name="T26" fmla="*/ 0 w 294"/>
                <a:gd name="T27" fmla="*/ 2175775 h 568"/>
                <a:gd name="T28" fmla="*/ 27819 w 294"/>
                <a:gd name="T29" fmla="*/ 2251075 h 568"/>
                <a:gd name="T30" fmla="*/ 31793 w 294"/>
                <a:gd name="T31" fmla="*/ 2191628 h 568"/>
                <a:gd name="T32" fmla="*/ 0 60000 65536"/>
                <a:gd name="T33" fmla="*/ 0 60000 65536"/>
                <a:gd name="T34" fmla="*/ 0 60000 65536"/>
                <a:gd name="T35" fmla="*/ 0 60000 65536"/>
                <a:gd name="T36" fmla="*/ 0 60000 65536"/>
                <a:gd name="T37" fmla="*/ 0 60000 65536"/>
                <a:gd name="T38" fmla="*/ 0 60000 65536"/>
                <a:gd name="T39" fmla="*/ 0 60000 65536"/>
                <a:gd name="T40" fmla="*/ 0 60000 65536"/>
                <a:gd name="T41" fmla="*/ 0 60000 65536"/>
                <a:gd name="T42" fmla="*/ 0 60000 65536"/>
                <a:gd name="T43" fmla="*/ 0 60000 65536"/>
                <a:gd name="T44" fmla="*/ 0 60000 65536"/>
                <a:gd name="T45" fmla="*/ 0 60000 65536"/>
                <a:gd name="T46" fmla="*/ 0 60000 65536"/>
                <a:gd name="T47" fmla="*/ 0 60000 65536"/>
              </a:gdLst>
              <a:ahLst/>
              <a:cxnLst>
                <a:cxn ang="T32">
                  <a:pos x="T0" y="T1"/>
                </a:cxn>
                <a:cxn ang="T33">
                  <a:pos x="T2" y="T3"/>
                </a:cxn>
                <a:cxn ang="T34">
                  <a:pos x="T4" y="T5"/>
                </a:cxn>
                <a:cxn ang="T35">
                  <a:pos x="T6" y="T7"/>
                </a:cxn>
                <a:cxn ang="T36">
                  <a:pos x="T8" y="T9"/>
                </a:cxn>
                <a:cxn ang="T37">
                  <a:pos x="T10" y="T11"/>
                </a:cxn>
                <a:cxn ang="T38">
                  <a:pos x="T12" y="T13"/>
                </a:cxn>
                <a:cxn ang="T39">
                  <a:pos x="T14" y="T15"/>
                </a:cxn>
                <a:cxn ang="T40">
                  <a:pos x="T16" y="T17"/>
                </a:cxn>
                <a:cxn ang="T41">
                  <a:pos x="T18" y="T19"/>
                </a:cxn>
                <a:cxn ang="T42">
                  <a:pos x="T20" y="T21"/>
                </a:cxn>
                <a:cxn ang="T43">
                  <a:pos x="T22" y="T23"/>
                </a:cxn>
                <a:cxn ang="T44">
                  <a:pos x="T24" y="T25"/>
                </a:cxn>
                <a:cxn ang="T45">
                  <a:pos x="T26" y="T27"/>
                </a:cxn>
                <a:cxn ang="T46">
                  <a:pos x="T28" y="T29"/>
                </a:cxn>
                <a:cxn ang="T47">
                  <a:pos x="T30" y="T31"/>
                </a:cxn>
              </a:cxnLst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2" name="Freeform 35"/>
            <p:cNvSpPr>
              <a:spLocks/>
            </p:cNvSpPr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>
                <a:gd name="T0" fmla="*/ 0 w 25"/>
                <a:gd name="T1" fmla="*/ 0 h 53"/>
                <a:gd name="T2" fmla="*/ 76010 w 25"/>
                <a:gd name="T3" fmla="*/ 209550 h 53"/>
                <a:gd name="T4" fmla="*/ 100013 w 25"/>
                <a:gd name="T5" fmla="*/ 209550 h 53"/>
                <a:gd name="T6" fmla="*/ 0 w 25"/>
                <a:gd name="T7" fmla="*/ 0 h 53"/>
                <a:gd name="T8" fmla="*/ 0 60000 65536"/>
                <a:gd name="T9" fmla="*/ 0 60000 65536"/>
                <a:gd name="T10" fmla="*/ 0 60000 65536"/>
                <a:gd name="T11" fmla="*/ 0 60000 65536"/>
              </a:gdLst>
              <a:ahLst/>
              <a:cxnLst>
                <a:cxn ang="T8">
                  <a:pos x="T0" y="T1"/>
                </a:cxn>
                <a:cxn ang="T9">
                  <a:pos x="T2" y="T3"/>
                </a:cxn>
                <a:cxn ang="T10">
                  <a:pos x="T4" y="T5"/>
                </a:cxn>
                <a:cxn ang="T11">
                  <a:pos x="T6" y="T7"/>
                </a:cxn>
              </a:cxnLst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3" name="Freeform 36"/>
            <p:cNvSpPr>
              <a:spLocks/>
            </p:cNvSpPr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>
                <a:gd name="T0" fmla="*/ 0 w 29"/>
                <a:gd name="T1" fmla="*/ 0 h 141"/>
                <a:gd name="T2" fmla="*/ 27590 w 29"/>
                <a:gd name="T3" fmla="*/ 352718 h 141"/>
                <a:gd name="T4" fmla="*/ 70945 w 29"/>
                <a:gd name="T5" fmla="*/ 463685 h 141"/>
                <a:gd name="T6" fmla="*/ 114300 w 29"/>
                <a:gd name="T7" fmla="*/ 558800 h 141"/>
                <a:gd name="T8" fmla="*/ 106417 w 29"/>
                <a:gd name="T9" fmla="*/ 535021 h 141"/>
                <a:gd name="T10" fmla="*/ 31531 w 29"/>
                <a:gd name="T11" fmla="*/ 87189 h 141"/>
                <a:gd name="T12" fmla="*/ 15766 w 29"/>
                <a:gd name="T13" fmla="*/ 43594 h 141"/>
                <a:gd name="T14" fmla="*/ 0 w 29"/>
                <a:gd name="T15" fmla="*/ 0 h 14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4" name="Freeform 37"/>
            <p:cNvSpPr>
              <a:spLocks/>
            </p:cNvSpPr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>
                <a:gd name="T0" fmla="*/ 0 w 8"/>
                <a:gd name="T1" fmla="*/ 102328 h 48"/>
                <a:gd name="T2" fmla="*/ 15875 w 8"/>
                <a:gd name="T3" fmla="*/ 145620 h 48"/>
                <a:gd name="T4" fmla="*/ 31750 w 8"/>
                <a:gd name="T5" fmla="*/ 188913 h 48"/>
                <a:gd name="T6" fmla="*/ 27781 w 8"/>
                <a:gd name="T7" fmla="*/ 74778 h 48"/>
                <a:gd name="T8" fmla="*/ 0 w 8"/>
                <a:gd name="T9" fmla="*/ 0 h 48"/>
                <a:gd name="T10" fmla="*/ 0 w 8"/>
                <a:gd name="T11" fmla="*/ 15743 h 48"/>
                <a:gd name="T12" fmla="*/ 0 w 8"/>
                <a:gd name="T13" fmla="*/ 102328 h 48"/>
                <a:gd name="T14" fmla="*/ 0 60000 65536"/>
                <a:gd name="T15" fmla="*/ 0 60000 65536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</a:gdLst>
              <a:ahLst/>
              <a:cxnLst>
                <a:cxn ang="T14">
                  <a:pos x="T0" y="T1"/>
                </a:cxn>
                <a:cxn ang="T15">
                  <a:pos x="T2" y="T3"/>
                </a:cxn>
                <a:cxn ang="T16">
                  <a:pos x="T4" y="T5"/>
                </a:cxn>
                <a:cxn ang="T17">
                  <a:pos x="T6" y="T7"/>
                </a:cxn>
                <a:cxn ang="T18">
                  <a:pos x="T8" y="T9"/>
                </a:cxn>
                <a:cxn ang="T19">
                  <a:pos x="T10" y="T11"/>
                </a:cxn>
                <a:cxn ang="T20">
                  <a:pos x="T12" y="T13"/>
                </a:cxn>
              </a:cxnLst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  <p:sp>
          <p:nvSpPr>
            <p:cNvPr id="1045" name="Freeform 38"/>
            <p:cNvSpPr>
              <a:spLocks/>
            </p:cNvSpPr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>
                <a:gd name="T0" fmla="*/ 43656 w 44"/>
                <a:gd name="T1" fmla="*/ 110925 h 111"/>
                <a:gd name="T2" fmla="*/ 0 w 44"/>
                <a:gd name="T3" fmla="*/ 0 h 111"/>
                <a:gd name="T4" fmla="*/ 43656 w 44"/>
                <a:gd name="T5" fmla="*/ 194119 h 111"/>
                <a:gd name="T6" fmla="*/ 55563 w 44"/>
                <a:gd name="T7" fmla="*/ 229773 h 111"/>
                <a:gd name="T8" fmla="*/ 154781 w 44"/>
                <a:gd name="T9" fmla="*/ 439738 h 111"/>
                <a:gd name="T10" fmla="*/ 174625 w 44"/>
                <a:gd name="T11" fmla="*/ 439738 h 111"/>
                <a:gd name="T12" fmla="*/ 87313 w 44"/>
                <a:gd name="T13" fmla="*/ 206003 h 111"/>
                <a:gd name="T14" fmla="*/ 43656 w 44"/>
                <a:gd name="T15" fmla="*/ 110925 h 111"/>
                <a:gd name="T16" fmla="*/ 0 60000 65536"/>
                <a:gd name="T17" fmla="*/ 0 60000 65536"/>
                <a:gd name="T18" fmla="*/ 0 60000 65536"/>
                <a:gd name="T19" fmla="*/ 0 60000 65536"/>
                <a:gd name="T20" fmla="*/ 0 60000 65536"/>
                <a:gd name="T21" fmla="*/ 0 60000 65536"/>
                <a:gd name="T22" fmla="*/ 0 60000 65536"/>
                <a:gd name="T23" fmla="*/ 0 60000 65536"/>
              </a:gdLst>
              <a:ahLst/>
              <a:cxnLst>
                <a:cxn ang="T16">
                  <a:pos x="T0" y="T1"/>
                </a:cxn>
                <a:cxn ang="T17">
                  <a:pos x="T2" y="T3"/>
                </a:cxn>
                <a:cxn ang="T18">
                  <a:pos x="T4" y="T5"/>
                </a:cxn>
                <a:cxn ang="T19">
                  <a:pos x="T6" y="T7"/>
                </a:cxn>
                <a:cxn ang="T20">
                  <a:pos x="T8" y="T9"/>
                </a:cxn>
                <a:cxn ang="T21">
                  <a:pos x="T10" y="T11"/>
                </a:cxn>
                <a:cxn ang="T22">
                  <a:pos x="T12" y="T13"/>
                </a:cxn>
                <a:cxn ang="T23">
                  <a:pos x="T14" y="T15"/>
                </a:cxn>
              </a:cxnLst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s-AR"/>
            </a:p>
          </p:txBody>
        </p:sp>
      </p:grpSp>
      <p:sp>
        <p:nvSpPr>
          <p:cNvPr id="62" name="Rectangle 61"/>
          <p:cNvSpPr/>
          <p:nvPr/>
        </p:nvSpPr>
        <p:spPr>
          <a:xfrm>
            <a:off x="0" y="0"/>
            <a:ext cx="182563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1029" name="Title Placeholder 1"/>
          <p:cNvSpPr>
            <a:spLocks noGrp="1"/>
          </p:cNvSpPr>
          <p:nvPr>
            <p:ph type="title"/>
          </p:nvPr>
        </p:nvSpPr>
        <p:spPr bwMode="auto">
          <a:xfrm>
            <a:off x="1944688" y="623888"/>
            <a:ext cx="6589712" cy="12811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título del patrón</a:t>
            </a:r>
            <a:endParaRPr lang="en-US" altLang="es-AR"/>
          </a:p>
        </p:txBody>
      </p:sp>
      <p:sp>
        <p:nvSpPr>
          <p:cNvPr id="1030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1943100" y="2133600"/>
            <a:ext cx="6591300" cy="3886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s-ES" altLang="es-AR"/>
              <a:t>Haga clic para modificar el estilo de texto del patrón</a:t>
            </a:r>
          </a:p>
          <a:p>
            <a:pPr lvl="1"/>
            <a:r>
              <a:rPr lang="es-ES" altLang="es-AR"/>
              <a:t>Segundo nivel</a:t>
            </a:r>
          </a:p>
          <a:p>
            <a:pPr lvl="2"/>
            <a:r>
              <a:rPr lang="es-ES" altLang="es-AR"/>
              <a:t>Tercer nivel</a:t>
            </a:r>
          </a:p>
          <a:p>
            <a:pPr lvl="3"/>
            <a:r>
              <a:rPr lang="es-ES" altLang="es-AR"/>
              <a:t>Cuarto nivel</a:t>
            </a:r>
          </a:p>
          <a:p>
            <a:pPr lvl="4"/>
            <a:r>
              <a:rPr lang="es-ES" altLang="es-AR"/>
              <a:t>Quinto nivel</a:t>
            </a:r>
            <a:endParaRPr lang="en-US" altLang="es-AR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772400" y="6135688"/>
            <a:ext cx="766763" cy="36988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43100" y="6135688"/>
            <a:ext cx="57165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eaLnBrk="1" hangingPunct="1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>
              <a:defRPr/>
            </a:pPr>
            <a:endParaRPr lang="es-E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11175" y="787400"/>
            <a:ext cx="58578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eaLnBrk="1" hangingPunct="1">
              <a:defRPr sz="2000">
                <a:solidFill>
                  <a:srgbClr val="FEFFFF"/>
                </a:solidFill>
              </a:defRPr>
            </a:lvl1pPr>
          </a:lstStyle>
          <a:p>
            <a:pPr>
              <a:defRPr/>
            </a:pPr>
            <a:fld id="{4897C937-F5EA-4EB0-9DCE-BA3DA2E8FBDF}" type="slidenum">
              <a:rPr lang="es-ES" altLang="es-AR"/>
              <a:pPr>
                <a:defRPr/>
              </a:pPr>
              <a:t>‹Nº›</a:t>
            </a:fld>
            <a:endParaRPr lang="es-ES" altLang="es-A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8" r:id="rId1"/>
    <p:sldLayoutId id="2147483739" r:id="rId2"/>
    <p:sldLayoutId id="2147483740" r:id="rId3"/>
    <p:sldLayoutId id="2147483741" r:id="rId4"/>
    <p:sldLayoutId id="2147483742" r:id="rId5"/>
    <p:sldLayoutId id="2147483743" r:id="rId6"/>
    <p:sldLayoutId id="2147483744" r:id="rId7"/>
    <p:sldLayoutId id="2147483745" r:id="rId8"/>
    <p:sldLayoutId id="2147483746" r:id="rId9"/>
    <p:sldLayoutId id="2147483747" r:id="rId10"/>
    <p:sldLayoutId id="2147483748" r:id="rId11"/>
    <p:sldLayoutId id="2147483749" r:id="rId12"/>
    <p:sldLayoutId id="2147483750" r:id="rId13"/>
    <p:sldLayoutId id="2147483751" r:id="rId14"/>
    <p:sldLayoutId id="2147483752" r:id="rId15"/>
    <p:sldLayoutId id="2147483753" r:id="rId16"/>
  </p:sldLayoutIdLst>
  <p:txStyles>
    <p:titleStyle>
      <a:lvl1pPr algn="l" defTabSz="457200" rtl="0" eaLnBrk="0" fontAlgn="base" hangingPunct="0">
        <a:spcBef>
          <a:spcPct val="0"/>
        </a:spcBef>
        <a:spcAft>
          <a:spcPct val="0"/>
        </a:spcAft>
        <a:defRPr sz="3600" kern="1200">
          <a:solidFill>
            <a:srgbClr val="262626"/>
          </a:solidFill>
          <a:latin typeface="+mj-lt"/>
          <a:ea typeface="+mj-ea"/>
          <a:cs typeface="+mj-cs"/>
        </a:defRPr>
      </a:lvl1pPr>
      <a:lvl2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2pPr>
      <a:lvl3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3pPr>
      <a:lvl4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4pPr>
      <a:lvl5pPr algn="l" defTabSz="457200" rtl="0" eaLnBrk="0" fontAlgn="base" hangingPunct="0">
        <a:spcBef>
          <a:spcPct val="0"/>
        </a:spcBef>
        <a:spcAft>
          <a:spcPct val="0"/>
        </a:spcAft>
        <a:defRPr sz="3600">
          <a:solidFill>
            <a:srgbClr val="262626"/>
          </a:solidFill>
          <a:latin typeface="Century Gothic" panose="020B0502020202020204" pitchFamily="34" charset="0"/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kern="1200">
          <a:solidFill>
            <a:srgbClr val="404040"/>
          </a:solidFill>
          <a:latin typeface="+mn-lt"/>
          <a:ea typeface="+mn-ea"/>
          <a:cs typeface="+mn-cs"/>
        </a:defRPr>
      </a:lvl1pPr>
      <a:lvl2pPr marL="742950" indent="-28575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600" kern="1200">
          <a:solidFill>
            <a:srgbClr val="404040"/>
          </a:solidFill>
          <a:latin typeface="+mn-lt"/>
          <a:ea typeface="+mn-ea"/>
          <a:cs typeface="+mn-cs"/>
        </a:defRPr>
      </a:lvl2pPr>
      <a:lvl3pPr marL="11430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400" kern="1200">
          <a:solidFill>
            <a:srgbClr val="404040"/>
          </a:solidFill>
          <a:latin typeface="+mn-lt"/>
          <a:ea typeface="+mn-ea"/>
          <a:cs typeface="+mn-cs"/>
        </a:defRPr>
      </a:lvl3pPr>
      <a:lvl4pPr marL="16002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4pPr>
      <a:lvl5pPr marL="2057400" indent="-228600" algn="l" defTabSz="457200" rtl="0" eaLnBrk="0" fontAlgn="base" hangingPunct="0">
        <a:spcBef>
          <a:spcPts val="1000"/>
        </a:spcBef>
        <a:spcAft>
          <a:spcPct val="0"/>
        </a:spcAft>
        <a:buClr>
          <a:schemeClr val="accent1"/>
        </a:buClr>
        <a:buFont typeface="Wingdings 3" panose="05040102010807070707" pitchFamily="18" charset="2"/>
        <a:buChar char=""/>
        <a:defRPr sz="1200" kern="1200">
          <a:solidFill>
            <a:srgbClr val="404040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http://es.wikipedia.org/wiki/Objetos_(programaci%C3%B3n_orientada_a_objetos)" TargetMode="External"/><Relationship Id="rId2" Type="http://schemas.openxmlformats.org/officeDocument/2006/relationships/hyperlink" Target="http://es.wikipedia.org/wiki/Paradigma_de_programaci%C3%B3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6.png"/><Relationship Id="rId4" Type="http://schemas.openxmlformats.org/officeDocument/2006/relationships/image" Target="../media/image15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3.xml"/><Relationship Id="rId7" Type="http://schemas.openxmlformats.org/officeDocument/2006/relationships/image" Target="../media/image18.emf"/><Relationship Id="rId2" Type="http://schemas.openxmlformats.org/officeDocument/2006/relationships/diagramData" Target="../diagrams/data3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3.xml"/><Relationship Id="rId5" Type="http://schemas.openxmlformats.org/officeDocument/2006/relationships/diagramColors" Target="../diagrams/colors3.xml"/><Relationship Id="rId4" Type="http://schemas.openxmlformats.org/officeDocument/2006/relationships/diagramQuickStyle" Target="../diagrams/quickStyle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jp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1763713" y="1628775"/>
            <a:ext cx="6599237" cy="2262188"/>
          </a:xfrm>
        </p:spPr>
        <p:txBody>
          <a:bodyPr>
            <a:normAutofit fontScale="90000"/>
          </a:bodyPr>
          <a:lstStyle/>
          <a:p>
            <a:pPr eaLnBrk="1" hangingPunct="1">
              <a:defRPr/>
            </a:pPr>
            <a:r>
              <a:rPr lang="es-ES" altLang="es-AR" dirty="0"/>
              <a:t>Algoritmos y lenguajes de Programación</a:t>
            </a:r>
          </a:p>
        </p:txBody>
      </p:sp>
      <p:sp>
        <p:nvSpPr>
          <p:cNvPr id="3075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1943100" y="4776788"/>
            <a:ext cx="6599238" cy="1127125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s-ES" altLang="es-AR" sz="24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Conocimientos generales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18434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0" dur="1000"/>
                                        <p:tgtEl>
                                          <p:spTgt spid="184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8434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/>
              <a:t>Paradigmas de Programación</a:t>
            </a:r>
          </a:p>
        </p:txBody>
      </p:sp>
      <p:sp>
        <p:nvSpPr>
          <p:cNvPr id="27651" name="Rectangle 3"/>
          <p:cNvSpPr>
            <a:spLocks noGrp="1" noChangeArrowheads="1"/>
          </p:cNvSpPr>
          <p:nvPr>
            <p:ph idx="1"/>
          </p:nvPr>
        </p:nvSpPr>
        <p:spPr>
          <a:xfrm>
            <a:off x="971550" y="2133600"/>
            <a:ext cx="7562850" cy="2016125"/>
          </a:xfrm>
        </p:spPr>
        <p:txBody>
          <a:bodyPr/>
          <a:lstStyle/>
          <a:p>
            <a:pPr eaLnBrk="1" hangingPunct="1">
              <a:lnSpc>
                <a:spcPct val="90000"/>
              </a:lnSpc>
              <a:defRPr/>
            </a:pPr>
            <a:r>
              <a:rPr lang="es-ES" altLang="es-AR" sz="2400" b="1" dirty="0"/>
              <a:t>Programación Imperativa</a:t>
            </a:r>
          </a:p>
          <a:p>
            <a:pPr lvl="1" algn="just" eaLnBrk="1" hangingPunct="1">
              <a:lnSpc>
                <a:spcPct val="90000"/>
              </a:lnSpc>
              <a:defRPr/>
            </a:pPr>
            <a:r>
              <a:rPr lang="es-ES" altLang="es-AR" sz="2000" dirty="0"/>
              <a:t>Es el paradigma que surgió mas naturalmente al desarrollo de las computadoras : las maquinas están físicamente construidas para ejecutar series de instrucciones maquinas</a:t>
            </a:r>
          </a:p>
          <a:p>
            <a:pPr marL="457200" lvl="1" indent="0" eaLnBrk="1" hangingPunct="1">
              <a:lnSpc>
                <a:spcPct val="90000"/>
              </a:lnSpc>
              <a:buFont typeface="Wingdings 3" panose="05040102010807070707" pitchFamily="18" charset="2"/>
              <a:buNone/>
              <a:defRPr/>
            </a:pPr>
            <a:endParaRPr lang="es-ES" altLang="es-AR" sz="2000" b="1" dirty="0"/>
          </a:p>
        </p:txBody>
      </p:sp>
      <p:pic>
        <p:nvPicPr>
          <p:cNvPr id="27652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75656" y="4363251"/>
            <a:ext cx="2943225" cy="1552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52975" y="4400753"/>
            <a:ext cx="3705225" cy="122872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765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7019925" cy="1281112"/>
          </a:xfrm>
        </p:spPr>
        <p:txBody>
          <a:bodyPr/>
          <a:lstStyle/>
          <a:p>
            <a:pPr eaLnBrk="1" hangingPunct="1"/>
            <a:r>
              <a:rPr lang="es-ES" altLang="es-AR"/>
              <a:t>Paradigmas de Programación</a:t>
            </a:r>
          </a:p>
        </p:txBody>
      </p:sp>
      <p:sp>
        <p:nvSpPr>
          <p:cNvPr id="28675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2303463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sz="2400" b="1" dirty="0"/>
              <a:t>Programación Procedural</a:t>
            </a:r>
          </a:p>
          <a:p>
            <a:pPr lvl="1" eaLnBrk="1" hangingPunct="1">
              <a:defRPr/>
            </a:pPr>
            <a:r>
              <a:rPr lang="es-ES" altLang="es-AR" sz="2000" dirty="0"/>
              <a:t>Es el modelado top-</a:t>
            </a:r>
            <a:r>
              <a:rPr lang="es-ES" altLang="es-AR" sz="2000" dirty="0" err="1"/>
              <a:t>down</a:t>
            </a:r>
            <a:r>
              <a:rPr lang="es-ES" altLang="es-AR" sz="2000" dirty="0"/>
              <a:t> que vamos a usar (en cascada).</a:t>
            </a:r>
          </a:p>
          <a:p>
            <a:pPr lvl="1" eaLnBrk="1" hangingPunct="1">
              <a:defRPr/>
            </a:pPr>
            <a:endParaRPr lang="es-ES" altLang="es-AR" sz="2000" dirty="0"/>
          </a:p>
          <a:p>
            <a:pPr lvl="1" eaLnBrk="1" hangingPunct="1">
              <a:defRPr/>
            </a:pPr>
            <a:r>
              <a:rPr lang="es-ES" altLang="es-AR" sz="2000" dirty="0"/>
              <a:t>Descomponemos en rutinas o funciones.</a:t>
            </a:r>
          </a:p>
          <a:p>
            <a:pPr lvl="1" eaLnBrk="1" hangingPunct="1">
              <a:defRPr/>
            </a:pPr>
            <a:endParaRPr lang="es-ES" altLang="es-AR" sz="2000" dirty="0"/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endParaRPr lang="es-ES" altLang="es-AR" sz="2000" dirty="0"/>
          </a:p>
        </p:txBody>
      </p:sp>
      <p:pic>
        <p:nvPicPr>
          <p:cNvPr id="28676" name="Imagen 2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313" y="4797425"/>
            <a:ext cx="2438400" cy="952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8677" name="Imagen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651500" y="4419600"/>
            <a:ext cx="2143125" cy="2143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867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867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2867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867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7019925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Paradigmas de Programación</a:t>
            </a:r>
          </a:p>
        </p:txBody>
      </p:sp>
      <p:sp>
        <p:nvSpPr>
          <p:cNvPr id="29699" name="Rectangle 3"/>
          <p:cNvSpPr>
            <a:spLocks noGrp="1" noChangeArrowheads="1"/>
          </p:cNvSpPr>
          <p:nvPr>
            <p:ph idx="1"/>
          </p:nvPr>
        </p:nvSpPr>
        <p:spPr>
          <a:xfrm>
            <a:off x="1258888" y="2133600"/>
            <a:ext cx="7275512" cy="2016125"/>
          </a:xfrm>
        </p:spPr>
        <p:txBody>
          <a:bodyPr/>
          <a:lstStyle/>
          <a:p>
            <a:pPr eaLnBrk="1" hangingPunct="1">
              <a:defRPr/>
            </a:pPr>
            <a:r>
              <a:rPr lang="es-ES" altLang="es-AR" sz="2400" b="1" dirty="0"/>
              <a:t>Programación Funcional</a:t>
            </a:r>
          </a:p>
          <a:p>
            <a:pPr eaLnBrk="1" hangingPunct="1">
              <a:defRPr/>
            </a:pPr>
            <a:endParaRPr lang="es-ES" altLang="es-AR" sz="2400" dirty="0"/>
          </a:p>
          <a:p>
            <a:pPr lvl="1" eaLnBrk="1" hangingPunct="1">
              <a:defRPr/>
            </a:pPr>
            <a:r>
              <a:rPr lang="es-ES" altLang="es-AR" sz="2000" dirty="0"/>
              <a:t>La entidad básica es la función. Se intenta evitar referencias a variables.</a:t>
            </a:r>
          </a:p>
          <a:p>
            <a:pPr marL="457200" lvl="1" indent="0" eaLnBrk="1" hangingPunct="1">
              <a:buFont typeface="Wingdings 3" panose="05040102010807070707" pitchFamily="18" charset="2"/>
              <a:buNone/>
              <a:defRPr/>
            </a:pPr>
            <a:endParaRPr lang="es-ES" altLang="es-AR" sz="2000" dirty="0"/>
          </a:p>
          <a:p>
            <a:pPr lvl="1" eaLnBrk="1" hangingPunct="1">
              <a:defRPr/>
            </a:pPr>
            <a:endParaRPr lang="es-ES" altLang="es-AR" sz="2000" dirty="0"/>
          </a:p>
        </p:txBody>
      </p:sp>
      <p:pic>
        <p:nvPicPr>
          <p:cNvPr id="29700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27784" y="4869160"/>
            <a:ext cx="1570446" cy="8794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AutoShape 2" descr="Resultado de imagen para lenguaje r"/>
          <p:cNvSpPr>
            <a:spLocks noChangeAspect="1" noChangeArrowheads="1"/>
          </p:cNvSpPr>
          <p:nvPr/>
        </p:nvSpPr>
        <p:spPr bwMode="auto">
          <a:xfrm>
            <a:off x="4896644" y="4564359"/>
            <a:ext cx="1403548" cy="14035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s-AR"/>
          </a:p>
        </p:txBody>
      </p:sp>
      <p:pic>
        <p:nvPicPr>
          <p:cNvPr id="3" name="Imagen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54650" y="4513937"/>
            <a:ext cx="2092821" cy="158989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7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970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970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948487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Paradigmas de Programación</a:t>
            </a:r>
          </a:p>
        </p:txBody>
      </p:sp>
      <p:sp>
        <p:nvSpPr>
          <p:cNvPr id="30723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2374900"/>
          </a:xfrm>
        </p:spPr>
        <p:txBody>
          <a:bodyPr/>
          <a:lstStyle/>
          <a:p>
            <a:pPr eaLnBrk="1" hangingPunct="1"/>
            <a:r>
              <a:rPr lang="es-ES" altLang="es-AR" sz="2400" b="1"/>
              <a:t>Programación Lógica</a:t>
            </a:r>
          </a:p>
          <a:p>
            <a:pPr lvl="1" eaLnBrk="1" hangingPunct="1"/>
            <a:r>
              <a:rPr lang="es-ES" altLang="es-AR" sz="2000"/>
              <a:t>En este paradigma, se consideran principalmente predicados y reglas lógicas Ejecutar un programa, en este caso, es evaluar o un predicado o dar valores para que un predicado sea verdadero.</a:t>
            </a:r>
          </a:p>
        </p:txBody>
      </p:sp>
      <p:pic>
        <p:nvPicPr>
          <p:cNvPr id="3072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95588" y="4737100"/>
            <a:ext cx="3654425" cy="1428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072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072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7091362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Paradigmas de Programación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938338"/>
            <a:ext cx="6591300" cy="2498725"/>
          </a:xfrm>
        </p:spPr>
        <p:txBody>
          <a:bodyPr/>
          <a:lstStyle/>
          <a:p>
            <a:pPr eaLnBrk="1" hangingPunct="1"/>
            <a:r>
              <a:rPr lang="es-ES" altLang="es-AR" sz="2400" b="1"/>
              <a:t>Programación Orientada a Objetos</a:t>
            </a:r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800"/>
              <a:t>	</a:t>
            </a:r>
            <a:r>
              <a:rPr lang="es-ES" altLang="es-AR" sz="2000" b="1"/>
              <a:t>POO</a:t>
            </a:r>
            <a:r>
              <a:rPr lang="es-ES" altLang="es-AR" sz="2000"/>
              <a:t> o </a:t>
            </a:r>
            <a:r>
              <a:rPr lang="es-ES" altLang="es-AR" sz="2000" b="1"/>
              <a:t>OOP</a:t>
            </a:r>
            <a:r>
              <a:rPr lang="es-ES" altLang="es-AR" sz="2000"/>
              <a:t> es un </a:t>
            </a:r>
            <a:r>
              <a:rPr lang="es-ES" altLang="es-AR" sz="2000">
                <a:hlinkClick r:id="rId2" tooltip="Paradigma de programación"/>
              </a:rPr>
              <a:t>paradigma de programación</a:t>
            </a:r>
            <a:r>
              <a:rPr lang="es-ES" altLang="es-AR" sz="2000"/>
              <a:t> que usa </a:t>
            </a:r>
            <a:r>
              <a:rPr lang="es-ES" altLang="es-AR" sz="2000">
                <a:hlinkClick r:id="rId3" tooltip="Objetos (programación orientada a objetos)"/>
              </a:rPr>
              <a:t>objetos</a:t>
            </a:r>
            <a:r>
              <a:rPr lang="es-ES" altLang="es-AR" sz="2000"/>
              <a:t> y sus interacciones para diseñar aplicaciones y programas de computadora. incluye herencia, modularidad, polimorfismo y encapsulamiento. </a:t>
            </a:r>
          </a:p>
        </p:txBody>
      </p:sp>
      <p:pic>
        <p:nvPicPr>
          <p:cNvPr id="31748" name="Imagen 1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268538" y="4652963"/>
            <a:ext cx="2533650" cy="1809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31749" name="Imagen 2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3038" y="4678363"/>
            <a:ext cx="2619375" cy="1743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174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174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7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1000"/>
                                        <p:tgtEl>
                                          <p:spTgt spid="3174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3174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3563416" cy="1281112"/>
          </a:xfrm>
        </p:spPr>
        <p:txBody>
          <a:bodyPr/>
          <a:lstStyle/>
          <a:p>
            <a:pPr eaLnBrk="1" hangingPunct="1"/>
            <a:r>
              <a:rPr lang="es-ES" altLang="es-AR" b="1" dirty="0"/>
              <a:t>Lenguajes de </a:t>
            </a:r>
            <a:br>
              <a:rPr lang="es-ES" altLang="es-AR" b="1" dirty="0"/>
            </a:br>
            <a:r>
              <a:rPr lang="es-ES" altLang="es-AR" b="1" dirty="0"/>
              <a:t>Programación</a:t>
            </a:r>
          </a:p>
        </p:txBody>
      </p:sp>
      <p:sp>
        <p:nvSpPr>
          <p:cNvPr id="32771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2133600"/>
            <a:ext cx="7850187" cy="3778250"/>
          </a:xfrm>
        </p:spPr>
        <p:txBody>
          <a:bodyPr/>
          <a:lstStyle/>
          <a:p>
            <a:pPr eaLnBrk="1" hangingPunct="1"/>
            <a:r>
              <a:rPr lang="es-ES" altLang="es-AR" sz="2400"/>
              <a:t>Se puede clasificar también según la forma de ejecución de los programas escritos en el.</a:t>
            </a:r>
          </a:p>
          <a:p>
            <a:pPr eaLnBrk="1" hangingPunct="1"/>
            <a:endParaRPr lang="es-ES" altLang="es-AR" sz="2400"/>
          </a:p>
          <a:p>
            <a:pPr lvl="2" eaLnBrk="1" hangingPunct="1"/>
            <a:r>
              <a:rPr lang="es-ES" altLang="es-AR" sz="2800"/>
              <a:t>Interprete: Se ejecuta línea a línea</a:t>
            </a:r>
          </a:p>
          <a:p>
            <a:pPr lvl="2" eaLnBrk="1" hangingPunct="1"/>
            <a:endParaRPr lang="es-ES" altLang="es-AR" sz="2800"/>
          </a:p>
          <a:p>
            <a:pPr lvl="2" eaLnBrk="1" hangingPunct="1"/>
            <a:r>
              <a:rPr lang="es-ES" altLang="es-AR" sz="2800"/>
              <a:t>Compilado: Genera un ejecutable 						de un código fuente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5367" y="247650"/>
            <a:ext cx="3248025" cy="165735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717550"/>
          </a:xfrm>
        </p:spPr>
        <p:txBody>
          <a:bodyPr/>
          <a:lstStyle/>
          <a:p>
            <a:pPr eaLnBrk="1" hangingPunct="1"/>
            <a:r>
              <a:rPr lang="es-ES" altLang="es-AR" b="1"/>
              <a:t>Compilación</a:t>
            </a:r>
          </a:p>
        </p:txBody>
      </p:sp>
      <p:sp>
        <p:nvSpPr>
          <p:cNvPr id="33795" name="Rectangle 3"/>
          <p:cNvSpPr>
            <a:spLocks noGrp="1" noChangeArrowheads="1"/>
          </p:cNvSpPr>
          <p:nvPr>
            <p:ph idx="1"/>
          </p:nvPr>
        </p:nvSpPr>
        <p:spPr>
          <a:xfrm>
            <a:off x="2214959" y="1341438"/>
            <a:ext cx="6049169" cy="1322388"/>
          </a:xfrm>
        </p:spPr>
        <p:txBody>
          <a:bodyPr/>
          <a:lstStyle/>
          <a:p>
            <a:pPr eaLnBrk="1" hangingPunct="1"/>
            <a:r>
              <a:rPr lang="es-ES" altLang="es-AR" sz="2800" dirty="0"/>
              <a:t>Compilador: proceso  en el que de un programa fuente, pasa a enlazar el código y así  generar el ejecutable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2388323752"/>
              </p:ext>
            </p:extLst>
          </p:nvPr>
        </p:nvGraphicFramePr>
        <p:xfrm>
          <a:off x="2708672" y="2468449"/>
          <a:ext cx="5690592" cy="36004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pic>
        <p:nvPicPr>
          <p:cNvPr id="3" name="Imagen 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556" y="4977581"/>
            <a:ext cx="5699425" cy="1880419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6A62582-96B4-47A2-8679-15244865A9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AR" dirty="0"/>
              <a:t>Interprete</a:t>
            </a:r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FE2421B-4569-447C-A5AF-A231CC9DA5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43608" y="4005064"/>
            <a:ext cx="7490792" cy="2413992"/>
          </a:xfrm>
        </p:spPr>
        <p:txBody>
          <a:bodyPr/>
          <a:lstStyle/>
          <a:p>
            <a:pPr marL="0" indent="0">
              <a:buNone/>
            </a:pPr>
            <a:r>
              <a:rPr lang="es-AR" sz="2800" b="1" dirty="0">
                <a:solidFill>
                  <a:srgbClr val="002060"/>
                </a:solidFill>
              </a:rPr>
              <a:t>Lenguaje que se encarga de ejecutar un código fuente sin generar un código intermedio. Procesa instrucción por instrucción.</a:t>
            </a:r>
          </a:p>
          <a:p>
            <a:pPr marL="0" indent="0">
              <a:buNone/>
            </a:pPr>
            <a:r>
              <a:rPr lang="es-AR" sz="2800" b="1" dirty="0">
                <a:solidFill>
                  <a:schemeClr val="accent4">
                    <a:lumMod val="75000"/>
                  </a:schemeClr>
                </a:solidFill>
              </a:rPr>
              <a:t>Ejemplos: Python, PHP o el Shell de LINUX.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CC447810-D9BF-4FC6-9FB9-6571CFDC4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7624" y="1264555"/>
            <a:ext cx="5867342" cy="24139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10162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dirty="0"/>
              <a:t>Compilación en </a:t>
            </a:r>
            <a:r>
              <a:rPr lang="es-ES" altLang="es-AR" dirty="0" err="1"/>
              <a:t>jAVA</a:t>
            </a:r>
            <a:endParaRPr lang="es-ES" altLang="es-AR" dirty="0"/>
          </a:p>
        </p:txBody>
      </p:sp>
      <p:sp>
        <p:nvSpPr>
          <p:cNvPr id="34820" name="Text Box 5"/>
          <p:cNvSpPr txBox="1">
            <a:spLocks noChangeArrowheads="1"/>
          </p:cNvSpPr>
          <p:nvPr/>
        </p:nvSpPr>
        <p:spPr bwMode="auto">
          <a:xfrm>
            <a:off x="630238" y="3644900"/>
            <a:ext cx="7993062" cy="313932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>
                <a:solidFill>
                  <a:srgbClr val="404040"/>
                </a:solidFill>
                <a:latin typeface="Century Gothic" panose="020B0502020202020204" pitchFamily="34" charset="0"/>
              </a:defRPr>
            </a:lvl1pPr>
            <a:lvl2pPr marL="742950" indent="-28575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600">
                <a:solidFill>
                  <a:srgbClr val="404040"/>
                </a:solidFill>
                <a:latin typeface="Century Gothic" panose="020B0502020202020204" pitchFamily="34" charset="0"/>
              </a:defRPr>
            </a:lvl2pPr>
            <a:lvl3pPr marL="11430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400">
                <a:solidFill>
                  <a:srgbClr val="404040"/>
                </a:solidFill>
                <a:latin typeface="Century Gothic" panose="020B0502020202020204" pitchFamily="34" charset="0"/>
              </a:defRPr>
            </a:lvl3pPr>
            <a:lvl4pPr marL="16002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4pPr>
            <a:lvl5pPr marL="2057400" indent="-228600">
              <a:spcBef>
                <a:spcPts val="1000"/>
              </a:spcBef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5pPr>
            <a:lvl6pPr marL="25146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6pPr>
            <a:lvl7pPr marL="29718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7pPr>
            <a:lvl8pPr marL="34290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8pPr>
            <a:lvl9pPr marL="3886200" indent="-228600" eaLnBrk="0" fontAlgn="base" hangingPunct="0">
              <a:spcBef>
                <a:spcPts val="1000"/>
              </a:spcBef>
              <a:spcAft>
                <a:spcPct val="0"/>
              </a:spcAft>
              <a:buClr>
                <a:schemeClr val="accent1"/>
              </a:buClr>
              <a:buFont typeface="Wingdings 3" panose="05040102010807070707" pitchFamily="18" charset="2"/>
              <a:buChar char=""/>
              <a:defRPr sz="1200">
                <a:solidFill>
                  <a:srgbClr val="404040"/>
                </a:solidFill>
                <a:latin typeface="Century Gothic" panose="020B0502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El preprocesador, trabaja con el código fuente y lo </a:t>
            </a:r>
            <a:r>
              <a:rPr lang="es-ES" altLang="es-AR" dirty="0" err="1">
                <a:solidFill>
                  <a:schemeClr val="tx1"/>
                </a:solidFill>
                <a:latin typeface="Arial" panose="020B0604020202020204" pitchFamily="34" charset="0"/>
              </a:rPr>
              <a:t>preprocesa</a:t>
            </a: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.(Está fase esta presente en el lenguaje Java (y en otros lenguajes)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El compilador transforma el código fuente y genera código denominado </a:t>
            </a:r>
            <a:r>
              <a:rPr lang="es-ES" altLang="es-AR" dirty="0" err="1">
                <a:solidFill>
                  <a:schemeClr val="tx1"/>
                </a:solidFill>
                <a:latin typeface="Arial" panose="020B0604020202020204" pitchFamily="34" charset="0"/>
              </a:rPr>
              <a:t>Bytecode</a:t>
            </a: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, que es propio de este lenguaje de programación.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Por medio de una maquina virtual que esta disponible en muchos sistemas operativos se puede leer el </a:t>
            </a:r>
            <a:r>
              <a:rPr lang="es-ES" altLang="es-AR" dirty="0" err="1">
                <a:solidFill>
                  <a:schemeClr val="tx1"/>
                </a:solidFill>
                <a:latin typeface="Arial" panose="020B0604020202020204" pitchFamily="34" charset="0"/>
              </a:rPr>
              <a:t>Bytecode</a:t>
            </a: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r>
              <a:rPr lang="es-ES" altLang="es-AR" dirty="0">
                <a:solidFill>
                  <a:schemeClr val="tx1"/>
                </a:solidFill>
                <a:latin typeface="Arial" panose="020B0604020202020204" pitchFamily="34" charset="0"/>
              </a:rPr>
              <a:t>A través de la máquina virtual es que se puede ejecutar el programa nuestro que pasó por todo este camino.</a:t>
            </a:r>
          </a:p>
          <a:p>
            <a:pPr eaLnBrk="1" hangingPunct="1">
              <a:spcBef>
                <a:spcPct val="50000"/>
              </a:spcBef>
              <a:buClrTx/>
              <a:buFontTx/>
              <a:buNone/>
            </a:pPr>
            <a:endParaRPr lang="es-ES" altLang="es-AR" dirty="0">
              <a:solidFill>
                <a:schemeClr val="tx1"/>
              </a:solidFill>
              <a:latin typeface="Arial" panose="020B0604020202020204" pitchFamily="34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15616" y="1264444"/>
            <a:ext cx="6753225" cy="2305050"/>
          </a:xfrm>
          <a:prstGeom prst="rect">
            <a:avLst/>
          </a:prstGeom>
        </p:spPr>
      </p:pic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84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sz="7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FIN</a:t>
            </a:r>
          </a:p>
        </p:txBody>
      </p:sp>
      <p:sp>
        <p:nvSpPr>
          <p:cNvPr id="35843" name="Rectangle 3"/>
          <p:cNvSpPr>
            <a:spLocks noGrp="1" noChangeArrowheads="1"/>
          </p:cNvSpPr>
          <p:nvPr>
            <p:ph idx="1"/>
          </p:nvPr>
        </p:nvSpPr>
        <p:spPr>
          <a:xfrm>
            <a:off x="1194495" y="2199878"/>
            <a:ext cx="5509220" cy="2159496"/>
          </a:xfrm>
        </p:spPr>
        <p:txBody>
          <a:bodyPr/>
          <a:lstStyle/>
          <a:p>
            <a:pPr eaLnBrk="1" hangingPunct="1"/>
            <a:endParaRPr lang="es-ES" altLang="es-AR" sz="2400" dirty="0"/>
          </a:p>
          <a:p>
            <a:pPr eaLnBrk="1" hangingPunct="1">
              <a:buFont typeface="Wingdings" panose="05000000000000000000" pitchFamily="2" charset="2"/>
              <a:buNone/>
            </a:pPr>
            <a:r>
              <a:rPr lang="es-ES" altLang="es-AR" sz="2400" dirty="0"/>
              <a:t>				</a:t>
            </a:r>
            <a:r>
              <a:rPr lang="es-ES" altLang="es-AR" sz="3600" dirty="0">
                <a:latin typeface="Algerian" panose="04020705040A02060702" pitchFamily="82" charset="0"/>
              </a:rPr>
              <a:t>¿</a:t>
            </a:r>
            <a:r>
              <a:rPr lang="es-ES" altLang="es-AR" sz="4800" dirty="0">
                <a:latin typeface="Algerian" panose="04020705040A02060702" pitchFamily="82" charset="0"/>
              </a:rPr>
              <a:t>Preguntas</a:t>
            </a:r>
            <a:r>
              <a:rPr lang="es-ES" altLang="es-AR" sz="3600" dirty="0">
                <a:latin typeface="Algerian" panose="04020705040A02060702" pitchFamily="82" charset="0"/>
              </a:rPr>
              <a:t>?</a:t>
            </a:r>
            <a:endParaRPr lang="es-ES" altLang="es-AR" sz="2400" dirty="0">
              <a:latin typeface="Algerian" panose="04020705040A02060702" pitchFamily="82" charset="0"/>
            </a:endParaRP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91680" y="5013176"/>
            <a:ext cx="4514850" cy="1295400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9552" y="2803502"/>
            <a:ext cx="1838325" cy="1504950"/>
          </a:xfrm>
          <a:prstGeom prst="rect">
            <a:avLst/>
          </a:prstGeom>
        </p:spPr>
      </p:pic>
      <p:pic>
        <p:nvPicPr>
          <p:cNvPr id="4" name="Imagen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16216" y="1365227"/>
            <a:ext cx="2409825" cy="143827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/>
              <a:t>Presentación</a:t>
            </a:r>
          </a:p>
        </p:txBody>
      </p:sp>
      <p:sp>
        <p:nvSpPr>
          <p:cNvPr id="19459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2133600"/>
            <a:ext cx="6591300" cy="3778250"/>
          </a:xfrm>
        </p:spPr>
        <p:txBody>
          <a:bodyPr/>
          <a:lstStyle/>
          <a:p>
            <a:pPr eaLnBrk="1" hangingPunct="1"/>
            <a:r>
              <a:rPr lang="es-ES" altLang="es-AR" sz="3200" dirty="0"/>
              <a:t>Docentes:</a:t>
            </a:r>
          </a:p>
          <a:p>
            <a:pPr eaLnBrk="1" hangingPunct="1"/>
            <a:endParaRPr lang="es-ES" altLang="es-AR" sz="3200" dirty="0"/>
          </a:p>
          <a:p>
            <a:pPr lvl="1" eaLnBrk="1" hangingPunct="1"/>
            <a:r>
              <a:rPr lang="es-ES" altLang="es-AR" sz="2800" dirty="0"/>
              <a:t>Teórico y Práctico: 		</a:t>
            </a:r>
          </a:p>
          <a:p>
            <a:pPr lvl="2" eaLnBrk="1" hangingPunct="1"/>
            <a:r>
              <a:rPr lang="es-ES" altLang="es-AR" sz="2400"/>
              <a:t>Andrés </a:t>
            </a:r>
            <a:r>
              <a:rPr lang="es-ES" altLang="es-AR" sz="2400" dirty="0"/>
              <a:t>Gerardo </a:t>
            </a:r>
            <a:r>
              <a:rPr lang="es-ES" altLang="es-AR" sz="2400" dirty="0" err="1"/>
              <a:t>Borgeat</a:t>
            </a:r>
            <a:endParaRPr lang="es-ES" altLang="es-AR" sz="2400" dirty="0"/>
          </a:p>
          <a:p>
            <a:pPr lvl="2" eaLnBrk="1" hangingPunct="1"/>
            <a:r>
              <a:rPr lang="es-ES" altLang="es-AR" sz="2400" dirty="0"/>
              <a:t>Juan Manuel Monteagudo</a:t>
            </a:r>
          </a:p>
          <a:p>
            <a:pPr lvl="2" eaLnBrk="1" hangingPunct="1"/>
            <a:r>
              <a:rPr lang="es-ES" altLang="es-AR" sz="2400" dirty="0"/>
              <a:t>Alejandro </a:t>
            </a:r>
            <a:r>
              <a:rPr lang="es-ES" altLang="es-AR" sz="2400" dirty="0" err="1"/>
              <a:t>Goitea</a:t>
            </a:r>
            <a:endParaRPr lang="es-ES" altLang="es-AR" sz="24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2"/>
          <p:cNvSpPr>
            <a:spLocks noGrp="1" noChangeArrowheads="1"/>
          </p:cNvSpPr>
          <p:nvPr>
            <p:ph type="title"/>
          </p:nvPr>
        </p:nvSpPr>
        <p:spPr>
          <a:xfrm>
            <a:off x="1766888" y="190500"/>
            <a:ext cx="6588125" cy="1281113"/>
          </a:xfrm>
        </p:spPr>
        <p:txBody>
          <a:bodyPr/>
          <a:lstStyle/>
          <a:p>
            <a:pPr eaLnBrk="1" hangingPunct="1"/>
            <a:r>
              <a:rPr lang="es-ES" altLang="es-AR"/>
              <a:t>¿Que es un algoritmo?</a:t>
            </a:r>
          </a:p>
        </p:txBody>
      </p:sp>
      <p:sp>
        <p:nvSpPr>
          <p:cNvPr id="6147" name="Rectangle 3"/>
          <p:cNvSpPr>
            <a:spLocks noGrp="1" noChangeArrowheads="1"/>
          </p:cNvSpPr>
          <p:nvPr>
            <p:ph idx="1"/>
          </p:nvPr>
        </p:nvSpPr>
        <p:spPr>
          <a:xfrm>
            <a:off x="684213" y="1263650"/>
            <a:ext cx="7670800" cy="1798638"/>
          </a:xfrm>
        </p:spPr>
        <p:txBody>
          <a:bodyPr rtlCol="0">
            <a:normAutofit/>
          </a:bodyPr>
          <a:lstStyle/>
          <a:p>
            <a:pPr eaLnBrk="1" fontAlgn="auto" hangingPunct="1"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AR" sz="16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Alguna definición</a:t>
            </a:r>
            <a:r>
              <a:rPr lang="es-AR" sz="16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: </a:t>
            </a: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s-ES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1) Procedimiento para solucionar un problema</a:t>
            </a:r>
            <a:endParaRPr lang="es-A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marL="0" indent="0" eaLnBrk="1" fontAlgn="auto" hangingPunct="1">
              <a:spcAft>
                <a:spcPts val="0"/>
              </a:spcAft>
              <a:buFont typeface="Wingdings 3" charset="2"/>
              <a:buNone/>
              <a:defRPr/>
            </a:pPr>
            <a:r>
              <a:rPr lang="es-AR" sz="2400" b="1" dirty="0">
                <a:solidFill>
                  <a:schemeClr val="tx1">
                    <a:lumMod val="75000"/>
                    <a:lumOff val="25000"/>
                  </a:schemeClr>
                </a:solidFill>
              </a:rPr>
              <a:t>2) Es un grupo finito de operaciones organizadas de manera lógica y ordenada</a:t>
            </a:r>
            <a:endParaRPr lang="es-ES" altLang="es-AR" sz="2400" b="1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0484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2960688"/>
            <a:ext cx="4795837" cy="3897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2048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2048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Título 1"/>
          <p:cNvSpPr>
            <a:spLocks noGrp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/>
              <a:t>Técnicas de Representación</a:t>
            </a:r>
            <a:endParaRPr lang="es-AR" altLang="es-AR"/>
          </a:p>
        </p:txBody>
      </p:sp>
      <p:sp>
        <p:nvSpPr>
          <p:cNvPr id="21507" name="Marcador de contenido 2"/>
          <p:cNvSpPr>
            <a:spLocks noGrp="1"/>
          </p:cNvSpPr>
          <p:nvPr>
            <p:ph idx="1"/>
          </p:nvPr>
        </p:nvSpPr>
        <p:spPr>
          <a:xfrm>
            <a:off x="809625" y="1700213"/>
            <a:ext cx="4430713" cy="4257675"/>
          </a:xfrm>
        </p:spPr>
        <p:txBody>
          <a:bodyPr/>
          <a:lstStyle/>
          <a:p>
            <a:pPr eaLnBrk="1" hangingPunct="1"/>
            <a:r>
              <a:rPr lang="es-ES" altLang="es-AR" sz="2400" dirty="0"/>
              <a:t>Seudocódigo</a:t>
            </a:r>
          </a:p>
          <a:p>
            <a:pPr eaLnBrk="1" hangingPunct="1"/>
            <a:endParaRPr lang="es-ES" altLang="es-AR" sz="2400" dirty="0"/>
          </a:p>
          <a:p>
            <a:pPr eaLnBrk="1" hangingPunct="1"/>
            <a:endParaRPr lang="es-ES" altLang="es-AR" sz="2400" dirty="0"/>
          </a:p>
          <a:p>
            <a:pPr eaLnBrk="1" hangingPunct="1"/>
            <a:r>
              <a:rPr lang="es-ES" altLang="es-AR" sz="2400" dirty="0"/>
              <a:t>Diagrama de flujo</a:t>
            </a:r>
          </a:p>
          <a:p>
            <a:pPr eaLnBrk="1" hangingPunct="1"/>
            <a:endParaRPr lang="es-ES" altLang="es-AR" sz="2400" dirty="0"/>
          </a:p>
          <a:p>
            <a:pPr eaLnBrk="1" hangingPunct="1"/>
            <a:endParaRPr lang="es-ES" altLang="es-AR" sz="2400" dirty="0"/>
          </a:p>
          <a:p>
            <a:pPr eaLnBrk="1" hangingPunct="1"/>
            <a:r>
              <a:rPr lang="es-ES" altLang="es-AR" sz="2400" dirty="0"/>
              <a:t>Lenguaje</a:t>
            </a:r>
          </a:p>
          <a:p>
            <a:pPr eaLnBrk="1" hangingPunct="1"/>
            <a:endParaRPr lang="es-AR" altLang="es-AR" sz="2400" dirty="0"/>
          </a:p>
        </p:txBody>
      </p:sp>
      <p:pic>
        <p:nvPicPr>
          <p:cNvPr id="21508" name="Imagen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64163" y="1265238"/>
            <a:ext cx="3170237" cy="19431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" name="Imagen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55976" y="3319463"/>
            <a:ext cx="3524250" cy="2638425"/>
          </a:xfrm>
          <a:prstGeom prst="rect">
            <a:avLst/>
          </a:prstGeom>
        </p:spPr>
      </p:pic>
      <p:pic>
        <p:nvPicPr>
          <p:cNvPr id="3" name="Imagen 2"/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03848" y="4437112"/>
            <a:ext cx="1442990" cy="2075745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2150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/>
              <a:t>Características</a:t>
            </a:r>
          </a:p>
        </p:txBody>
      </p:sp>
      <p:sp>
        <p:nvSpPr>
          <p:cNvPr id="22531" name="Rectangle 3"/>
          <p:cNvSpPr>
            <a:spLocks noGrp="1" noChangeArrowheads="1"/>
          </p:cNvSpPr>
          <p:nvPr>
            <p:ph idx="1"/>
          </p:nvPr>
        </p:nvSpPr>
        <p:spPr>
          <a:xfrm>
            <a:off x="1943100" y="1484313"/>
            <a:ext cx="6950075" cy="4427537"/>
          </a:xfrm>
        </p:spPr>
        <p:txBody>
          <a:bodyPr/>
          <a:lstStyle/>
          <a:p>
            <a:pPr eaLnBrk="1" hangingPunct="1"/>
            <a:r>
              <a:rPr lang="es-ES" altLang="es-AR" sz="4000" b="1" dirty="0"/>
              <a:t>Preciso</a:t>
            </a:r>
          </a:p>
          <a:p>
            <a:pPr eaLnBrk="1" hangingPunct="1"/>
            <a:r>
              <a:rPr lang="es-ES" altLang="es-AR" sz="4000" b="1" dirty="0"/>
              <a:t>Definido</a:t>
            </a:r>
          </a:p>
          <a:p>
            <a:pPr eaLnBrk="1" hangingPunct="1"/>
            <a:r>
              <a:rPr lang="es-ES" altLang="es-AR" sz="4000" b="1" dirty="0"/>
              <a:t>Finito</a:t>
            </a:r>
          </a:p>
          <a:p>
            <a:pPr eaLnBrk="1" hangingPunct="1"/>
            <a:r>
              <a:rPr lang="es-ES" altLang="es-AR" sz="4000" b="1" dirty="0"/>
              <a:t>Presentación Formal</a:t>
            </a:r>
          </a:p>
          <a:p>
            <a:pPr eaLnBrk="1" hangingPunct="1"/>
            <a:r>
              <a:rPr lang="es-ES" altLang="es-AR" sz="4000" b="1" dirty="0"/>
              <a:t>Correcto </a:t>
            </a:r>
          </a:p>
          <a:p>
            <a:pPr eaLnBrk="1" hangingPunct="1"/>
            <a:r>
              <a:rPr lang="es-ES" altLang="es-AR" sz="4000" b="1" dirty="0"/>
              <a:t>Eficiente</a:t>
            </a:r>
          </a:p>
          <a:p>
            <a:pPr eaLnBrk="1" hangingPunct="1"/>
            <a:endParaRPr lang="es-ES" altLang="es-AR" sz="4000" b="1" dirty="0"/>
          </a:p>
          <a:p>
            <a:pPr eaLnBrk="1" hangingPunct="1"/>
            <a:endParaRPr lang="es-ES" altLang="es-AR" sz="4000" b="1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000" fill="hold"/>
                                        <p:tgtEl>
                                          <p:spTgt spid="2253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0" dur="2000" fill="hold"/>
                                        <p:tgtEl>
                                          <p:spTgt spid="2253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4" dur="2000" fill="hold"/>
                                        <p:tgtEl>
                                          <p:spTgt spid="2253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18" dur="2000" fill="hold"/>
                                        <p:tgtEl>
                                          <p:spTgt spid="2253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2" dur="2000" fill="hold"/>
                                        <p:tgtEl>
                                          <p:spTgt spid="2253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3" presetClass="emph" presetSubtype="2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26" dur="2000" fill="hold"/>
                                        <p:tgtEl>
                                          <p:spTgt spid="22531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accent2"/>
                                      </p:to>
                                    </p:animClr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531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Abstracción</a:t>
            </a:r>
          </a:p>
        </p:txBody>
      </p:sp>
      <p:sp>
        <p:nvSpPr>
          <p:cNvPr id="23555" name="Rectangle 3"/>
          <p:cNvSpPr>
            <a:spLocks noGrp="1" noChangeArrowheads="1"/>
          </p:cNvSpPr>
          <p:nvPr>
            <p:ph idx="1"/>
          </p:nvPr>
        </p:nvSpPr>
        <p:spPr>
          <a:xfrm>
            <a:off x="1331913" y="1484313"/>
            <a:ext cx="7202487" cy="4427537"/>
          </a:xfrm>
        </p:spPr>
        <p:txBody>
          <a:bodyPr rtlCol="0">
            <a:normAutofit/>
          </a:bodyPr>
          <a:lstStyle/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Que la computadora pueda resolver problemas </a:t>
            </a: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  <a:sym typeface="Wingdings" panose="05000000000000000000" pitchFamily="2" charset="2"/>
              </a:rPr>
              <a:t> programas</a:t>
            </a:r>
            <a:endParaRPr lang="es-ES" altLang="es-AR" sz="24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En el enunciado de los problemas se manejan conceptos "abstractos"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Resolver problemas implica </a:t>
            </a:r>
            <a:r>
              <a:rPr lang="es-ES" altLang="es-AR" sz="2400" u="sng" dirty="0">
                <a:solidFill>
                  <a:schemeClr val="tx1">
                    <a:lumMod val="75000"/>
                    <a:lumOff val="25000"/>
                  </a:schemeClr>
                </a:solidFill>
              </a:rPr>
              <a:t>representar</a:t>
            </a: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 conceptos abstractos en términos del lenguaje de programación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4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Complejidad de la Programación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inherente a los problemas </a:t>
            </a:r>
          </a:p>
          <a:p>
            <a:pPr lvl="1"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r>
              <a:rPr lang="es-ES" altLang="es-AR" sz="2000" dirty="0">
                <a:solidFill>
                  <a:schemeClr val="tx1">
                    <a:lumMod val="75000"/>
                    <a:lumOff val="25000"/>
                  </a:schemeClr>
                </a:solidFill>
              </a:rPr>
              <a:t>proceso de construcción de los programas </a:t>
            </a:r>
          </a:p>
          <a:p>
            <a:pPr eaLnBrk="1" fontAlgn="auto" hangingPunct="1">
              <a:lnSpc>
                <a:spcPct val="90000"/>
              </a:lnSpc>
              <a:spcAft>
                <a:spcPts val="0"/>
              </a:spcAft>
              <a:buFont typeface="Wingdings 3" charset="2"/>
              <a:buChar char=""/>
              <a:defRPr/>
            </a:pPr>
            <a:endParaRPr lang="es-ES" altLang="es-AR" sz="2000" dirty="0">
              <a:solidFill>
                <a:schemeClr val="tx1">
                  <a:lumMod val="75000"/>
                  <a:lumOff val="25000"/>
                </a:schemeClr>
              </a:solidFill>
            </a:endParaRPr>
          </a:p>
        </p:txBody>
      </p:sp>
      <p:pic>
        <p:nvPicPr>
          <p:cNvPr id="23556" name="Imagen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863" y="284163"/>
            <a:ext cx="2016125" cy="111918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23557" name="Imagen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0825" y="5581650"/>
            <a:ext cx="2017713" cy="1117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6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0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1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13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14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5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16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7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18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19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20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6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  <p:par>
                                <p:cTn id="21" presetID="26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3" dur="58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4" dur="1822" tmFilter="0,0; 0.14,0.36; 0.43,0.73; 0.71,0.91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-0.25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5" dur="664" tmFilter="0.0,0.0; 0.25,0.07; 0.50,0.2; 0.75,0.467; 1.0,1.0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3">
                                          <p:val>
                                            <p:fltVal val="0.5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664" tmFilter="0, 0; 0.125,0.2665; 0.25,0.4; 0.375,0.465; 0.5,0.5;  0.625,0.535; 0.75,0.6; 0.875,0.7335; 1,1">
                                          <p:stCondLst>
                                            <p:cond delay="66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9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7" dur="332" tmFilter="0, 0; 0.125,0.2665; 0.25,0.4; 0.375,0.465; 0.5,0.5;  0.625,0.535; 0.75,0.6; 0.875,0.7335; 1,1">
                                          <p:stCondLst>
                                            <p:cond delay="132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27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164" tmFilter="0, 0; 0.125,0.2665; 0.25,0.4; 0.375,0.465; 0.5,0.5;  0.625,0.535; 0.75,0.6; 0.875,0.7335; 1,1">
                                          <p:stCondLst>
                                            <p:cond delay="165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 fmla="#ppt_y-sin(pi*$)/81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fltVal val="1"/>
                                          </p:val>
                                        </p:tav>
                                      </p:tavLst>
                                    </p:anim>
                                    <p:animScale>
                                      <p:cBhvr>
                                        <p:cTn id="29" dur="26">
                                          <p:stCondLst>
                                            <p:cond delay="650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60000"/>
                                    </p:animScale>
                                    <p:animScale>
                                      <p:cBhvr>
                                        <p:cTn id="30" dur="166" decel="50000">
                                          <p:stCondLst>
                                            <p:cond delay="676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1" dur="26">
                                          <p:stCondLst>
                                            <p:cond delay="131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80000"/>
                                    </p:animScale>
                                    <p:animScale>
                                      <p:cBhvr>
                                        <p:cTn id="32" dur="166" decel="50000">
                                          <p:stCondLst>
                                            <p:cond delay="133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3" dur="26">
                                          <p:stCondLst>
                                            <p:cond delay="1642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0000"/>
                                    </p:animScale>
                                    <p:animScale>
                                      <p:cBhvr>
                                        <p:cTn id="34" dur="166" decel="50000">
                                          <p:stCondLst>
                                            <p:cond delay="166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  <p:animScale>
                                      <p:cBhvr>
                                        <p:cTn id="35" dur="26">
                                          <p:stCondLst>
                                            <p:cond delay="1808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95000"/>
                                    </p:animScale>
                                    <p:animScale>
                                      <p:cBhvr>
                                        <p:cTn id="36" dur="166" decel="50000">
                                          <p:stCondLst>
                                            <p:cond delay="1834"/>
                                          </p:stCondLst>
                                        </p:cTn>
                                        <p:tgtEl>
                                          <p:spTgt spid="23557"/>
                                        </p:tgtEl>
                                      </p:cBhvr>
                                      <p:to x="100000" y="100000"/>
                                    </p:animScale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Abstracción</a:t>
            </a:r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1740311094"/>
              </p:ext>
            </p:extLst>
          </p:nvPr>
        </p:nvGraphicFramePr>
        <p:xfrm>
          <a:off x="305780" y="1264444"/>
          <a:ext cx="8388424" cy="406400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Flecha derecha 2"/>
          <p:cNvSpPr/>
          <p:nvPr/>
        </p:nvSpPr>
        <p:spPr>
          <a:xfrm>
            <a:off x="1763713" y="1557338"/>
            <a:ext cx="5903912" cy="17780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4" name="Rectángulo 3"/>
          <p:cNvSpPr/>
          <p:nvPr/>
        </p:nvSpPr>
        <p:spPr>
          <a:xfrm>
            <a:off x="4001726" y="1016602"/>
            <a:ext cx="2720617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refinamiento</a:t>
            </a:r>
          </a:p>
        </p:txBody>
      </p:sp>
      <p:sp>
        <p:nvSpPr>
          <p:cNvPr id="8" name="Flecha derecha 7"/>
          <p:cNvSpPr/>
          <p:nvPr/>
        </p:nvSpPr>
        <p:spPr>
          <a:xfrm>
            <a:off x="1547813" y="4941888"/>
            <a:ext cx="5903912" cy="177800"/>
          </a:xfrm>
          <a:prstGeom prst="rightArrow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  <p:sp>
        <p:nvSpPr>
          <p:cNvPr id="9" name="Rectángulo 8"/>
          <p:cNvSpPr/>
          <p:nvPr/>
        </p:nvSpPr>
        <p:spPr>
          <a:xfrm>
            <a:off x="525454" y="5268814"/>
            <a:ext cx="4836580" cy="58477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3200" b="1" spc="50" dirty="0">
                <a:ln w="9525" cmpd="sng">
                  <a:solidFill>
                    <a:schemeClr val="accent1"/>
                  </a:solidFill>
                  <a:prstDash val="solid"/>
                </a:ln>
                <a:solidFill>
                  <a:srgbClr val="70AD47">
                    <a:tint val="1000"/>
                  </a:srgbClr>
                </a:solidFill>
                <a:effectLst>
                  <a:glow rad="38100">
                    <a:schemeClr val="accent1">
                      <a:alpha val="40000"/>
                    </a:schemeClr>
                  </a:glow>
                </a:effectLst>
              </a:rPr>
              <a:t>Lenguajes de alto nivel</a:t>
            </a:r>
          </a:p>
        </p:txBody>
      </p:sp>
      <p:sp>
        <p:nvSpPr>
          <p:cNvPr id="6" name="Rectángulo 5"/>
          <p:cNvSpPr/>
          <p:nvPr/>
        </p:nvSpPr>
        <p:spPr>
          <a:xfrm>
            <a:off x="5770610" y="5278101"/>
            <a:ext cx="3363420" cy="5232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>
              <a:defRPr/>
            </a:pPr>
            <a:r>
              <a:rPr lang="es-ES" sz="2800" b="1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Mayor abstracción</a:t>
            </a:r>
          </a:p>
        </p:txBody>
      </p:sp>
      <p:sp>
        <p:nvSpPr>
          <p:cNvPr id="7" name="Flecha a la derecha con muesca 6"/>
          <p:cNvSpPr/>
          <p:nvPr/>
        </p:nvSpPr>
        <p:spPr>
          <a:xfrm>
            <a:off x="5346700" y="5411788"/>
            <a:ext cx="377825" cy="320675"/>
          </a:xfrm>
          <a:prstGeom prst="notched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s-AR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6" presetClass="entr" presetSubtype="16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circle(in)">
                                      <p:cBhvr>
                                        <p:cTn id="7" dur="20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title"/>
          </p:nvPr>
        </p:nvSpPr>
        <p:spPr>
          <a:xfrm>
            <a:off x="1944688" y="623888"/>
            <a:ext cx="6589712" cy="1281112"/>
          </a:xfrm>
        </p:spPr>
        <p:txBody>
          <a:bodyPr/>
          <a:lstStyle/>
          <a:p>
            <a:pPr eaLnBrk="1" hangingPunct="1"/>
            <a:r>
              <a:rPr lang="es-ES" altLang="es-AR" b="1"/>
              <a:t>Paradigmas de Programación</a:t>
            </a:r>
          </a:p>
        </p:txBody>
      </p:sp>
      <p:sp>
        <p:nvSpPr>
          <p:cNvPr id="25603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2133600"/>
            <a:ext cx="7418387" cy="3778250"/>
          </a:xfrm>
        </p:spPr>
        <p:txBody>
          <a:bodyPr/>
          <a:lstStyle/>
          <a:p>
            <a:pPr eaLnBrk="1" hangingPunct="1"/>
            <a:r>
              <a:rPr lang="es-ES" altLang="es-AR" sz="3200" b="1"/>
              <a:t>Lenguajes de Programación</a:t>
            </a:r>
          </a:p>
          <a:p>
            <a:pPr lvl="1" eaLnBrk="1" hangingPunct="1"/>
            <a:r>
              <a:rPr lang="es-ES" altLang="es-AR" sz="2800"/>
              <a:t>Existen docenas de lenguajes de programación, y se sigue creando nuevos. </a:t>
            </a:r>
          </a:p>
          <a:p>
            <a:pPr lvl="1" eaLnBrk="1" hangingPunct="1"/>
            <a:r>
              <a:rPr lang="es-ES" altLang="es-AR" sz="2800"/>
              <a:t>Cada uno tiene sus propias preferencias en cuanto al estilo de programación</a:t>
            </a:r>
          </a:p>
        </p:txBody>
      </p:sp>
      <p:pic>
        <p:nvPicPr>
          <p:cNvPr id="2" name="Imagen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80112" y="116632"/>
            <a:ext cx="2808312" cy="210623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2"/>
          <p:cNvSpPr>
            <a:spLocks noGrp="1" noChangeArrowheads="1"/>
          </p:cNvSpPr>
          <p:nvPr>
            <p:ph type="title"/>
          </p:nvPr>
        </p:nvSpPr>
        <p:spPr>
          <a:xfrm>
            <a:off x="1547813" y="404813"/>
            <a:ext cx="7272337" cy="863600"/>
          </a:xfrm>
        </p:spPr>
        <p:txBody>
          <a:bodyPr/>
          <a:lstStyle/>
          <a:p>
            <a:pPr eaLnBrk="1" hangingPunct="1"/>
            <a:r>
              <a:rPr lang="es-ES" altLang="es-AR"/>
              <a:t>Paradigmas de Programación</a:t>
            </a:r>
          </a:p>
        </p:txBody>
      </p:sp>
      <p:sp>
        <p:nvSpPr>
          <p:cNvPr id="26627" name="Rectangle 3"/>
          <p:cNvSpPr>
            <a:spLocks noGrp="1" noChangeArrowheads="1"/>
          </p:cNvSpPr>
          <p:nvPr>
            <p:ph idx="1"/>
          </p:nvPr>
        </p:nvSpPr>
        <p:spPr>
          <a:xfrm>
            <a:off x="1116013" y="1268413"/>
            <a:ext cx="7275512" cy="792162"/>
          </a:xfrm>
        </p:spPr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s-ES" altLang="es-AR" sz="3200" b="1"/>
              <a:t>Cualidades de un Lenguaje</a:t>
            </a:r>
          </a:p>
          <a:p>
            <a:pPr lvl="1" eaLnBrk="1" hangingPunct="1">
              <a:lnSpc>
                <a:spcPct val="90000"/>
              </a:lnSpc>
            </a:pPr>
            <a:endParaRPr lang="es-ES" altLang="es-AR" sz="2800"/>
          </a:p>
        </p:txBody>
      </p:sp>
      <p:graphicFrame>
        <p:nvGraphicFramePr>
          <p:cNvPr id="2" name="Diagrama 1"/>
          <p:cNvGraphicFramePr/>
          <p:nvPr>
            <p:extLst>
              <p:ext uri="{D42A27DB-BD31-4B8C-83A1-F6EECF244321}">
                <p14:modId xmlns:p14="http://schemas.microsoft.com/office/powerpoint/2010/main" val="4182942132"/>
              </p:ext>
            </p:extLst>
          </p:nvPr>
        </p:nvGraphicFramePr>
        <p:xfrm>
          <a:off x="611560" y="1988840"/>
          <a:ext cx="7779568" cy="4701772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26629" name="CuadroTexto 2"/>
          <p:cNvSpPr txBox="1">
            <a:spLocks noChangeArrowheads="1"/>
          </p:cNvSpPr>
          <p:nvPr/>
        </p:nvSpPr>
        <p:spPr bwMode="auto">
          <a:xfrm>
            <a:off x="595313" y="2205038"/>
            <a:ext cx="1601787" cy="12001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/>
              <a:t>Definición de </a:t>
            </a:r>
          </a:p>
          <a:p>
            <a:r>
              <a:rPr lang="es-AR" altLang="es-AR"/>
              <a:t>Variables en </a:t>
            </a:r>
          </a:p>
          <a:p>
            <a:r>
              <a:rPr lang="es-AR" altLang="es-AR"/>
              <a:t>Tiempo de </a:t>
            </a:r>
          </a:p>
          <a:p>
            <a:r>
              <a:rPr lang="es-AR" altLang="es-AR"/>
              <a:t>Compilación</a:t>
            </a:r>
          </a:p>
        </p:txBody>
      </p:sp>
      <p:sp>
        <p:nvSpPr>
          <p:cNvPr id="26630" name="CuadroTexto 3"/>
          <p:cNvSpPr txBox="1">
            <a:spLocks noChangeArrowheads="1"/>
          </p:cNvSpPr>
          <p:nvPr/>
        </p:nvSpPr>
        <p:spPr bwMode="auto">
          <a:xfrm>
            <a:off x="6659563" y="2420938"/>
            <a:ext cx="2301875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/>
              <a:t>Significado de las</a:t>
            </a:r>
          </a:p>
          <a:p>
            <a:r>
              <a:rPr lang="es-AR" altLang="es-AR"/>
              <a:t>Palabras reservadas</a:t>
            </a:r>
          </a:p>
          <a:p>
            <a:r>
              <a:rPr lang="es-AR" altLang="es-AR"/>
              <a:t>O símbolos</a:t>
            </a:r>
          </a:p>
        </p:txBody>
      </p:sp>
      <p:sp>
        <p:nvSpPr>
          <p:cNvPr id="26631" name="CuadroTexto 6"/>
          <p:cNvSpPr txBox="1">
            <a:spLocks noChangeArrowheads="1"/>
          </p:cNvSpPr>
          <p:nvPr/>
        </p:nvSpPr>
        <p:spPr bwMode="auto">
          <a:xfrm>
            <a:off x="566738" y="4724400"/>
            <a:ext cx="1890712" cy="923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/>
              <a:t>Nivel de  </a:t>
            </a:r>
          </a:p>
          <a:p>
            <a:r>
              <a:rPr lang="es-AR" altLang="es-AR"/>
              <a:t>complejidad</a:t>
            </a:r>
          </a:p>
          <a:p>
            <a:r>
              <a:rPr lang="es-AR" altLang="es-AR"/>
              <a:t>De las funciones</a:t>
            </a:r>
          </a:p>
        </p:txBody>
      </p:sp>
      <p:sp>
        <p:nvSpPr>
          <p:cNvPr id="26632" name="CuadroTexto 9"/>
          <p:cNvSpPr txBox="1">
            <a:spLocks noChangeArrowheads="1"/>
          </p:cNvSpPr>
          <p:nvPr/>
        </p:nvSpPr>
        <p:spPr bwMode="auto">
          <a:xfrm>
            <a:off x="6659563" y="4711700"/>
            <a:ext cx="2274887" cy="6461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r>
              <a:rPr lang="es-AR" altLang="es-AR"/>
              <a:t>Facilidad o dificultad</a:t>
            </a:r>
          </a:p>
          <a:p>
            <a:r>
              <a:rPr lang="es-AR" altLang="es-AR"/>
              <a:t>Para implementar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7" presetClass="emph" presetSubtype="0" fill="remove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 override="childStyle">
                                        <p:cTn id="6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animClr clrSpc="rgb" dir="cw">
                                      <p:cBhvr>
                                        <p:cTn id="7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chemeClr val="bg1"/>
                                      </p:to>
                                    </p:animClr>
                                    <p:set>
                                      <p:cBhvr>
                                        <p:cTn id="8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" dur="250" autoRev="1" fill="remove"/>
                                        <p:tgtEl>
                                          <p:spTgt spid="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Graphic spid="2" grpId="0">
        <p:bldAsOne/>
      </p:bldGraphic>
    </p:bldLst>
  </p:timing>
</p:sld>
</file>

<file path=ppt/theme/theme1.xml><?xml version="1.0" encoding="utf-8"?>
<a:theme xmlns:a="http://schemas.openxmlformats.org/drawingml/2006/main" name="Espiral">
  <a:themeElements>
    <a:clrScheme name="Azul II">
      <a:dk1>
        <a:sysClr val="windowText" lastClr="000000"/>
      </a:dk1>
      <a:lt1>
        <a:sysClr val="window" lastClr="FFFFFF"/>
      </a:lt1>
      <a:dk2>
        <a:srgbClr val="335B74"/>
      </a:dk2>
      <a:lt2>
        <a:srgbClr val="DFE3E5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6EAC1C"/>
      </a:hlink>
      <a:folHlink>
        <a:srgbClr val="B26B02"/>
      </a:folHlink>
    </a:clrScheme>
    <a:fontScheme name="Espiral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Espiral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E9E9970B23A8724D973C8ADD03323008" ma:contentTypeVersion="4" ma:contentTypeDescription="Crear nuevo documento." ma:contentTypeScope="" ma:versionID="4397532e826837e862be0dc7c32bbafd">
  <xsd:schema xmlns:xsd="http://www.w3.org/2001/XMLSchema" xmlns:xs="http://www.w3.org/2001/XMLSchema" xmlns:p="http://schemas.microsoft.com/office/2006/metadata/properties" xmlns:ns2="356aae6a-2878-4d4f-90a0-e8ae1d3f9d1d" xmlns:ns3="e79c5475-6b8f-44f0-93ef-d7747702e097" targetNamespace="http://schemas.microsoft.com/office/2006/metadata/properties" ma:root="true" ma:fieldsID="ec1e267e1f0b16167f2043eba7414694" ns2:_="" ns3:_="">
    <xsd:import namespace="356aae6a-2878-4d4f-90a0-e8ae1d3f9d1d"/>
    <xsd:import namespace="e79c5475-6b8f-44f0-93ef-d7747702e097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3:SharedWithUsers" minOccurs="0"/>
                <xsd:element ref="ns3:SharedWithDetail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356aae6a-2878-4d4f-90a0-e8ae1d3f9d1d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79c5475-6b8f-44f0-93ef-d7747702e097" elementFormDefault="qualified">
    <xsd:import namespace="http://schemas.microsoft.com/office/2006/documentManagement/types"/>
    <xsd:import namespace="http://schemas.microsoft.com/office/infopath/2007/PartnerControls"/>
    <xsd:element name="SharedWithUsers" ma:index="10" nillable="true" ma:displayName="Compartido con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1" nillable="true" ma:displayName="Detalles de uso compartido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ni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369C609-FC64-49F0-8071-37E2601994A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356aae6a-2878-4d4f-90a0-e8ae1d3f9d1d"/>
    <ds:schemaRef ds:uri="e79c5475-6b8f-44f0-93ef-d7747702e097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D48EA8DE-2227-4B84-BA73-8C3D4F9BF668}">
  <ds:schemaRefs>
    <ds:schemaRef ds:uri="http://purl.org/dc/dcmitype/"/>
    <ds:schemaRef ds:uri="http://purl.org/dc/terms/"/>
    <ds:schemaRef ds:uri="http://schemas.microsoft.com/office/2006/documentManagement/types"/>
    <ds:schemaRef ds:uri="http://schemas.microsoft.com/office/2006/metadata/properti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e79c5475-6b8f-44f0-93ef-d7747702e097"/>
    <ds:schemaRef ds:uri="356aae6a-2878-4d4f-90a0-e8ae1d3f9d1d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5456351C-AAB1-4A34-9D84-A592ED732496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Integral</Template>
  <TotalTime>1531</TotalTime>
  <Words>564</Words>
  <Application>Microsoft Office PowerPoint</Application>
  <PresentationFormat>Presentación en pantalla (4:3)</PresentationFormat>
  <Paragraphs>115</Paragraphs>
  <Slides>19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19</vt:i4>
      </vt:variant>
    </vt:vector>
  </HeadingPairs>
  <TitlesOfParts>
    <vt:vector size="25" baseType="lpstr">
      <vt:lpstr>Algerian</vt:lpstr>
      <vt:lpstr>Arial</vt:lpstr>
      <vt:lpstr>Century Gothic</vt:lpstr>
      <vt:lpstr>Wingdings</vt:lpstr>
      <vt:lpstr>Wingdings 3</vt:lpstr>
      <vt:lpstr>Espiral</vt:lpstr>
      <vt:lpstr>Algoritmos y lenguajes de Programación</vt:lpstr>
      <vt:lpstr>Presentación</vt:lpstr>
      <vt:lpstr>¿Que es un algoritmo?</vt:lpstr>
      <vt:lpstr>Técnicas de Representación</vt:lpstr>
      <vt:lpstr>Características</vt:lpstr>
      <vt:lpstr>Abstracción</vt:lpstr>
      <vt:lpstr>Abstracción</vt:lpstr>
      <vt:lpstr>Paradigmas de Programación</vt:lpstr>
      <vt:lpstr>Paradigmas de Programación</vt:lpstr>
      <vt:lpstr>Paradigmas de Programación</vt:lpstr>
      <vt:lpstr>Paradigmas de Programación</vt:lpstr>
      <vt:lpstr>Paradigmas de Programación</vt:lpstr>
      <vt:lpstr>Paradigmas de Programación</vt:lpstr>
      <vt:lpstr>Paradigmas de Programación</vt:lpstr>
      <vt:lpstr>Lenguajes de  Programación</vt:lpstr>
      <vt:lpstr>Compilación</vt:lpstr>
      <vt:lpstr>Interprete</vt:lpstr>
      <vt:lpstr>Compilación en jAVA</vt:lpstr>
      <vt:lpstr>FIN</vt:lpstr>
    </vt:vector>
  </TitlesOfParts>
  <Company>sdf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Estructuras de Datos y Algoritmos</dc:title>
  <dc:creator>df</dc:creator>
  <cp:lastModifiedBy>Alejandro Goitea</cp:lastModifiedBy>
  <cp:revision>135</cp:revision>
  <dcterms:created xsi:type="dcterms:W3CDTF">2009-08-04T18:08:43Z</dcterms:created>
  <dcterms:modified xsi:type="dcterms:W3CDTF">2022-04-05T20:06:04Z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0x010100E9E9970B23A8724D973C8ADD03323008</vt:lpwstr>
  </property>
</Properties>
</file>