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60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oitea" userId="4b1f1371fc571f6d" providerId="LiveId" clId="{4A214A5C-073A-4729-9146-A87B940E75EE}"/>
    <pc:docChg chg="custSel addSld modSld">
      <pc:chgData name="Alejandro Goitea" userId="4b1f1371fc571f6d" providerId="LiveId" clId="{4A214A5C-073A-4729-9146-A87B940E75EE}" dt="2020-10-22T19:51:55.075" v="615" actId="20577"/>
      <pc:docMkLst>
        <pc:docMk/>
      </pc:docMkLst>
      <pc:sldChg chg="addSp modSp mod">
        <pc:chgData name="Alejandro Goitea" userId="4b1f1371fc571f6d" providerId="LiveId" clId="{4A214A5C-073A-4729-9146-A87B940E75EE}" dt="2020-10-20T12:11:47.457" v="5" actId="20577"/>
        <pc:sldMkLst>
          <pc:docMk/>
          <pc:sldMk cId="3565582008" sldId="257"/>
        </pc:sldMkLst>
        <pc:spChg chg="mod">
          <ac:chgData name="Alejandro Goitea" userId="4b1f1371fc571f6d" providerId="LiveId" clId="{4A214A5C-073A-4729-9146-A87B940E75EE}" dt="2020-10-20T12:11:47.457" v="5" actId="20577"/>
          <ac:spMkLst>
            <pc:docMk/>
            <pc:sldMk cId="3565582008" sldId="257"/>
            <ac:spMk id="3" creationId="{00000000-0000-0000-0000-000000000000}"/>
          </ac:spMkLst>
        </pc:spChg>
        <pc:picChg chg="mod">
          <ac:chgData name="Alejandro Goitea" userId="4b1f1371fc571f6d" providerId="LiveId" clId="{4A214A5C-073A-4729-9146-A87B940E75EE}" dt="2020-10-20T12:10:09.111" v="0" actId="14100"/>
          <ac:picMkLst>
            <pc:docMk/>
            <pc:sldMk cId="3565582008" sldId="257"/>
            <ac:picMk id="4" creationId="{00000000-0000-0000-0000-000000000000}"/>
          </ac:picMkLst>
        </pc:picChg>
        <pc:cxnChg chg="add mod">
          <ac:chgData name="Alejandro Goitea" userId="4b1f1371fc571f6d" providerId="LiveId" clId="{4A214A5C-073A-4729-9146-A87B940E75EE}" dt="2020-10-20T12:10:29.173" v="2" actId="13822"/>
          <ac:cxnSpMkLst>
            <pc:docMk/>
            <pc:sldMk cId="3565582008" sldId="257"/>
            <ac:cxnSpMk id="5" creationId="{F3092831-77A2-4F8F-9820-43ADD6DAAB73}"/>
          </ac:cxnSpMkLst>
        </pc:cxnChg>
        <pc:cxnChg chg="add mod">
          <ac:chgData name="Alejandro Goitea" userId="4b1f1371fc571f6d" providerId="LiveId" clId="{4A214A5C-073A-4729-9146-A87B940E75EE}" dt="2020-10-20T12:10:44.493" v="4" actId="14100"/>
          <ac:cxnSpMkLst>
            <pc:docMk/>
            <pc:sldMk cId="3565582008" sldId="257"/>
            <ac:cxnSpMk id="7" creationId="{67534A84-A87E-4A10-8081-9DB5FD3FBB9D}"/>
          </ac:cxnSpMkLst>
        </pc:cxnChg>
      </pc:sldChg>
      <pc:sldChg chg="addSp modSp mod">
        <pc:chgData name="Alejandro Goitea" userId="4b1f1371fc571f6d" providerId="LiveId" clId="{4A214A5C-073A-4729-9146-A87B940E75EE}" dt="2020-10-20T12:18:05.143" v="139" actId="14100"/>
        <pc:sldMkLst>
          <pc:docMk/>
          <pc:sldMk cId="3061168953" sldId="258"/>
        </pc:sldMkLst>
        <pc:cxnChg chg="add mod">
          <ac:chgData name="Alejandro Goitea" userId="4b1f1371fc571f6d" providerId="LiveId" clId="{4A214A5C-073A-4729-9146-A87B940E75EE}" dt="2020-10-20T12:17:56.824" v="137" actId="13822"/>
          <ac:cxnSpMkLst>
            <pc:docMk/>
            <pc:sldMk cId="3061168953" sldId="258"/>
            <ac:cxnSpMk id="6" creationId="{3625A53F-6B2F-435E-8252-187D802C43BC}"/>
          </ac:cxnSpMkLst>
        </pc:cxnChg>
        <pc:cxnChg chg="add mod">
          <ac:chgData name="Alejandro Goitea" userId="4b1f1371fc571f6d" providerId="LiveId" clId="{4A214A5C-073A-4729-9146-A87B940E75EE}" dt="2020-10-20T12:18:05.143" v="139" actId="14100"/>
          <ac:cxnSpMkLst>
            <pc:docMk/>
            <pc:sldMk cId="3061168953" sldId="258"/>
            <ac:cxnSpMk id="7" creationId="{251CF95F-64A1-475B-9A55-D9C3A3C498C1}"/>
          </ac:cxnSpMkLst>
        </pc:cxnChg>
      </pc:sldChg>
      <pc:sldChg chg="addSp delSp modSp mod">
        <pc:chgData name="Alejandro Goitea" userId="4b1f1371fc571f6d" providerId="LiveId" clId="{4A214A5C-073A-4729-9146-A87B940E75EE}" dt="2020-10-22T18:44:28.904" v="216" actId="207"/>
        <pc:sldMkLst>
          <pc:docMk/>
          <pc:sldMk cId="3489151911" sldId="260"/>
        </pc:sldMkLst>
        <pc:spChg chg="mod">
          <ac:chgData name="Alejandro Goitea" userId="4b1f1371fc571f6d" providerId="LiveId" clId="{4A214A5C-073A-4729-9146-A87B940E75EE}" dt="2020-10-22T18:44:28.904" v="216" actId="207"/>
          <ac:spMkLst>
            <pc:docMk/>
            <pc:sldMk cId="3489151911" sldId="260"/>
            <ac:spMk id="4" creationId="{00000000-0000-0000-0000-000000000000}"/>
          </ac:spMkLst>
        </pc:spChg>
        <pc:spChg chg="add del mod">
          <ac:chgData name="Alejandro Goitea" userId="4b1f1371fc571f6d" providerId="LiveId" clId="{4A214A5C-073A-4729-9146-A87B940E75EE}" dt="2020-10-22T18:40:37.078" v="149" actId="478"/>
          <ac:spMkLst>
            <pc:docMk/>
            <pc:sldMk cId="3489151911" sldId="260"/>
            <ac:spMk id="5" creationId="{1FFFFD63-D766-4C20-B36A-CAE48A4CB471}"/>
          </ac:spMkLst>
        </pc:spChg>
        <pc:graphicFrameChg chg="add del mod modGraphic">
          <ac:chgData name="Alejandro Goitea" userId="4b1f1371fc571f6d" providerId="LiveId" clId="{4A214A5C-073A-4729-9146-A87B940E75EE}" dt="2020-10-20T12:14:27.118" v="9" actId="478"/>
          <ac:graphicFrameMkLst>
            <pc:docMk/>
            <pc:sldMk cId="3489151911" sldId="260"/>
            <ac:graphicFrameMk id="3" creationId="{734E2DA7-AD66-4059-A119-430017B73CAF}"/>
          </ac:graphicFrameMkLst>
        </pc:graphicFrameChg>
        <pc:graphicFrameChg chg="add mod modGraphic">
          <ac:chgData name="Alejandro Goitea" userId="4b1f1371fc571f6d" providerId="LiveId" clId="{4A214A5C-073A-4729-9146-A87B940E75EE}" dt="2020-10-22T18:43:55.276" v="203" actId="14100"/>
          <ac:graphicFrameMkLst>
            <pc:docMk/>
            <pc:sldMk cId="3489151911" sldId="260"/>
            <ac:graphicFrameMk id="3" creationId="{8730125C-4D06-4EFF-ADB6-A1A7F42A49AA}"/>
          </ac:graphicFrameMkLst>
        </pc:graphicFrameChg>
      </pc:sldChg>
      <pc:sldChg chg="addSp modSp mod">
        <pc:chgData name="Alejandro Goitea" userId="4b1f1371fc571f6d" providerId="LiveId" clId="{4A214A5C-073A-4729-9146-A87B940E75EE}" dt="2020-10-22T18:45:19.674" v="225" actId="14100"/>
        <pc:sldMkLst>
          <pc:docMk/>
          <pc:sldMk cId="838357921" sldId="261"/>
        </pc:sldMkLst>
        <pc:spChg chg="mod">
          <ac:chgData name="Alejandro Goitea" userId="4b1f1371fc571f6d" providerId="LiveId" clId="{4A214A5C-073A-4729-9146-A87B940E75EE}" dt="2020-10-22T18:45:15.359" v="224" actId="207"/>
          <ac:spMkLst>
            <pc:docMk/>
            <pc:sldMk cId="838357921" sldId="261"/>
            <ac:spMk id="4" creationId="{00000000-0000-0000-0000-000000000000}"/>
          </ac:spMkLst>
        </pc:spChg>
        <pc:graphicFrameChg chg="add mod">
          <ac:chgData name="Alejandro Goitea" userId="4b1f1371fc571f6d" providerId="LiveId" clId="{4A214A5C-073A-4729-9146-A87B940E75EE}" dt="2020-10-22T18:45:19.674" v="225" actId="14100"/>
          <ac:graphicFrameMkLst>
            <pc:docMk/>
            <pc:sldMk cId="838357921" sldId="261"/>
            <ac:graphicFrameMk id="3" creationId="{0BE1370C-0569-4128-A4EE-BAA311D2285F}"/>
          </ac:graphicFrameMkLst>
        </pc:graphicFrameChg>
      </pc:sldChg>
      <pc:sldChg chg="addSp modSp mod">
        <pc:chgData name="Alejandro Goitea" userId="4b1f1371fc571f6d" providerId="LiveId" clId="{4A214A5C-073A-4729-9146-A87B940E75EE}" dt="2020-10-20T23:01:04.292" v="148" actId="207"/>
        <pc:sldMkLst>
          <pc:docMk/>
          <pc:sldMk cId="2283199019" sldId="263"/>
        </pc:sldMkLst>
        <pc:spChg chg="add mod">
          <ac:chgData name="Alejandro Goitea" userId="4b1f1371fc571f6d" providerId="LiveId" clId="{4A214A5C-073A-4729-9146-A87B940E75EE}" dt="2020-10-20T23:01:04.292" v="148" actId="207"/>
          <ac:spMkLst>
            <pc:docMk/>
            <pc:sldMk cId="2283199019" sldId="263"/>
            <ac:spMk id="22" creationId="{02845371-9D03-4689-AC34-3A7E2B50F9B4}"/>
          </ac:spMkLst>
        </pc:spChg>
      </pc:sldChg>
      <pc:sldChg chg="modSp new mod">
        <pc:chgData name="Alejandro Goitea" userId="4b1f1371fc571f6d" providerId="LiveId" clId="{4A214A5C-073A-4729-9146-A87B940E75EE}" dt="2020-10-22T19:51:55.075" v="615" actId="20577"/>
        <pc:sldMkLst>
          <pc:docMk/>
          <pc:sldMk cId="1697861504" sldId="266"/>
        </pc:sldMkLst>
        <pc:spChg chg="mod">
          <ac:chgData name="Alejandro Goitea" userId="4b1f1371fc571f6d" providerId="LiveId" clId="{4A214A5C-073A-4729-9146-A87B940E75EE}" dt="2020-10-22T19:51:55.075" v="615" actId="20577"/>
          <ac:spMkLst>
            <pc:docMk/>
            <pc:sldMk cId="1697861504" sldId="266"/>
            <ac:spMk id="2" creationId="{0CBFC32D-7D09-483F-8866-7D1CB1F44FF6}"/>
          </ac:spMkLst>
        </pc:spChg>
        <pc:spChg chg="mod">
          <ac:chgData name="Alejandro Goitea" userId="4b1f1371fc571f6d" providerId="LiveId" clId="{4A214A5C-073A-4729-9146-A87B940E75EE}" dt="2020-10-22T19:51:32.068" v="607" actId="14100"/>
          <ac:spMkLst>
            <pc:docMk/>
            <pc:sldMk cId="1697861504" sldId="266"/>
            <ac:spMk id="3" creationId="{7117252E-E652-49D6-92C2-CEBF372D154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A4259-9093-4DB8-B55D-F2479F10FCD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F27DEE1-7D85-475E-9857-9BC790E66792}">
      <dgm:prSet phldrT="[Texto]"/>
      <dgm:spPr/>
      <dgm:t>
        <a:bodyPr/>
        <a:lstStyle/>
        <a:p>
          <a:r>
            <a:rPr lang="es-ES" dirty="0"/>
            <a:t>i</a:t>
          </a:r>
        </a:p>
      </dgm:t>
    </dgm:pt>
    <dgm:pt modelId="{17477BAA-45CA-4244-830D-57F9035D3816}" type="parTrans" cxnId="{DCE09F98-0EFD-4145-820C-513959B29936}">
      <dgm:prSet/>
      <dgm:spPr/>
      <dgm:t>
        <a:bodyPr/>
        <a:lstStyle/>
        <a:p>
          <a:endParaRPr lang="es-ES"/>
        </a:p>
      </dgm:t>
    </dgm:pt>
    <dgm:pt modelId="{A2974264-3104-4B18-891C-94AF9DA56897}" type="sibTrans" cxnId="{DCE09F98-0EFD-4145-820C-513959B29936}">
      <dgm:prSet/>
      <dgm:spPr/>
      <dgm:t>
        <a:bodyPr/>
        <a:lstStyle/>
        <a:p>
          <a:endParaRPr lang="es-ES"/>
        </a:p>
      </dgm:t>
    </dgm:pt>
    <dgm:pt modelId="{B9A048E5-1FE6-4985-B081-7267AAB6BFA9}">
      <dgm:prSet phldrT="[Texto]"/>
      <dgm:spPr/>
      <dgm:t>
        <a:bodyPr/>
        <a:lstStyle/>
        <a:p>
          <a:r>
            <a:rPr lang="es-ES" dirty="0"/>
            <a:t>0</a:t>
          </a:r>
        </a:p>
      </dgm:t>
    </dgm:pt>
    <dgm:pt modelId="{B94428FD-44E6-4F20-9836-33B962685929}" type="parTrans" cxnId="{6DE7086F-DA60-445C-9E24-2DE3F1BD1CD5}">
      <dgm:prSet/>
      <dgm:spPr/>
      <dgm:t>
        <a:bodyPr/>
        <a:lstStyle/>
        <a:p>
          <a:endParaRPr lang="es-ES"/>
        </a:p>
      </dgm:t>
    </dgm:pt>
    <dgm:pt modelId="{8813D957-F4FF-46E2-8B92-55FBAAFEA3B0}" type="sibTrans" cxnId="{6DE7086F-DA60-445C-9E24-2DE3F1BD1CD5}">
      <dgm:prSet/>
      <dgm:spPr/>
      <dgm:t>
        <a:bodyPr/>
        <a:lstStyle/>
        <a:p>
          <a:endParaRPr lang="es-ES"/>
        </a:p>
      </dgm:t>
    </dgm:pt>
    <dgm:pt modelId="{D43D9E38-31A2-4ED9-8348-A8F594263341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4F43D590-7269-4855-A7D0-81C311546BB5}" type="parTrans" cxnId="{4F169CB5-B986-4220-B5CA-32ACA72D09FD}">
      <dgm:prSet/>
      <dgm:spPr/>
      <dgm:t>
        <a:bodyPr/>
        <a:lstStyle/>
        <a:p>
          <a:endParaRPr lang="es-ES"/>
        </a:p>
      </dgm:t>
    </dgm:pt>
    <dgm:pt modelId="{F8BCE47E-F96D-4DD6-B957-F091237F9EEB}" type="sibTrans" cxnId="{4F169CB5-B986-4220-B5CA-32ACA72D09FD}">
      <dgm:prSet/>
      <dgm:spPr/>
      <dgm:t>
        <a:bodyPr/>
        <a:lstStyle/>
        <a:p>
          <a:endParaRPr lang="es-ES"/>
        </a:p>
      </dgm:t>
    </dgm:pt>
    <dgm:pt modelId="{89A2BC80-FA41-497C-B1DC-5F5A5DB8ED9E}">
      <dgm:prSet phldrT="[Texto]"/>
      <dgm:spPr/>
      <dgm:t>
        <a:bodyPr/>
        <a:lstStyle/>
        <a:p>
          <a:r>
            <a:rPr lang="es-ES" dirty="0"/>
            <a:t>muestra</a:t>
          </a:r>
        </a:p>
      </dgm:t>
    </dgm:pt>
    <dgm:pt modelId="{F65F97B7-AF57-4EB5-BD68-BA1ACB4AB68C}" type="parTrans" cxnId="{66055A0B-85FC-45B3-BB23-C9D82947B523}">
      <dgm:prSet/>
      <dgm:spPr/>
      <dgm:t>
        <a:bodyPr/>
        <a:lstStyle/>
        <a:p>
          <a:endParaRPr lang="es-ES"/>
        </a:p>
      </dgm:t>
    </dgm:pt>
    <dgm:pt modelId="{D24A03C5-A5D2-4446-8F2C-1EA9CA0F27AE}" type="sibTrans" cxnId="{66055A0B-85FC-45B3-BB23-C9D82947B523}">
      <dgm:prSet/>
      <dgm:spPr/>
      <dgm:t>
        <a:bodyPr/>
        <a:lstStyle/>
        <a:p>
          <a:endParaRPr lang="es-ES"/>
        </a:p>
      </dgm:t>
    </dgm:pt>
    <dgm:pt modelId="{A2343DB4-491A-4467-A32D-8E107C19A95D}">
      <dgm:prSet phldrT="[Texto]"/>
      <dgm:spPr/>
      <dgm:t>
        <a:bodyPr/>
        <a:lstStyle/>
        <a:p>
          <a:r>
            <a:rPr lang="es-ES" dirty="0"/>
            <a:t>0</a:t>
          </a:r>
        </a:p>
      </dgm:t>
    </dgm:pt>
    <dgm:pt modelId="{7FAD09D7-E11D-4E96-8E3D-27CAC96E57FA}" type="parTrans" cxnId="{35B288EE-7359-492D-A123-F496CE60AA5C}">
      <dgm:prSet/>
      <dgm:spPr/>
      <dgm:t>
        <a:bodyPr/>
        <a:lstStyle/>
        <a:p>
          <a:endParaRPr lang="es-ES"/>
        </a:p>
      </dgm:t>
    </dgm:pt>
    <dgm:pt modelId="{11A43CE4-20EB-4C97-B289-12FDFA4A388A}" type="sibTrans" cxnId="{35B288EE-7359-492D-A123-F496CE60AA5C}">
      <dgm:prSet/>
      <dgm:spPr/>
      <dgm:t>
        <a:bodyPr/>
        <a:lstStyle/>
        <a:p>
          <a:endParaRPr lang="es-ES"/>
        </a:p>
      </dgm:t>
    </dgm:pt>
    <dgm:pt modelId="{3C360D59-E845-437D-8BB8-C41FBC070A28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4D46B19D-7EA7-4A44-BD59-1D423B3A3E96}" type="parTrans" cxnId="{F6EA877D-137C-4DAA-8DBF-AD54ECDFD886}">
      <dgm:prSet/>
      <dgm:spPr/>
      <dgm:t>
        <a:bodyPr/>
        <a:lstStyle/>
        <a:p>
          <a:endParaRPr lang="es-ES"/>
        </a:p>
      </dgm:t>
    </dgm:pt>
    <dgm:pt modelId="{8F008DEA-044E-42CC-894A-279EB18E98EB}" type="sibTrans" cxnId="{F6EA877D-137C-4DAA-8DBF-AD54ECDFD886}">
      <dgm:prSet/>
      <dgm:spPr/>
      <dgm:t>
        <a:bodyPr/>
        <a:lstStyle/>
        <a:p>
          <a:endParaRPr lang="es-ES"/>
        </a:p>
      </dgm:t>
    </dgm:pt>
    <dgm:pt modelId="{6AA9B22E-5E5C-4D7B-8252-6C4D7D581FD6}">
      <dgm:prSet/>
      <dgm:spPr/>
      <dgm:t>
        <a:bodyPr/>
        <a:lstStyle/>
        <a:p>
          <a:r>
            <a:rPr lang="es-ES" dirty="0"/>
            <a:t>2</a:t>
          </a:r>
        </a:p>
      </dgm:t>
    </dgm:pt>
    <dgm:pt modelId="{6A6A1567-28FE-4F4D-8C47-69DA60930540}" type="parTrans" cxnId="{E4CECD05-8314-4FEF-A951-854455BA907D}">
      <dgm:prSet/>
      <dgm:spPr/>
      <dgm:t>
        <a:bodyPr/>
        <a:lstStyle/>
        <a:p>
          <a:endParaRPr lang="es-ES"/>
        </a:p>
      </dgm:t>
    </dgm:pt>
    <dgm:pt modelId="{D6267D20-32DC-4572-B3D8-58A760902315}" type="sibTrans" cxnId="{E4CECD05-8314-4FEF-A951-854455BA907D}">
      <dgm:prSet/>
      <dgm:spPr/>
      <dgm:t>
        <a:bodyPr/>
        <a:lstStyle/>
        <a:p>
          <a:endParaRPr lang="es-ES"/>
        </a:p>
      </dgm:t>
    </dgm:pt>
    <dgm:pt modelId="{F39629DF-0D63-483B-B419-41CCCBA6F513}">
      <dgm:prSet/>
      <dgm:spPr/>
      <dgm:t>
        <a:bodyPr/>
        <a:lstStyle/>
        <a:p>
          <a:r>
            <a:rPr lang="es-ES" dirty="0"/>
            <a:t>2</a:t>
          </a:r>
        </a:p>
      </dgm:t>
    </dgm:pt>
    <dgm:pt modelId="{D63B42CA-C90B-44C0-A159-7A728FB143D0}" type="parTrans" cxnId="{31F5E487-E5D8-4627-B897-4804D10C78E4}">
      <dgm:prSet/>
      <dgm:spPr/>
      <dgm:t>
        <a:bodyPr/>
        <a:lstStyle/>
        <a:p>
          <a:endParaRPr lang="es-ES"/>
        </a:p>
      </dgm:t>
    </dgm:pt>
    <dgm:pt modelId="{352E7C37-46C9-4011-A949-8483DD14C28C}" type="sibTrans" cxnId="{31F5E487-E5D8-4627-B897-4804D10C78E4}">
      <dgm:prSet/>
      <dgm:spPr/>
      <dgm:t>
        <a:bodyPr/>
        <a:lstStyle/>
        <a:p>
          <a:endParaRPr lang="es-ES"/>
        </a:p>
      </dgm:t>
    </dgm:pt>
    <dgm:pt modelId="{DEF4DBFE-F188-4A0B-ADD7-99F998C440C8}">
      <dgm:prSet/>
      <dgm:spPr/>
      <dgm:t>
        <a:bodyPr/>
        <a:lstStyle/>
        <a:p>
          <a:r>
            <a:rPr lang="es-ES" dirty="0"/>
            <a:t>3</a:t>
          </a:r>
        </a:p>
      </dgm:t>
    </dgm:pt>
    <dgm:pt modelId="{191320A7-0DFE-4E45-902A-67F2A13EBAFB}" type="parTrans" cxnId="{CF5FA75C-0245-40D6-A4BB-24CE890D7FC1}">
      <dgm:prSet/>
      <dgm:spPr/>
      <dgm:t>
        <a:bodyPr/>
        <a:lstStyle/>
        <a:p>
          <a:endParaRPr lang="es-ES"/>
        </a:p>
      </dgm:t>
    </dgm:pt>
    <dgm:pt modelId="{812740CE-FFC3-4BE8-B08E-6CADCFDAF8C5}" type="sibTrans" cxnId="{CF5FA75C-0245-40D6-A4BB-24CE890D7FC1}">
      <dgm:prSet/>
      <dgm:spPr/>
      <dgm:t>
        <a:bodyPr/>
        <a:lstStyle/>
        <a:p>
          <a:endParaRPr lang="es-ES"/>
        </a:p>
      </dgm:t>
    </dgm:pt>
    <dgm:pt modelId="{BE245204-D455-49E5-93C7-3E2C57BFC8BD}">
      <dgm:prSet/>
      <dgm:spPr/>
      <dgm:t>
        <a:bodyPr/>
        <a:lstStyle/>
        <a:p>
          <a:r>
            <a:rPr lang="es-ES" dirty="0"/>
            <a:t>3</a:t>
          </a:r>
        </a:p>
      </dgm:t>
    </dgm:pt>
    <dgm:pt modelId="{4D87B0A6-AEF0-42E6-A661-0EEBC742438E}" type="parTrans" cxnId="{D3C6BB38-F284-4882-8D47-65889F671322}">
      <dgm:prSet/>
      <dgm:spPr/>
      <dgm:t>
        <a:bodyPr/>
        <a:lstStyle/>
        <a:p>
          <a:endParaRPr lang="es-ES"/>
        </a:p>
      </dgm:t>
    </dgm:pt>
    <dgm:pt modelId="{5CD8954F-E31C-458B-A982-A42A377B058E}" type="sibTrans" cxnId="{D3C6BB38-F284-4882-8D47-65889F671322}">
      <dgm:prSet/>
      <dgm:spPr/>
      <dgm:t>
        <a:bodyPr/>
        <a:lstStyle/>
        <a:p>
          <a:endParaRPr lang="es-ES"/>
        </a:p>
      </dgm:t>
    </dgm:pt>
    <dgm:pt modelId="{44910F62-C470-4C39-84ED-E6425E291B98}">
      <dgm:prSet/>
      <dgm:spPr/>
      <dgm:t>
        <a:bodyPr/>
        <a:lstStyle/>
        <a:p>
          <a:r>
            <a:rPr lang="es-ES" dirty="0"/>
            <a:t>4</a:t>
          </a:r>
        </a:p>
      </dgm:t>
    </dgm:pt>
    <dgm:pt modelId="{6BA3F8DA-CD75-428B-B6DF-03EE5A9BA245}" type="parTrans" cxnId="{26763B54-07BC-46A7-9CFF-9E92FEB688D5}">
      <dgm:prSet/>
      <dgm:spPr/>
      <dgm:t>
        <a:bodyPr/>
        <a:lstStyle/>
        <a:p>
          <a:endParaRPr lang="es-ES"/>
        </a:p>
      </dgm:t>
    </dgm:pt>
    <dgm:pt modelId="{DFDE89C9-1A77-463A-A63E-1DA627A9F98A}" type="sibTrans" cxnId="{26763B54-07BC-46A7-9CFF-9E92FEB688D5}">
      <dgm:prSet/>
      <dgm:spPr/>
      <dgm:t>
        <a:bodyPr/>
        <a:lstStyle/>
        <a:p>
          <a:endParaRPr lang="es-ES"/>
        </a:p>
      </dgm:t>
    </dgm:pt>
    <dgm:pt modelId="{E671ECE0-3812-4F09-8AC4-858E790310E9}">
      <dgm:prSet/>
      <dgm:spPr/>
      <dgm:t>
        <a:bodyPr/>
        <a:lstStyle/>
        <a:p>
          <a:r>
            <a:rPr lang="es-ES" dirty="0"/>
            <a:t>4</a:t>
          </a:r>
        </a:p>
      </dgm:t>
    </dgm:pt>
    <dgm:pt modelId="{28DD7FDC-4F5E-4EB5-930A-81BD7FEAD506}" type="parTrans" cxnId="{8CD65069-1A87-420C-9979-87B0A2AA3F89}">
      <dgm:prSet/>
      <dgm:spPr/>
      <dgm:t>
        <a:bodyPr/>
        <a:lstStyle/>
        <a:p>
          <a:endParaRPr lang="es-ES"/>
        </a:p>
      </dgm:t>
    </dgm:pt>
    <dgm:pt modelId="{DAB42228-A73E-4A46-AC67-3476884DC3A2}" type="sibTrans" cxnId="{8CD65069-1A87-420C-9979-87B0A2AA3F89}">
      <dgm:prSet/>
      <dgm:spPr/>
      <dgm:t>
        <a:bodyPr/>
        <a:lstStyle/>
        <a:p>
          <a:endParaRPr lang="es-ES"/>
        </a:p>
      </dgm:t>
    </dgm:pt>
    <dgm:pt modelId="{1DE5E05D-238E-42BE-A1C3-31D7418488AE}" type="pres">
      <dgm:prSet presAssocID="{4FBA4259-9093-4DB8-B55D-F2479F10FC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4621A3-9B1F-4A8E-88E3-3DEFD685C198}" type="pres">
      <dgm:prSet presAssocID="{FF27DEE1-7D85-475E-9857-9BC790E66792}" presName="root" presStyleCnt="0"/>
      <dgm:spPr/>
    </dgm:pt>
    <dgm:pt modelId="{9C405C11-9212-42F7-B3A0-63F36C9EA8E2}" type="pres">
      <dgm:prSet presAssocID="{FF27DEE1-7D85-475E-9857-9BC790E66792}" presName="rootComposite" presStyleCnt="0"/>
      <dgm:spPr/>
    </dgm:pt>
    <dgm:pt modelId="{258AF363-FD25-4F11-91FB-052A3E735F15}" type="pres">
      <dgm:prSet presAssocID="{FF27DEE1-7D85-475E-9857-9BC790E66792}" presName="rootText" presStyleLbl="node1" presStyleIdx="0" presStyleCnt="2"/>
      <dgm:spPr/>
    </dgm:pt>
    <dgm:pt modelId="{70B7E005-4ED7-4736-B3C9-0EB08585EED9}" type="pres">
      <dgm:prSet presAssocID="{FF27DEE1-7D85-475E-9857-9BC790E66792}" presName="rootConnector" presStyleLbl="node1" presStyleIdx="0" presStyleCnt="2"/>
      <dgm:spPr/>
    </dgm:pt>
    <dgm:pt modelId="{DBDEA93B-D717-4189-BE4B-1497110476F6}" type="pres">
      <dgm:prSet presAssocID="{FF27DEE1-7D85-475E-9857-9BC790E66792}" presName="childShape" presStyleCnt="0"/>
      <dgm:spPr/>
    </dgm:pt>
    <dgm:pt modelId="{FEE2F92B-6900-42DB-9F0B-31B8663FDA5C}" type="pres">
      <dgm:prSet presAssocID="{B94428FD-44E6-4F20-9836-33B962685929}" presName="Name13" presStyleLbl="parChTrans1D2" presStyleIdx="0" presStyleCnt="10"/>
      <dgm:spPr/>
    </dgm:pt>
    <dgm:pt modelId="{BB84EB5C-4D4E-4D5D-AB34-C97A0168BF44}" type="pres">
      <dgm:prSet presAssocID="{B9A048E5-1FE6-4985-B081-7267AAB6BFA9}" presName="childText" presStyleLbl="bgAcc1" presStyleIdx="0" presStyleCnt="10">
        <dgm:presLayoutVars>
          <dgm:bulletEnabled val="1"/>
        </dgm:presLayoutVars>
      </dgm:prSet>
      <dgm:spPr/>
    </dgm:pt>
    <dgm:pt modelId="{02CB9F5B-8C20-4C1D-AF78-6ABD499C428B}" type="pres">
      <dgm:prSet presAssocID="{4F43D590-7269-4855-A7D0-81C311546BB5}" presName="Name13" presStyleLbl="parChTrans1D2" presStyleIdx="1" presStyleCnt="10"/>
      <dgm:spPr/>
    </dgm:pt>
    <dgm:pt modelId="{CD6AFEED-CE3E-43F1-B2AD-E241048332F8}" type="pres">
      <dgm:prSet presAssocID="{D43D9E38-31A2-4ED9-8348-A8F594263341}" presName="childText" presStyleLbl="bgAcc1" presStyleIdx="1" presStyleCnt="10">
        <dgm:presLayoutVars>
          <dgm:bulletEnabled val="1"/>
        </dgm:presLayoutVars>
      </dgm:prSet>
      <dgm:spPr/>
    </dgm:pt>
    <dgm:pt modelId="{DB483BD6-44EE-4414-B947-1153DF2BAE7E}" type="pres">
      <dgm:prSet presAssocID="{6A6A1567-28FE-4F4D-8C47-69DA60930540}" presName="Name13" presStyleLbl="parChTrans1D2" presStyleIdx="2" presStyleCnt="10"/>
      <dgm:spPr/>
    </dgm:pt>
    <dgm:pt modelId="{AB8F596A-2268-4951-B026-C6B9014B58B7}" type="pres">
      <dgm:prSet presAssocID="{6AA9B22E-5E5C-4D7B-8252-6C4D7D581FD6}" presName="childText" presStyleLbl="bgAcc1" presStyleIdx="2" presStyleCnt="10">
        <dgm:presLayoutVars>
          <dgm:bulletEnabled val="1"/>
        </dgm:presLayoutVars>
      </dgm:prSet>
      <dgm:spPr/>
    </dgm:pt>
    <dgm:pt modelId="{96D9D526-2505-4137-A926-726C07E2D727}" type="pres">
      <dgm:prSet presAssocID="{191320A7-0DFE-4E45-902A-67F2A13EBAFB}" presName="Name13" presStyleLbl="parChTrans1D2" presStyleIdx="3" presStyleCnt="10"/>
      <dgm:spPr/>
    </dgm:pt>
    <dgm:pt modelId="{D9D3CF25-00A6-4A78-BD59-DFB417C9A7CF}" type="pres">
      <dgm:prSet presAssocID="{DEF4DBFE-F188-4A0B-ADD7-99F998C440C8}" presName="childText" presStyleLbl="bgAcc1" presStyleIdx="3" presStyleCnt="10">
        <dgm:presLayoutVars>
          <dgm:bulletEnabled val="1"/>
        </dgm:presLayoutVars>
      </dgm:prSet>
      <dgm:spPr/>
    </dgm:pt>
    <dgm:pt modelId="{6149A973-CD51-4587-B6DA-658D1392E4B5}" type="pres">
      <dgm:prSet presAssocID="{6BA3F8DA-CD75-428B-B6DF-03EE5A9BA245}" presName="Name13" presStyleLbl="parChTrans1D2" presStyleIdx="4" presStyleCnt="10"/>
      <dgm:spPr/>
    </dgm:pt>
    <dgm:pt modelId="{EAB7DF09-3DB2-4D9E-BD98-641B0F9AA1E6}" type="pres">
      <dgm:prSet presAssocID="{44910F62-C470-4C39-84ED-E6425E291B98}" presName="childText" presStyleLbl="bgAcc1" presStyleIdx="4" presStyleCnt="10">
        <dgm:presLayoutVars>
          <dgm:bulletEnabled val="1"/>
        </dgm:presLayoutVars>
      </dgm:prSet>
      <dgm:spPr/>
    </dgm:pt>
    <dgm:pt modelId="{F2E09D09-7746-4407-A79C-ADAFDD1DE58F}" type="pres">
      <dgm:prSet presAssocID="{89A2BC80-FA41-497C-B1DC-5F5A5DB8ED9E}" presName="root" presStyleCnt="0"/>
      <dgm:spPr/>
    </dgm:pt>
    <dgm:pt modelId="{9CE754D9-B04D-4726-ABD7-6CA2FF8A3679}" type="pres">
      <dgm:prSet presAssocID="{89A2BC80-FA41-497C-B1DC-5F5A5DB8ED9E}" presName="rootComposite" presStyleCnt="0"/>
      <dgm:spPr/>
    </dgm:pt>
    <dgm:pt modelId="{8D743531-A2F3-4171-BE14-DE6AC459FB84}" type="pres">
      <dgm:prSet presAssocID="{89A2BC80-FA41-497C-B1DC-5F5A5DB8ED9E}" presName="rootText" presStyleLbl="node1" presStyleIdx="1" presStyleCnt="2"/>
      <dgm:spPr/>
    </dgm:pt>
    <dgm:pt modelId="{BE57041D-E3E7-45A1-95E8-01B968598D40}" type="pres">
      <dgm:prSet presAssocID="{89A2BC80-FA41-497C-B1DC-5F5A5DB8ED9E}" presName="rootConnector" presStyleLbl="node1" presStyleIdx="1" presStyleCnt="2"/>
      <dgm:spPr/>
    </dgm:pt>
    <dgm:pt modelId="{0C983D26-6C42-404F-9EFD-8FB179114C0D}" type="pres">
      <dgm:prSet presAssocID="{89A2BC80-FA41-497C-B1DC-5F5A5DB8ED9E}" presName="childShape" presStyleCnt="0"/>
      <dgm:spPr/>
    </dgm:pt>
    <dgm:pt modelId="{5020D32F-23B1-46FB-8F55-5E07FE0C50C3}" type="pres">
      <dgm:prSet presAssocID="{7FAD09D7-E11D-4E96-8E3D-27CAC96E57FA}" presName="Name13" presStyleLbl="parChTrans1D2" presStyleIdx="5" presStyleCnt="10"/>
      <dgm:spPr/>
    </dgm:pt>
    <dgm:pt modelId="{017953D0-2138-433C-84A2-F6444087B1E7}" type="pres">
      <dgm:prSet presAssocID="{A2343DB4-491A-4467-A32D-8E107C19A95D}" presName="childText" presStyleLbl="bgAcc1" presStyleIdx="5" presStyleCnt="10">
        <dgm:presLayoutVars>
          <dgm:bulletEnabled val="1"/>
        </dgm:presLayoutVars>
      </dgm:prSet>
      <dgm:spPr/>
    </dgm:pt>
    <dgm:pt modelId="{41CCBC16-C233-434D-A904-8634FFB38D68}" type="pres">
      <dgm:prSet presAssocID="{4D46B19D-7EA7-4A44-BD59-1D423B3A3E96}" presName="Name13" presStyleLbl="parChTrans1D2" presStyleIdx="6" presStyleCnt="10"/>
      <dgm:spPr/>
    </dgm:pt>
    <dgm:pt modelId="{D901144D-43F2-45C2-BA9D-1160D6E78C3F}" type="pres">
      <dgm:prSet presAssocID="{3C360D59-E845-437D-8BB8-C41FBC070A28}" presName="childText" presStyleLbl="bgAcc1" presStyleIdx="6" presStyleCnt="10">
        <dgm:presLayoutVars>
          <dgm:bulletEnabled val="1"/>
        </dgm:presLayoutVars>
      </dgm:prSet>
      <dgm:spPr/>
    </dgm:pt>
    <dgm:pt modelId="{E2EB86A6-32E9-4CC8-AAFB-6A04A1C5743D}" type="pres">
      <dgm:prSet presAssocID="{D63B42CA-C90B-44C0-A159-7A728FB143D0}" presName="Name13" presStyleLbl="parChTrans1D2" presStyleIdx="7" presStyleCnt="10"/>
      <dgm:spPr/>
    </dgm:pt>
    <dgm:pt modelId="{61CC09D1-01F6-4643-AB29-9E1BCA0F1036}" type="pres">
      <dgm:prSet presAssocID="{F39629DF-0D63-483B-B419-41CCCBA6F513}" presName="childText" presStyleLbl="bgAcc1" presStyleIdx="7" presStyleCnt="10">
        <dgm:presLayoutVars>
          <dgm:bulletEnabled val="1"/>
        </dgm:presLayoutVars>
      </dgm:prSet>
      <dgm:spPr/>
    </dgm:pt>
    <dgm:pt modelId="{934797DC-2CC0-4A5D-B860-2F1E6B7F7B14}" type="pres">
      <dgm:prSet presAssocID="{4D87B0A6-AEF0-42E6-A661-0EEBC742438E}" presName="Name13" presStyleLbl="parChTrans1D2" presStyleIdx="8" presStyleCnt="10"/>
      <dgm:spPr/>
    </dgm:pt>
    <dgm:pt modelId="{965E9A95-F09D-4A2F-9557-7F5A6C8CDC12}" type="pres">
      <dgm:prSet presAssocID="{BE245204-D455-49E5-93C7-3E2C57BFC8BD}" presName="childText" presStyleLbl="bgAcc1" presStyleIdx="8" presStyleCnt="10">
        <dgm:presLayoutVars>
          <dgm:bulletEnabled val="1"/>
        </dgm:presLayoutVars>
      </dgm:prSet>
      <dgm:spPr/>
    </dgm:pt>
    <dgm:pt modelId="{1627312B-C50D-4CB6-94F2-F91617097DD2}" type="pres">
      <dgm:prSet presAssocID="{28DD7FDC-4F5E-4EB5-930A-81BD7FEAD506}" presName="Name13" presStyleLbl="parChTrans1D2" presStyleIdx="9" presStyleCnt="10"/>
      <dgm:spPr/>
    </dgm:pt>
    <dgm:pt modelId="{A6DA5537-E349-4D4B-9EDD-1F371EE3CC55}" type="pres">
      <dgm:prSet presAssocID="{E671ECE0-3812-4F09-8AC4-858E790310E9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F503BE02-8C10-4832-855F-CF3D15F97958}" type="presOf" srcId="{3C360D59-E845-437D-8BB8-C41FBC070A28}" destId="{D901144D-43F2-45C2-BA9D-1160D6E78C3F}" srcOrd="0" destOrd="0" presId="urn:microsoft.com/office/officeart/2005/8/layout/hierarchy3"/>
    <dgm:cxn modelId="{E4CECD05-8314-4FEF-A951-854455BA907D}" srcId="{FF27DEE1-7D85-475E-9857-9BC790E66792}" destId="{6AA9B22E-5E5C-4D7B-8252-6C4D7D581FD6}" srcOrd="2" destOrd="0" parTransId="{6A6A1567-28FE-4F4D-8C47-69DA60930540}" sibTransId="{D6267D20-32DC-4572-B3D8-58A760902315}"/>
    <dgm:cxn modelId="{79A4E307-2B76-464D-868C-8D90308651F9}" type="presOf" srcId="{89A2BC80-FA41-497C-B1DC-5F5A5DB8ED9E}" destId="{8D743531-A2F3-4171-BE14-DE6AC459FB84}" srcOrd="0" destOrd="0" presId="urn:microsoft.com/office/officeart/2005/8/layout/hierarchy3"/>
    <dgm:cxn modelId="{66055A0B-85FC-45B3-BB23-C9D82947B523}" srcId="{4FBA4259-9093-4DB8-B55D-F2479F10FCD6}" destId="{89A2BC80-FA41-497C-B1DC-5F5A5DB8ED9E}" srcOrd="1" destOrd="0" parTransId="{F65F97B7-AF57-4EB5-BD68-BA1ACB4AB68C}" sibTransId="{D24A03C5-A5D2-4446-8F2C-1EA9CA0F27AE}"/>
    <dgm:cxn modelId="{686E401A-4486-47DC-B040-77B41A57A19E}" type="presOf" srcId="{E671ECE0-3812-4F09-8AC4-858E790310E9}" destId="{A6DA5537-E349-4D4B-9EDD-1F371EE3CC55}" srcOrd="0" destOrd="0" presId="urn:microsoft.com/office/officeart/2005/8/layout/hierarchy3"/>
    <dgm:cxn modelId="{D1467F27-CE8B-4736-830A-C5ECBA60E2CD}" type="presOf" srcId="{4FBA4259-9093-4DB8-B55D-F2479F10FCD6}" destId="{1DE5E05D-238E-42BE-A1C3-31D7418488AE}" srcOrd="0" destOrd="0" presId="urn:microsoft.com/office/officeart/2005/8/layout/hierarchy3"/>
    <dgm:cxn modelId="{8E876A32-2E8D-47BF-B7EA-C9CE0920B293}" type="presOf" srcId="{6A6A1567-28FE-4F4D-8C47-69DA60930540}" destId="{DB483BD6-44EE-4414-B947-1153DF2BAE7E}" srcOrd="0" destOrd="0" presId="urn:microsoft.com/office/officeart/2005/8/layout/hierarchy3"/>
    <dgm:cxn modelId="{D3C6BB38-F284-4882-8D47-65889F671322}" srcId="{89A2BC80-FA41-497C-B1DC-5F5A5DB8ED9E}" destId="{BE245204-D455-49E5-93C7-3E2C57BFC8BD}" srcOrd="3" destOrd="0" parTransId="{4D87B0A6-AEF0-42E6-A661-0EEBC742438E}" sibTransId="{5CD8954F-E31C-458B-A982-A42A377B058E}"/>
    <dgm:cxn modelId="{3BAFF85B-4F58-47E6-9519-9349F61C7A23}" type="presOf" srcId="{28DD7FDC-4F5E-4EB5-930A-81BD7FEAD506}" destId="{1627312B-C50D-4CB6-94F2-F91617097DD2}" srcOrd="0" destOrd="0" presId="urn:microsoft.com/office/officeart/2005/8/layout/hierarchy3"/>
    <dgm:cxn modelId="{CF5FA75C-0245-40D6-A4BB-24CE890D7FC1}" srcId="{FF27DEE1-7D85-475E-9857-9BC790E66792}" destId="{DEF4DBFE-F188-4A0B-ADD7-99F998C440C8}" srcOrd="3" destOrd="0" parTransId="{191320A7-0DFE-4E45-902A-67F2A13EBAFB}" sibTransId="{812740CE-FFC3-4BE8-B08E-6CADCFDAF8C5}"/>
    <dgm:cxn modelId="{22AA5441-CF99-4AEA-B5C0-EA2AA2DCCAA4}" type="presOf" srcId="{7FAD09D7-E11D-4E96-8E3D-27CAC96E57FA}" destId="{5020D32F-23B1-46FB-8F55-5E07FE0C50C3}" srcOrd="0" destOrd="0" presId="urn:microsoft.com/office/officeart/2005/8/layout/hierarchy3"/>
    <dgm:cxn modelId="{8CD65069-1A87-420C-9979-87B0A2AA3F89}" srcId="{89A2BC80-FA41-497C-B1DC-5F5A5DB8ED9E}" destId="{E671ECE0-3812-4F09-8AC4-858E790310E9}" srcOrd="4" destOrd="0" parTransId="{28DD7FDC-4F5E-4EB5-930A-81BD7FEAD506}" sibTransId="{DAB42228-A73E-4A46-AC67-3476884DC3A2}"/>
    <dgm:cxn modelId="{0C06434A-74C3-4DB9-8496-2F0169C232EE}" type="presOf" srcId="{FF27DEE1-7D85-475E-9857-9BC790E66792}" destId="{258AF363-FD25-4F11-91FB-052A3E735F15}" srcOrd="0" destOrd="0" presId="urn:microsoft.com/office/officeart/2005/8/layout/hierarchy3"/>
    <dgm:cxn modelId="{1A73A36E-BB94-4B4C-9554-4780777273C7}" type="presOf" srcId="{BE245204-D455-49E5-93C7-3E2C57BFC8BD}" destId="{965E9A95-F09D-4A2F-9557-7F5A6C8CDC12}" srcOrd="0" destOrd="0" presId="urn:microsoft.com/office/officeart/2005/8/layout/hierarchy3"/>
    <dgm:cxn modelId="{6DE7086F-DA60-445C-9E24-2DE3F1BD1CD5}" srcId="{FF27DEE1-7D85-475E-9857-9BC790E66792}" destId="{B9A048E5-1FE6-4985-B081-7267AAB6BFA9}" srcOrd="0" destOrd="0" parTransId="{B94428FD-44E6-4F20-9836-33B962685929}" sibTransId="{8813D957-F4FF-46E2-8B92-55FBAAFEA3B0}"/>
    <dgm:cxn modelId="{94F1A951-E11D-45AE-B7ED-441D99B4749B}" type="presOf" srcId="{B94428FD-44E6-4F20-9836-33B962685929}" destId="{FEE2F92B-6900-42DB-9F0B-31B8663FDA5C}" srcOrd="0" destOrd="0" presId="urn:microsoft.com/office/officeart/2005/8/layout/hierarchy3"/>
    <dgm:cxn modelId="{7EF7E551-DBA0-4F2F-AB11-F40CFE3534C6}" type="presOf" srcId="{4D87B0A6-AEF0-42E6-A661-0EEBC742438E}" destId="{934797DC-2CC0-4A5D-B860-2F1E6B7F7B14}" srcOrd="0" destOrd="0" presId="urn:microsoft.com/office/officeart/2005/8/layout/hierarchy3"/>
    <dgm:cxn modelId="{68235952-AB46-46BD-A3A9-1DFA907E515B}" type="presOf" srcId="{DEF4DBFE-F188-4A0B-ADD7-99F998C440C8}" destId="{D9D3CF25-00A6-4A78-BD59-DFB417C9A7CF}" srcOrd="0" destOrd="0" presId="urn:microsoft.com/office/officeart/2005/8/layout/hierarchy3"/>
    <dgm:cxn modelId="{26763B54-07BC-46A7-9CFF-9E92FEB688D5}" srcId="{FF27DEE1-7D85-475E-9857-9BC790E66792}" destId="{44910F62-C470-4C39-84ED-E6425E291B98}" srcOrd="4" destOrd="0" parTransId="{6BA3F8DA-CD75-428B-B6DF-03EE5A9BA245}" sibTransId="{DFDE89C9-1A77-463A-A63E-1DA627A9F98A}"/>
    <dgm:cxn modelId="{B2B01E75-06D7-4699-B1A8-E51C6A1A8BA0}" type="presOf" srcId="{4F43D590-7269-4855-A7D0-81C311546BB5}" destId="{02CB9F5B-8C20-4C1D-AF78-6ABD499C428B}" srcOrd="0" destOrd="0" presId="urn:microsoft.com/office/officeart/2005/8/layout/hierarchy3"/>
    <dgm:cxn modelId="{C8A6355A-BC64-43D5-8E6B-509D0983E751}" type="presOf" srcId="{44910F62-C470-4C39-84ED-E6425E291B98}" destId="{EAB7DF09-3DB2-4D9E-BD98-641B0F9AA1E6}" srcOrd="0" destOrd="0" presId="urn:microsoft.com/office/officeart/2005/8/layout/hierarchy3"/>
    <dgm:cxn modelId="{F6EA877D-137C-4DAA-8DBF-AD54ECDFD886}" srcId="{89A2BC80-FA41-497C-B1DC-5F5A5DB8ED9E}" destId="{3C360D59-E845-437D-8BB8-C41FBC070A28}" srcOrd="1" destOrd="0" parTransId="{4D46B19D-7EA7-4A44-BD59-1D423B3A3E96}" sibTransId="{8F008DEA-044E-42CC-894A-279EB18E98EB}"/>
    <dgm:cxn modelId="{1648C87D-4C78-41AA-885F-697B6372CB1F}" type="presOf" srcId="{D63B42CA-C90B-44C0-A159-7A728FB143D0}" destId="{E2EB86A6-32E9-4CC8-AAFB-6A04A1C5743D}" srcOrd="0" destOrd="0" presId="urn:microsoft.com/office/officeart/2005/8/layout/hierarchy3"/>
    <dgm:cxn modelId="{31F5E487-E5D8-4627-B897-4804D10C78E4}" srcId="{89A2BC80-FA41-497C-B1DC-5F5A5DB8ED9E}" destId="{F39629DF-0D63-483B-B419-41CCCBA6F513}" srcOrd="2" destOrd="0" parTransId="{D63B42CA-C90B-44C0-A159-7A728FB143D0}" sibTransId="{352E7C37-46C9-4011-A949-8483DD14C28C}"/>
    <dgm:cxn modelId="{FF455288-D86B-47C8-B593-8B74A19B6AC3}" type="presOf" srcId="{4D46B19D-7EA7-4A44-BD59-1D423B3A3E96}" destId="{41CCBC16-C233-434D-A904-8634FFB38D68}" srcOrd="0" destOrd="0" presId="urn:microsoft.com/office/officeart/2005/8/layout/hierarchy3"/>
    <dgm:cxn modelId="{570ACF8C-324D-442C-9618-43ACB685443D}" type="presOf" srcId="{D43D9E38-31A2-4ED9-8348-A8F594263341}" destId="{CD6AFEED-CE3E-43F1-B2AD-E241048332F8}" srcOrd="0" destOrd="0" presId="urn:microsoft.com/office/officeart/2005/8/layout/hierarchy3"/>
    <dgm:cxn modelId="{0F197195-8DCC-4A10-BFA6-76F027906A41}" type="presOf" srcId="{FF27DEE1-7D85-475E-9857-9BC790E66792}" destId="{70B7E005-4ED7-4736-B3C9-0EB08585EED9}" srcOrd="1" destOrd="0" presId="urn:microsoft.com/office/officeart/2005/8/layout/hierarchy3"/>
    <dgm:cxn modelId="{DCE09F98-0EFD-4145-820C-513959B29936}" srcId="{4FBA4259-9093-4DB8-B55D-F2479F10FCD6}" destId="{FF27DEE1-7D85-475E-9857-9BC790E66792}" srcOrd="0" destOrd="0" parTransId="{17477BAA-45CA-4244-830D-57F9035D3816}" sibTransId="{A2974264-3104-4B18-891C-94AF9DA56897}"/>
    <dgm:cxn modelId="{616D609D-7EE9-4BD4-AB33-7530772918CF}" type="presOf" srcId="{6BA3F8DA-CD75-428B-B6DF-03EE5A9BA245}" destId="{6149A973-CD51-4587-B6DA-658D1392E4B5}" srcOrd="0" destOrd="0" presId="urn:microsoft.com/office/officeart/2005/8/layout/hierarchy3"/>
    <dgm:cxn modelId="{045262B5-D3F6-48FA-9E71-8C365A99919E}" type="presOf" srcId="{89A2BC80-FA41-497C-B1DC-5F5A5DB8ED9E}" destId="{BE57041D-E3E7-45A1-95E8-01B968598D40}" srcOrd="1" destOrd="0" presId="urn:microsoft.com/office/officeart/2005/8/layout/hierarchy3"/>
    <dgm:cxn modelId="{4F169CB5-B986-4220-B5CA-32ACA72D09FD}" srcId="{FF27DEE1-7D85-475E-9857-9BC790E66792}" destId="{D43D9E38-31A2-4ED9-8348-A8F594263341}" srcOrd="1" destOrd="0" parTransId="{4F43D590-7269-4855-A7D0-81C311546BB5}" sibTransId="{F8BCE47E-F96D-4DD6-B957-F091237F9EEB}"/>
    <dgm:cxn modelId="{6540F2BA-594A-4998-ABAF-F05A18F5818F}" type="presOf" srcId="{A2343DB4-491A-4467-A32D-8E107C19A95D}" destId="{017953D0-2138-433C-84A2-F6444087B1E7}" srcOrd="0" destOrd="0" presId="urn:microsoft.com/office/officeart/2005/8/layout/hierarchy3"/>
    <dgm:cxn modelId="{FE1560BD-A862-41C6-9193-28AFCC46C9D9}" type="presOf" srcId="{F39629DF-0D63-483B-B419-41CCCBA6F513}" destId="{61CC09D1-01F6-4643-AB29-9E1BCA0F1036}" srcOrd="0" destOrd="0" presId="urn:microsoft.com/office/officeart/2005/8/layout/hierarchy3"/>
    <dgm:cxn modelId="{94D829D1-070B-4A4A-B478-F8B6C31CCC45}" type="presOf" srcId="{191320A7-0DFE-4E45-902A-67F2A13EBAFB}" destId="{96D9D526-2505-4137-A926-726C07E2D727}" srcOrd="0" destOrd="0" presId="urn:microsoft.com/office/officeart/2005/8/layout/hierarchy3"/>
    <dgm:cxn modelId="{EC323BE7-C68E-48FE-B362-59735C2D4250}" type="presOf" srcId="{B9A048E5-1FE6-4985-B081-7267AAB6BFA9}" destId="{BB84EB5C-4D4E-4D5D-AB34-C97A0168BF44}" srcOrd="0" destOrd="0" presId="urn:microsoft.com/office/officeart/2005/8/layout/hierarchy3"/>
    <dgm:cxn modelId="{30D6B2E8-8F58-4D33-A335-EC164DB946DD}" type="presOf" srcId="{6AA9B22E-5E5C-4D7B-8252-6C4D7D581FD6}" destId="{AB8F596A-2268-4951-B026-C6B9014B58B7}" srcOrd="0" destOrd="0" presId="urn:microsoft.com/office/officeart/2005/8/layout/hierarchy3"/>
    <dgm:cxn modelId="{35B288EE-7359-492D-A123-F496CE60AA5C}" srcId="{89A2BC80-FA41-497C-B1DC-5F5A5DB8ED9E}" destId="{A2343DB4-491A-4467-A32D-8E107C19A95D}" srcOrd="0" destOrd="0" parTransId="{7FAD09D7-E11D-4E96-8E3D-27CAC96E57FA}" sibTransId="{11A43CE4-20EB-4C97-B289-12FDFA4A388A}"/>
    <dgm:cxn modelId="{1DA94C0F-82BF-4074-9B5A-4BCC3C671D1C}" type="presParOf" srcId="{1DE5E05D-238E-42BE-A1C3-31D7418488AE}" destId="{4B4621A3-9B1F-4A8E-88E3-3DEFD685C198}" srcOrd="0" destOrd="0" presId="urn:microsoft.com/office/officeart/2005/8/layout/hierarchy3"/>
    <dgm:cxn modelId="{89FBFB11-541A-41D8-B7BE-5B3062E8DA8C}" type="presParOf" srcId="{4B4621A3-9B1F-4A8E-88E3-3DEFD685C198}" destId="{9C405C11-9212-42F7-B3A0-63F36C9EA8E2}" srcOrd="0" destOrd="0" presId="urn:microsoft.com/office/officeart/2005/8/layout/hierarchy3"/>
    <dgm:cxn modelId="{0A44E182-7AEE-4591-A928-CED9162D3B03}" type="presParOf" srcId="{9C405C11-9212-42F7-B3A0-63F36C9EA8E2}" destId="{258AF363-FD25-4F11-91FB-052A3E735F15}" srcOrd="0" destOrd="0" presId="urn:microsoft.com/office/officeart/2005/8/layout/hierarchy3"/>
    <dgm:cxn modelId="{680CE005-D7DB-4EF5-848F-1BEEFCE6962F}" type="presParOf" srcId="{9C405C11-9212-42F7-B3A0-63F36C9EA8E2}" destId="{70B7E005-4ED7-4736-B3C9-0EB08585EED9}" srcOrd="1" destOrd="0" presId="urn:microsoft.com/office/officeart/2005/8/layout/hierarchy3"/>
    <dgm:cxn modelId="{75406915-AA69-4BCC-946C-692197F23920}" type="presParOf" srcId="{4B4621A3-9B1F-4A8E-88E3-3DEFD685C198}" destId="{DBDEA93B-D717-4189-BE4B-1497110476F6}" srcOrd="1" destOrd="0" presId="urn:microsoft.com/office/officeart/2005/8/layout/hierarchy3"/>
    <dgm:cxn modelId="{12FB19AC-4519-42A7-A967-BBBD36554D9A}" type="presParOf" srcId="{DBDEA93B-D717-4189-BE4B-1497110476F6}" destId="{FEE2F92B-6900-42DB-9F0B-31B8663FDA5C}" srcOrd="0" destOrd="0" presId="urn:microsoft.com/office/officeart/2005/8/layout/hierarchy3"/>
    <dgm:cxn modelId="{FB9DA764-9910-4BF3-AA51-98FDE0452E2C}" type="presParOf" srcId="{DBDEA93B-D717-4189-BE4B-1497110476F6}" destId="{BB84EB5C-4D4E-4D5D-AB34-C97A0168BF44}" srcOrd="1" destOrd="0" presId="urn:microsoft.com/office/officeart/2005/8/layout/hierarchy3"/>
    <dgm:cxn modelId="{1D454F37-6905-4BEA-928F-8DF0F84685C6}" type="presParOf" srcId="{DBDEA93B-D717-4189-BE4B-1497110476F6}" destId="{02CB9F5B-8C20-4C1D-AF78-6ABD499C428B}" srcOrd="2" destOrd="0" presId="urn:microsoft.com/office/officeart/2005/8/layout/hierarchy3"/>
    <dgm:cxn modelId="{9E3102FB-3B72-4017-AE75-2BFA2FF2E9AC}" type="presParOf" srcId="{DBDEA93B-D717-4189-BE4B-1497110476F6}" destId="{CD6AFEED-CE3E-43F1-B2AD-E241048332F8}" srcOrd="3" destOrd="0" presId="urn:microsoft.com/office/officeart/2005/8/layout/hierarchy3"/>
    <dgm:cxn modelId="{5F8D4A18-054C-412C-847B-39B2C12ED5DA}" type="presParOf" srcId="{DBDEA93B-D717-4189-BE4B-1497110476F6}" destId="{DB483BD6-44EE-4414-B947-1153DF2BAE7E}" srcOrd="4" destOrd="0" presId="urn:microsoft.com/office/officeart/2005/8/layout/hierarchy3"/>
    <dgm:cxn modelId="{43B398BC-CC5F-44C2-A961-ED171E6E4A64}" type="presParOf" srcId="{DBDEA93B-D717-4189-BE4B-1497110476F6}" destId="{AB8F596A-2268-4951-B026-C6B9014B58B7}" srcOrd="5" destOrd="0" presId="urn:microsoft.com/office/officeart/2005/8/layout/hierarchy3"/>
    <dgm:cxn modelId="{A4A22AB0-F99A-4CC3-A478-41379463FD7D}" type="presParOf" srcId="{DBDEA93B-D717-4189-BE4B-1497110476F6}" destId="{96D9D526-2505-4137-A926-726C07E2D727}" srcOrd="6" destOrd="0" presId="urn:microsoft.com/office/officeart/2005/8/layout/hierarchy3"/>
    <dgm:cxn modelId="{CE170109-EFB0-40AE-8D82-27735E9844ED}" type="presParOf" srcId="{DBDEA93B-D717-4189-BE4B-1497110476F6}" destId="{D9D3CF25-00A6-4A78-BD59-DFB417C9A7CF}" srcOrd="7" destOrd="0" presId="urn:microsoft.com/office/officeart/2005/8/layout/hierarchy3"/>
    <dgm:cxn modelId="{65B2C77F-B5FE-4758-849D-0E11DF5CD842}" type="presParOf" srcId="{DBDEA93B-D717-4189-BE4B-1497110476F6}" destId="{6149A973-CD51-4587-B6DA-658D1392E4B5}" srcOrd="8" destOrd="0" presId="urn:microsoft.com/office/officeart/2005/8/layout/hierarchy3"/>
    <dgm:cxn modelId="{A060DD8A-8160-4540-BBCF-CFA4A0C91A26}" type="presParOf" srcId="{DBDEA93B-D717-4189-BE4B-1497110476F6}" destId="{EAB7DF09-3DB2-4D9E-BD98-641B0F9AA1E6}" srcOrd="9" destOrd="0" presId="urn:microsoft.com/office/officeart/2005/8/layout/hierarchy3"/>
    <dgm:cxn modelId="{E88A4EA0-C72F-40E1-AFE4-9FACD24CE52C}" type="presParOf" srcId="{1DE5E05D-238E-42BE-A1C3-31D7418488AE}" destId="{F2E09D09-7746-4407-A79C-ADAFDD1DE58F}" srcOrd="1" destOrd="0" presId="urn:microsoft.com/office/officeart/2005/8/layout/hierarchy3"/>
    <dgm:cxn modelId="{F7D74396-AC88-4F42-A683-2469F5641856}" type="presParOf" srcId="{F2E09D09-7746-4407-A79C-ADAFDD1DE58F}" destId="{9CE754D9-B04D-4726-ABD7-6CA2FF8A3679}" srcOrd="0" destOrd="0" presId="urn:microsoft.com/office/officeart/2005/8/layout/hierarchy3"/>
    <dgm:cxn modelId="{F874478B-4343-4482-B700-5E2569686476}" type="presParOf" srcId="{9CE754D9-B04D-4726-ABD7-6CA2FF8A3679}" destId="{8D743531-A2F3-4171-BE14-DE6AC459FB84}" srcOrd="0" destOrd="0" presId="urn:microsoft.com/office/officeart/2005/8/layout/hierarchy3"/>
    <dgm:cxn modelId="{2E7A3591-4827-4779-8128-C06A07013E39}" type="presParOf" srcId="{9CE754D9-B04D-4726-ABD7-6CA2FF8A3679}" destId="{BE57041D-E3E7-45A1-95E8-01B968598D40}" srcOrd="1" destOrd="0" presId="urn:microsoft.com/office/officeart/2005/8/layout/hierarchy3"/>
    <dgm:cxn modelId="{2FD23696-2A83-493C-9F11-70B4DAEB0F3F}" type="presParOf" srcId="{F2E09D09-7746-4407-A79C-ADAFDD1DE58F}" destId="{0C983D26-6C42-404F-9EFD-8FB179114C0D}" srcOrd="1" destOrd="0" presId="urn:microsoft.com/office/officeart/2005/8/layout/hierarchy3"/>
    <dgm:cxn modelId="{E79547C2-B468-47C3-9F15-870A40AC66B0}" type="presParOf" srcId="{0C983D26-6C42-404F-9EFD-8FB179114C0D}" destId="{5020D32F-23B1-46FB-8F55-5E07FE0C50C3}" srcOrd="0" destOrd="0" presId="urn:microsoft.com/office/officeart/2005/8/layout/hierarchy3"/>
    <dgm:cxn modelId="{E017183C-493A-4FEE-BE63-90FDC5C2A7E8}" type="presParOf" srcId="{0C983D26-6C42-404F-9EFD-8FB179114C0D}" destId="{017953D0-2138-433C-84A2-F6444087B1E7}" srcOrd="1" destOrd="0" presId="urn:microsoft.com/office/officeart/2005/8/layout/hierarchy3"/>
    <dgm:cxn modelId="{E2420007-0442-470B-8B8F-4CA39719C604}" type="presParOf" srcId="{0C983D26-6C42-404F-9EFD-8FB179114C0D}" destId="{41CCBC16-C233-434D-A904-8634FFB38D68}" srcOrd="2" destOrd="0" presId="urn:microsoft.com/office/officeart/2005/8/layout/hierarchy3"/>
    <dgm:cxn modelId="{636BF484-E4C5-456B-B3B6-A13DE7D1BFD7}" type="presParOf" srcId="{0C983D26-6C42-404F-9EFD-8FB179114C0D}" destId="{D901144D-43F2-45C2-BA9D-1160D6E78C3F}" srcOrd="3" destOrd="0" presId="urn:microsoft.com/office/officeart/2005/8/layout/hierarchy3"/>
    <dgm:cxn modelId="{D65F10FD-03CD-4C60-90C7-A4EABC8A338D}" type="presParOf" srcId="{0C983D26-6C42-404F-9EFD-8FB179114C0D}" destId="{E2EB86A6-32E9-4CC8-AAFB-6A04A1C5743D}" srcOrd="4" destOrd="0" presId="urn:microsoft.com/office/officeart/2005/8/layout/hierarchy3"/>
    <dgm:cxn modelId="{9A5603B5-03CD-4E51-8025-57A648FE8044}" type="presParOf" srcId="{0C983D26-6C42-404F-9EFD-8FB179114C0D}" destId="{61CC09D1-01F6-4643-AB29-9E1BCA0F1036}" srcOrd="5" destOrd="0" presId="urn:microsoft.com/office/officeart/2005/8/layout/hierarchy3"/>
    <dgm:cxn modelId="{44B6E3A2-3CEE-432C-8975-FBBC5BA24E0C}" type="presParOf" srcId="{0C983D26-6C42-404F-9EFD-8FB179114C0D}" destId="{934797DC-2CC0-4A5D-B860-2F1E6B7F7B14}" srcOrd="6" destOrd="0" presId="urn:microsoft.com/office/officeart/2005/8/layout/hierarchy3"/>
    <dgm:cxn modelId="{25436DE5-9E0D-419C-B3BF-59941FDCDB1D}" type="presParOf" srcId="{0C983D26-6C42-404F-9EFD-8FB179114C0D}" destId="{965E9A95-F09D-4A2F-9557-7F5A6C8CDC12}" srcOrd="7" destOrd="0" presId="urn:microsoft.com/office/officeart/2005/8/layout/hierarchy3"/>
    <dgm:cxn modelId="{B0B53B9D-0D54-49DE-AAC4-4489C7773002}" type="presParOf" srcId="{0C983D26-6C42-404F-9EFD-8FB179114C0D}" destId="{1627312B-C50D-4CB6-94F2-F91617097DD2}" srcOrd="8" destOrd="0" presId="urn:microsoft.com/office/officeart/2005/8/layout/hierarchy3"/>
    <dgm:cxn modelId="{534EA1B7-DC73-4959-820F-11E7C541C0F0}" type="presParOf" srcId="{0C983D26-6C42-404F-9EFD-8FB179114C0D}" destId="{A6DA5537-E349-4D4B-9EDD-1F371EE3CC55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DB337-F1E5-4FC4-ABB7-E14516D3F1B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429C9D-51BE-482A-8EB8-E206819968E3}">
      <dgm:prSet phldrT="[Texto]" custT="1"/>
      <dgm:spPr/>
      <dgm:t>
        <a:bodyPr/>
        <a:lstStyle/>
        <a:p>
          <a:pPr algn="ctr"/>
          <a:r>
            <a:rPr lang="es-AR" sz="2000" dirty="0">
              <a:solidFill>
                <a:schemeClr val="accent5">
                  <a:lumMod val="75000"/>
                </a:schemeClr>
              </a:solidFill>
            </a:rPr>
            <a:t>x</a:t>
          </a:r>
        </a:p>
      </dgm:t>
    </dgm:pt>
    <dgm:pt modelId="{48820012-15C8-468F-925D-3FA3A37F5D66}" type="parTrans" cxnId="{1815CD24-2A7E-4672-8AB2-84B133C17942}">
      <dgm:prSet/>
      <dgm:spPr/>
      <dgm:t>
        <a:bodyPr/>
        <a:lstStyle/>
        <a:p>
          <a:endParaRPr lang="es-AR"/>
        </a:p>
      </dgm:t>
    </dgm:pt>
    <dgm:pt modelId="{556B1013-BF03-4994-8300-7A3CDAE770A4}" type="sibTrans" cxnId="{1815CD24-2A7E-4672-8AB2-84B133C17942}">
      <dgm:prSet/>
      <dgm:spPr/>
      <dgm:t>
        <a:bodyPr/>
        <a:lstStyle/>
        <a:p>
          <a:endParaRPr lang="es-AR"/>
        </a:p>
      </dgm:t>
    </dgm:pt>
    <dgm:pt modelId="{AEE46F75-EABF-411A-AEE6-555405FFF83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1C945DCE-F136-4EB1-9646-A6665A1E86D8}" type="parTrans" cxnId="{15F5FF9A-5FF3-4ECF-81AE-5CF7461DB3D0}">
      <dgm:prSet/>
      <dgm:spPr/>
      <dgm:t>
        <a:bodyPr/>
        <a:lstStyle/>
        <a:p>
          <a:endParaRPr lang="es-AR"/>
        </a:p>
      </dgm:t>
    </dgm:pt>
    <dgm:pt modelId="{C59A94DC-63C0-48DF-98B6-9CB87F4D9899}" type="sibTrans" cxnId="{15F5FF9A-5FF3-4ECF-81AE-5CF7461DB3D0}">
      <dgm:prSet/>
      <dgm:spPr/>
      <dgm:t>
        <a:bodyPr/>
        <a:lstStyle/>
        <a:p>
          <a:endParaRPr lang="es-AR"/>
        </a:p>
      </dgm:t>
    </dgm:pt>
    <dgm:pt modelId="{CC2BF908-98B6-4E32-A4EE-DFECFB1585B4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968FF224-C53E-46BE-A3F9-9F9D29C3606D}" type="parTrans" cxnId="{B0730C2A-5364-4D08-8B34-1B5A2B449141}">
      <dgm:prSet/>
      <dgm:spPr/>
      <dgm:t>
        <a:bodyPr/>
        <a:lstStyle/>
        <a:p>
          <a:endParaRPr lang="es-AR"/>
        </a:p>
      </dgm:t>
    </dgm:pt>
    <dgm:pt modelId="{6FDD69A7-1765-400B-9470-8478E5F02BA6}" type="sibTrans" cxnId="{B0730C2A-5364-4D08-8B34-1B5A2B449141}">
      <dgm:prSet/>
      <dgm:spPr/>
      <dgm:t>
        <a:bodyPr/>
        <a:lstStyle/>
        <a:p>
          <a:endParaRPr lang="es-AR"/>
        </a:p>
      </dgm:t>
    </dgm:pt>
    <dgm:pt modelId="{31122DA2-F18E-4563-8B08-AB73DFE2429F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E30FA8CF-C175-4727-B10A-8569AF27C241}" type="parTrans" cxnId="{C601B080-F291-42C9-9C7F-06A0F53E7510}">
      <dgm:prSet/>
      <dgm:spPr/>
      <dgm:t>
        <a:bodyPr/>
        <a:lstStyle/>
        <a:p>
          <a:endParaRPr lang="es-AR"/>
        </a:p>
      </dgm:t>
    </dgm:pt>
    <dgm:pt modelId="{FC013C73-A755-48C5-A477-27C8C20A2F63}" type="sibTrans" cxnId="{C601B080-F291-42C9-9C7F-06A0F53E7510}">
      <dgm:prSet/>
      <dgm:spPr/>
      <dgm:t>
        <a:bodyPr/>
        <a:lstStyle/>
        <a:p>
          <a:endParaRPr lang="es-AR"/>
        </a:p>
      </dgm:t>
    </dgm:pt>
    <dgm:pt modelId="{1324F53E-1FDB-45B3-9B08-8AF042B99DF2}">
      <dgm:prSet phldrT="[Texto]"/>
      <dgm:spPr/>
      <dgm:t>
        <a:bodyPr/>
        <a:lstStyle/>
        <a:p>
          <a:r>
            <a:rPr lang="es-AR" b="1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gm:t>
    </dgm:pt>
    <dgm:pt modelId="{72F79499-5EC1-4C95-A6E4-8A18F1BFACA6}" type="parTrans" cxnId="{A1796E69-4940-41DA-A3C9-0FB835C2685D}">
      <dgm:prSet/>
      <dgm:spPr/>
      <dgm:t>
        <a:bodyPr/>
        <a:lstStyle/>
        <a:p>
          <a:endParaRPr lang="es-AR"/>
        </a:p>
      </dgm:t>
    </dgm:pt>
    <dgm:pt modelId="{D87368A8-8FDF-4CC9-B098-69F892B7D112}" type="sibTrans" cxnId="{A1796E69-4940-41DA-A3C9-0FB835C2685D}">
      <dgm:prSet/>
      <dgm:spPr/>
      <dgm:t>
        <a:bodyPr/>
        <a:lstStyle/>
        <a:p>
          <a:endParaRPr lang="es-AR"/>
        </a:p>
      </dgm:t>
    </dgm:pt>
    <dgm:pt modelId="{6356DFF7-95F6-4946-98EE-AE211DB6E25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F62E224F-F221-443A-A0E8-C48257A532C1}" type="parTrans" cxnId="{4EB1791C-2597-4AF3-8DBD-F7C4845DE4EB}">
      <dgm:prSet/>
      <dgm:spPr/>
      <dgm:t>
        <a:bodyPr/>
        <a:lstStyle/>
        <a:p>
          <a:endParaRPr lang="es-AR"/>
        </a:p>
      </dgm:t>
    </dgm:pt>
    <dgm:pt modelId="{5533A242-1D25-410E-AB7D-76E6D806F101}" type="sibTrans" cxnId="{4EB1791C-2597-4AF3-8DBD-F7C4845DE4EB}">
      <dgm:prSet/>
      <dgm:spPr/>
      <dgm:t>
        <a:bodyPr/>
        <a:lstStyle/>
        <a:p>
          <a:endParaRPr lang="es-AR"/>
        </a:p>
      </dgm:t>
    </dgm:pt>
    <dgm:pt modelId="{08D5121A-C94F-442B-8B7E-70DBAF68BB55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A7A73694-0256-4F8B-8484-B9A542D245D2}" type="parTrans" cxnId="{8174B54B-192A-453B-92B4-4FAE6AF1CE56}">
      <dgm:prSet/>
      <dgm:spPr/>
      <dgm:t>
        <a:bodyPr/>
        <a:lstStyle/>
        <a:p>
          <a:endParaRPr lang="es-AR"/>
        </a:p>
      </dgm:t>
    </dgm:pt>
    <dgm:pt modelId="{C4D8B0BD-C82C-4478-A9E9-3E4058EF2401}" type="sibTrans" cxnId="{8174B54B-192A-453B-92B4-4FAE6AF1CE56}">
      <dgm:prSet/>
      <dgm:spPr/>
      <dgm:t>
        <a:bodyPr/>
        <a:lstStyle/>
        <a:p>
          <a:endParaRPr lang="es-AR"/>
        </a:p>
      </dgm:t>
    </dgm:pt>
    <dgm:pt modelId="{D142C1A8-E5F3-41F1-8B0F-712658B6EDD3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82817DC4-6D5E-4EF7-AB2C-41AAEB48DF67}" type="parTrans" cxnId="{0198CFC2-9465-433E-95EE-32BFC829FBB4}">
      <dgm:prSet/>
      <dgm:spPr/>
      <dgm:t>
        <a:bodyPr/>
        <a:lstStyle/>
        <a:p>
          <a:endParaRPr lang="es-AR"/>
        </a:p>
      </dgm:t>
    </dgm:pt>
    <dgm:pt modelId="{766D085B-99C5-474F-B6C2-B9FC40E259D5}" type="sibTrans" cxnId="{0198CFC2-9465-433E-95EE-32BFC829FBB4}">
      <dgm:prSet/>
      <dgm:spPr/>
      <dgm:t>
        <a:bodyPr/>
        <a:lstStyle/>
        <a:p>
          <a:endParaRPr lang="es-AR"/>
        </a:p>
      </dgm:t>
    </dgm:pt>
    <dgm:pt modelId="{589A4DB4-E4CD-4337-B438-E9B9385B82AC}">
      <dgm:prSet/>
      <dgm:spPr/>
      <dgm:t>
        <a:bodyPr/>
        <a:lstStyle/>
        <a:p>
          <a:endParaRPr lang="es-AR"/>
        </a:p>
      </dgm:t>
    </dgm:pt>
    <dgm:pt modelId="{52BEFBCC-2138-42A3-B0AD-AA91C053BD46}" type="parTrans" cxnId="{56345F2B-E4DD-4E9B-ADA9-DDE57ACE7DCF}">
      <dgm:prSet/>
      <dgm:spPr/>
      <dgm:t>
        <a:bodyPr/>
        <a:lstStyle/>
        <a:p>
          <a:endParaRPr lang="es-AR"/>
        </a:p>
      </dgm:t>
    </dgm:pt>
    <dgm:pt modelId="{64122564-C30E-46C1-A439-43ECDC13EC20}" type="sibTrans" cxnId="{56345F2B-E4DD-4E9B-ADA9-DDE57ACE7DCF}">
      <dgm:prSet/>
      <dgm:spPr/>
      <dgm:t>
        <a:bodyPr/>
        <a:lstStyle/>
        <a:p>
          <a:endParaRPr lang="es-AR"/>
        </a:p>
      </dgm:t>
    </dgm:pt>
    <dgm:pt modelId="{588AF492-9821-4783-81F9-E61F017CE22C}">
      <dgm:prSet/>
      <dgm:spPr/>
      <dgm:t>
        <a:bodyPr/>
        <a:lstStyle/>
        <a:p>
          <a:endParaRPr lang="es-AR"/>
        </a:p>
      </dgm:t>
    </dgm:pt>
    <dgm:pt modelId="{B879769C-BC19-439B-993C-1D6F4812DC40}" type="parTrans" cxnId="{03C96C24-B3E0-4425-A61C-A44502EC47D6}">
      <dgm:prSet/>
      <dgm:spPr/>
      <dgm:t>
        <a:bodyPr/>
        <a:lstStyle/>
        <a:p>
          <a:endParaRPr lang="es-AR"/>
        </a:p>
      </dgm:t>
    </dgm:pt>
    <dgm:pt modelId="{AACA8D44-8A9E-4F04-8A74-97DE23870058}" type="sibTrans" cxnId="{03C96C24-B3E0-4425-A61C-A44502EC47D6}">
      <dgm:prSet/>
      <dgm:spPr/>
      <dgm:t>
        <a:bodyPr/>
        <a:lstStyle/>
        <a:p>
          <a:endParaRPr lang="es-AR"/>
        </a:p>
      </dgm:t>
    </dgm:pt>
    <dgm:pt modelId="{66AF048F-CAE6-4BA4-BD95-C6C7202AC11D}" type="pres">
      <dgm:prSet presAssocID="{4B1DB337-F1E5-4FC4-ABB7-E14516D3F1B2}" presName="layout" presStyleCnt="0">
        <dgm:presLayoutVars>
          <dgm:chMax/>
          <dgm:chPref/>
          <dgm:dir/>
          <dgm:resizeHandles/>
        </dgm:presLayoutVars>
      </dgm:prSet>
      <dgm:spPr/>
    </dgm:pt>
    <dgm:pt modelId="{EC71FF8F-40B9-4531-BBAE-BF3614892E60}" type="pres">
      <dgm:prSet presAssocID="{E0429C9D-51BE-482A-8EB8-E206819968E3}" presName="root" presStyleCnt="0">
        <dgm:presLayoutVars>
          <dgm:chMax/>
          <dgm:chPref/>
        </dgm:presLayoutVars>
      </dgm:prSet>
      <dgm:spPr/>
    </dgm:pt>
    <dgm:pt modelId="{D4C3C7FE-1084-4670-9E12-22424556FB9A}" type="pres">
      <dgm:prSet presAssocID="{E0429C9D-51BE-482A-8EB8-E206819968E3}" presName="rootComposite" presStyleCnt="0">
        <dgm:presLayoutVars/>
      </dgm:prSet>
      <dgm:spPr/>
    </dgm:pt>
    <dgm:pt modelId="{FC25F54E-F0A8-410C-A97C-B01CBBE5DCCA}" type="pres">
      <dgm:prSet presAssocID="{E0429C9D-51BE-482A-8EB8-E206819968E3}" presName="ParentAccent" presStyleLbl="alignNode1" presStyleIdx="0" presStyleCnt="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</dgm:pt>
    <dgm:pt modelId="{10DF2CD2-4190-4FA1-AAA5-00FED8D60C4A}" type="pres">
      <dgm:prSet presAssocID="{E0429C9D-51BE-482A-8EB8-E206819968E3}" presName="ParentSmallAccent" presStyleLbl="fgAcc1" presStyleIdx="0" presStyleCnt="2"/>
      <dgm:spPr/>
    </dgm:pt>
    <dgm:pt modelId="{6C12FB32-0B42-4947-B687-7733E0DABFAA}" type="pres">
      <dgm:prSet presAssocID="{E0429C9D-51BE-482A-8EB8-E206819968E3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B337BDC2-2598-4551-BD1E-A175B6199E87}" type="pres">
      <dgm:prSet presAssocID="{E0429C9D-51BE-482A-8EB8-E206819968E3}" presName="childShape" presStyleCnt="0">
        <dgm:presLayoutVars>
          <dgm:chMax val="0"/>
          <dgm:chPref val="0"/>
        </dgm:presLayoutVars>
      </dgm:prSet>
      <dgm:spPr/>
    </dgm:pt>
    <dgm:pt modelId="{31144A10-FAB2-4DFB-A89F-1D45444067D0}" type="pres">
      <dgm:prSet presAssocID="{AEE46F75-EABF-411A-AEE6-555405FFF838}" presName="childComposite" presStyleCnt="0">
        <dgm:presLayoutVars>
          <dgm:chMax val="0"/>
          <dgm:chPref val="0"/>
        </dgm:presLayoutVars>
      </dgm:prSet>
      <dgm:spPr/>
    </dgm:pt>
    <dgm:pt modelId="{EA942EC9-64BF-41FA-8458-ABC7EEF06C30}" type="pres">
      <dgm:prSet presAssocID="{AEE46F75-EABF-411A-AEE6-555405FFF838}" presName="ChildAccent" presStyleLbl="solidFgAcc1" presStyleIdx="0" presStyleCnt="8"/>
      <dgm:spPr/>
    </dgm:pt>
    <dgm:pt modelId="{8175A488-8EEF-4FB1-BF30-8A4A5180762E}" type="pres">
      <dgm:prSet presAssocID="{AEE46F75-EABF-411A-AEE6-555405FFF838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C706BEC4-765B-4DDB-B5C5-ECA438E659B3}" type="pres">
      <dgm:prSet presAssocID="{CC2BF908-98B6-4E32-A4EE-DFECFB1585B4}" presName="childComposite" presStyleCnt="0">
        <dgm:presLayoutVars>
          <dgm:chMax val="0"/>
          <dgm:chPref val="0"/>
        </dgm:presLayoutVars>
      </dgm:prSet>
      <dgm:spPr/>
    </dgm:pt>
    <dgm:pt modelId="{EAFFA967-23DC-457B-B3C3-01F29C0B2D3F}" type="pres">
      <dgm:prSet presAssocID="{CC2BF908-98B6-4E32-A4EE-DFECFB1585B4}" presName="ChildAccent" presStyleLbl="solidFgAcc1" presStyleIdx="1" presStyleCnt="8"/>
      <dgm:spPr/>
    </dgm:pt>
    <dgm:pt modelId="{0C6DE5CB-3944-44A6-96D4-6A36903EED62}" type="pres">
      <dgm:prSet presAssocID="{CC2BF908-98B6-4E32-A4EE-DFECFB1585B4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B822C768-8E5C-4E15-AC4B-7AA1AC444F78}" type="pres">
      <dgm:prSet presAssocID="{31122DA2-F18E-4563-8B08-AB73DFE2429F}" presName="childComposite" presStyleCnt="0">
        <dgm:presLayoutVars>
          <dgm:chMax val="0"/>
          <dgm:chPref val="0"/>
        </dgm:presLayoutVars>
      </dgm:prSet>
      <dgm:spPr/>
    </dgm:pt>
    <dgm:pt modelId="{3E3A1934-996D-4C27-80E2-75DAE3C90F81}" type="pres">
      <dgm:prSet presAssocID="{31122DA2-F18E-4563-8B08-AB73DFE2429F}" presName="ChildAccent" presStyleLbl="solidFgAcc1" presStyleIdx="2" presStyleCnt="8"/>
      <dgm:spPr/>
    </dgm:pt>
    <dgm:pt modelId="{722E4CC7-8814-4AF3-B951-FD4EE8E9595F}" type="pres">
      <dgm:prSet presAssocID="{31122DA2-F18E-4563-8B08-AB73DFE2429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C30F0BD3-80F0-4D7D-962F-495F2F4C2068}" type="pres">
      <dgm:prSet presAssocID="{589A4DB4-E4CD-4337-B438-E9B9385B82AC}" presName="childComposite" presStyleCnt="0">
        <dgm:presLayoutVars>
          <dgm:chMax val="0"/>
          <dgm:chPref val="0"/>
        </dgm:presLayoutVars>
      </dgm:prSet>
      <dgm:spPr/>
    </dgm:pt>
    <dgm:pt modelId="{E5B88A6C-CFEA-47B3-A9A1-4B3C97B6996F}" type="pres">
      <dgm:prSet presAssocID="{589A4DB4-E4CD-4337-B438-E9B9385B82AC}" presName="ChildAccent" presStyleLbl="solidFgAcc1" presStyleIdx="3" presStyleCnt="8"/>
      <dgm:spPr/>
    </dgm:pt>
    <dgm:pt modelId="{3C99BEF6-5490-4D17-8C60-24D288566269}" type="pres">
      <dgm:prSet presAssocID="{589A4DB4-E4CD-4337-B438-E9B9385B82AC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1DDAEED4-A1AD-4CC3-934D-EBC23D8FB8E9}" type="pres">
      <dgm:prSet presAssocID="{1324F53E-1FDB-45B3-9B08-8AF042B99DF2}" presName="root" presStyleCnt="0">
        <dgm:presLayoutVars>
          <dgm:chMax/>
          <dgm:chPref/>
        </dgm:presLayoutVars>
      </dgm:prSet>
      <dgm:spPr/>
    </dgm:pt>
    <dgm:pt modelId="{F8D3A045-5610-4908-845A-1922068AFAFB}" type="pres">
      <dgm:prSet presAssocID="{1324F53E-1FDB-45B3-9B08-8AF042B99DF2}" presName="rootComposite" presStyleCnt="0">
        <dgm:presLayoutVars/>
      </dgm:prSet>
      <dgm:spPr/>
    </dgm:pt>
    <dgm:pt modelId="{54E98A11-8412-4CF7-9FA0-C5EBA9CBC424}" type="pres">
      <dgm:prSet presAssocID="{1324F53E-1FDB-45B3-9B08-8AF042B99DF2}" presName="ParentAccent" presStyleLbl="alignNode1" presStyleIdx="1" presStyleCnt="2"/>
      <dgm:spPr>
        <a:solidFill>
          <a:srgbClr val="00B0F0"/>
        </a:solidFill>
        <a:ln>
          <a:solidFill>
            <a:srgbClr val="00B0F0"/>
          </a:solidFill>
        </a:ln>
      </dgm:spPr>
    </dgm:pt>
    <dgm:pt modelId="{DB8D5633-54D4-4B59-A2D3-1DA5FED82184}" type="pres">
      <dgm:prSet presAssocID="{1324F53E-1FDB-45B3-9B08-8AF042B99DF2}" presName="ParentSmallAccent" presStyleLbl="fgAcc1" presStyleIdx="1" presStyleCnt="2"/>
      <dgm:spPr/>
    </dgm:pt>
    <dgm:pt modelId="{E75483A8-2D68-4F3F-BC4F-330B92AFB920}" type="pres">
      <dgm:prSet presAssocID="{1324F53E-1FDB-45B3-9B08-8AF042B99DF2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B86DD2B4-FEAD-4E44-9A4F-9E9777817084}" type="pres">
      <dgm:prSet presAssocID="{1324F53E-1FDB-45B3-9B08-8AF042B99DF2}" presName="childShape" presStyleCnt="0">
        <dgm:presLayoutVars>
          <dgm:chMax val="0"/>
          <dgm:chPref val="0"/>
        </dgm:presLayoutVars>
      </dgm:prSet>
      <dgm:spPr/>
    </dgm:pt>
    <dgm:pt modelId="{D4319954-FA81-4163-B91A-4EEEAC747733}" type="pres">
      <dgm:prSet presAssocID="{6356DFF7-95F6-4946-98EE-AE211DB6E258}" presName="childComposite" presStyleCnt="0">
        <dgm:presLayoutVars>
          <dgm:chMax val="0"/>
          <dgm:chPref val="0"/>
        </dgm:presLayoutVars>
      </dgm:prSet>
      <dgm:spPr/>
    </dgm:pt>
    <dgm:pt modelId="{803B81F6-8B23-4FEC-96D3-F5A75DE95221}" type="pres">
      <dgm:prSet presAssocID="{6356DFF7-95F6-4946-98EE-AE211DB6E258}" presName="ChildAccent" presStyleLbl="solidFgAcc1" presStyleIdx="4" presStyleCnt="8"/>
      <dgm:spPr/>
    </dgm:pt>
    <dgm:pt modelId="{9D2163A2-A5EB-48D8-AAC8-97DB1D01DC89}" type="pres">
      <dgm:prSet presAssocID="{6356DFF7-95F6-4946-98EE-AE211DB6E258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371EC70-A795-4373-979A-26A05F476C79}" type="pres">
      <dgm:prSet presAssocID="{08D5121A-C94F-442B-8B7E-70DBAF68BB55}" presName="childComposite" presStyleCnt="0">
        <dgm:presLayoutVars>
          <dgm:chMax val="0"/>
          <dgm:chPref val="0"/>
        </dgm:presLayoutVars>
      </dgm:prSet>
      <dgm:spPr/>
    </dgm:pt>
    <dgm:pt modelId="{7B586E48-C473-4283-984B-B43A1BA34C66}" type="pres">
      <dgm:prSet presAssocID="{08D5121A-C94F-442B-8B7E-70DBAF68BB55}" presName="ChildAccent" presStyleLbl="solidFgAcc1" presStyleIdx="5" presStyleCnt="8"/>
      <dgm:spPr/>
    </dgm:pt>
    <dgm:pt modelId="{E9F9FC8C-E23D-4ACE-92E6-E8520E5C2655}" type="pres">
      <dgm:prSet presAssocID="{08D5121A-C94F-442B-8B7E-70DBAF68BB5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94031EA3-72B9-48F0-9176-6292E3E6B6A7}" type="pres">
      <dgm:prSet presAssocID="{D142C1A8-E5F3-41F1-8B0F-712658B6EDD3}" presName="childComposite" presStyleCnt="0">
        <dgm:presLayoutVars>
          <dgm:chMax val="0"/>
          <dgm:chPref val="0"/>
        </dgm:presLayoutVars>
      </dgm:prSet>
      <dgm:spPr/>
    </dgm:pt>
    <dgm:pt modelId="{CEB5B9A1-C91C-4725-A573-DDC443D60AA9}" type="pres">
      <dgm:prSet presAssocID="{D142C1A8-E5F3-41F1-8B0F-712658B6EDD3}" presName="ChildAccent" presStyleLbl="solidFgAcc1" presStyleIdx="6" presStyleCnt="8"/>
      <dgm:spPr/>
    </dgm:pt>
    <dgm:pt modelId="{52EB541B-7181-448B-AE84-6D082F5ACE72}" type="pres">
      <dgm:prSet presAssocID="{D142C1A8-E5F3-41F1-8B0F-712658B6EDD3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360707A-A16E-4C45-BDEC-3CCA367D6CCC}" type="pres">
      <dgm:prSet presAssocID="{588AF492-9821-4783-81F9-E61F017CE22C}" presName="childComposite" presStyleCnt="0">
        <dgm:presLayoutVars>
          <dgm:chMax val="0"/>
          <dgm:chPref val="0"/>
        </dgm:presLayoutVars>
      </dgm:prSet>
      <dgm:spPr/>
    </dgm:pt>
    <dgm:pt modelId="{3FC0DFCF-EC57-4CC8-BF4B-655BC0FCCAE9}" type="pres">
      <dgm:prSet presAssocID="{588AF492-9821-4783-81F9-E61F017CE22C}" presName="ChildAccent" presStyleLbl="solidFgAcc1" presStyleIdx="7" presStyleCnt="8"/>
      <dgm:spPr/>
    </dgm:pt>
    <dgm:pt modelId="{FA24A42D-1ED2-43C2-9E3C-655B753A0C45}" type="pres">
      <dgm:prSet presAssocID="{588AF492-9821-4783-81F9-E61F017CE22C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7F1FA21B-490D-46D8-9299-6AA83F7BF42C}" type="presOf" srcId="{08D5121A-C94F-442B-8B7E-70DBAF68BB55}" destId="{E9F9FC8C-E23D-4ACE-92E6-E8520E5C2655}" srcOrd="0" destOrd="0" presId="urn:microsoft.com/office/officeart/2008/layout/SquareAccentList"/>
    <dgm:cxn modelId="{4EB1791C-2597-4AF3-8DBD-F7C4845DE4EB}" srcId="{1324F53E-1FDB-45B3-9B08-8AF042B99DF2}" destId="{6356DFF7-95F6-4946-98EE-AE211DB6E258}" srcOrd="0" destOrd="0" parTransId="{F62E224F-F221-443A-A0E8-C48257A532C1}" sibTransId="{5533A242-1D25-410E-AB7D-76E6D806F101}"/>
    <dgm:cxn modelId="{8A1D011F-3723-44FC-A975-9A566D44F728}" type="presOf" srcId="{AEE46F75-EABF-411A-AEE6-555405FFF838}" destId="{8175A488-8EEF-4FB1-BF30-8A4A5180762E}" srcOrd="0" destOrd="0" presId="urn:microsoft.com/office/officeart/2008/layout/SquareAccentList"/>
    <dgm:cxn modelId="{56C32E24-ECDA-42AF-AD43-B40BC8E74C4B}" type="presOf" srcId="{31122DA2-F18E-4563-8B08-AB73DFE2429F}" destId="{722E4CC7-8814-4AF3-B951-FD4EE8E9595F}" srcOrd="0" destOrd="0" presId="urn:microsoft.com/office/officeart/2008/layout/SquareAccentList"/>
    <dgm:cxn modelId="{03C96C24-B3E0-4425-A61C-A44502EC47D6}" srcId="{1324F53E-1FDB-45B3-9B08-8AF042B99DF2}" destId="{588AF492-9821-4783-81F9-E61F017CE22C}" srcOrd="3" destOrd="0" parTransId="{B879769C-BC19-439B-993C-1D6F4812DC40}" sibTransId="{AACA8D44-8A9E-4F04-8A74-97DE23870058}"/>
    <dgm:cxn modelId="{1815CD24-2A7E-4672-8AB2-84B133C17942}" srcId="{4B1DB337-F1E5-4FC4-ABB7-E14516D3F1B2}" destId="{E0429C9D-51BE-482A-8EB8-E206819968E3}" srcOrd="0" destOrd="0" parTransId="{48820012-15C8-468F-925D-3FA3A37F5D66}" sibTransId="{556B1013-BF03-4994-8300-7A3CDAE770A4}"/>
    <dgm:cxn modelId="{B0730C2A-5364-4D08-8B34-1B5A2B449141}" srcId="{E0429C9D-51BE-482A-8EB8-E206819968E3}" destId="{CC2BF908-98B6-4E32-A4EE-DFECFB1585B4}" srcOrd="1" destOrd="0" parTransId="{968FF224-C53E-46BE-A3F9-9F9D29C3606D}" sibTransId="{6FDD69A7-1765-400B-9470-8478E5F02BA6}"/>
    <dgm:cxn modelId="{56345F2B-E4DD-4E9B-ADA9-DDE57ACE7DCF}" srcId="{E0429C9D-51BE-482A-8EB8-E206819968E3}" destId="{589A4DB4-E4CD-4337-B438-E9B9385B82AC}" srcOrd="3" destOrd="0" parTransId="{52BEFBCC-2138-42A3-B0AD-AA91C053BD46}" sibTransId="{64122564-C30E-46C1-A439-43ECDC13EC20}"/>
    <dgm:cxn modelId="{A1796E69-4940-41DA-A3C9-0FB835C2685D}" srcId="{4B1DB337-F1E5-4FC4-ABB7-E14516D3F1B2}" destId="{1324F53E-1FDB-45B3-9B08-8AF042B99DF2}" srcOrd="1" destOrd="0" parTransId="{72F79499-5EC1-4C95-A6E4-8A18F1BFACA6}" sibTransId="{D87368A8-8FDF-4CC9-B098-69F892B7D112}"/>
    <dgm:cxn modelId="{8174B54B-192A-453B-92B4-4FAE6AF1CE56}" srcId="{1324F53E-1FDB-45B3-9B08-8AF042B99DF2}" destId="{08D5121A-C94F-442B-8B7E-70DBAF68BB55}" srcOrd="1" destOrd="0" parTransId="{A7A73694-0256-4F8B-8484-B9A542D245D2}" sibTransId="{C4D8B0BD-C82C-4478-A9E9-3E4058EF2401}"/>
    <dgm:cxn modelId="{9A13ED54-89DB-4DBD-A23E-0503E63B6451}" type="presOf" srcId="{589A4DB4-E4CD-4337-B438-E9B9385B82AC}" destId="{3C99BEF6-5490-4D17-8C60-24D288566269}" srcOrd="0" destOrd="0" presId="urn:microsoft.com/office/officeart/2008/layout/SquareAccentList"/>
    <dgm:cxn modelId="{F4E2447E-94DD-4DFE-8015-9507923F4C26}" type="presOf" srcId="{1324F53E-1FDB-45B3-9B08-8AF042B99DF2}" destId="{E75483A8-2D68-4F3F-BC4F-330B92AFB920}" srcOrd="0" destOrd="0" presId="urn:microsoft.com/office/officeart/2008/layout/SquareAccentList"/>
    <dgm:cxn modelId="{CE63BB7E-503C-421D-949C-D359EE5F2023}" type="presOf" srcId="{D142C1A8-E5F3-41F1-8B0F-712658B6EDD3}" destId="{52EB541B-7181-448B-AE84-6D082F5ACE72}" srcOrd="0" destOrd="0" presId="urn:microsoft.com/office/officeart/2008/layout/SquareAccentList"/>
    <dgm:cxn modelId="{BB62E67E-7952-4B88-807A-7F4C357698BC}" type="presOf" srcId="{CC2BF908-98B6-4E32-A4EE-DFECFB1585B4}" destId="{0C6DE5CB-3944-44A6-96D4-6A36903EED62}" srcOrd="0" destOrd="0" presId="urn:microsoft.com/office/officeart/2008/layout/SquareAccentList"/>
    <dgm:cxn modelId="{C601B080-F291-42C9-9C7F-06A0F53E7510}" srcId="{E0429C9D-51BE-482A-8EB8-E206819968E3}" destId="{31122DA2-F18E-4563-8B08-AB73DFE2429F}" srcOrd="2" destOrd="0" parTransId="{E30FA8CF-C175-4727-B10A-8569AF27C241}" sibTransId="{FC013C73-A755-48C5-A477-27C8C20A2F63}"/>
    <dgm:cxn modelId="{E298DB88-C9B1-427A-BF72-2B5DFCD4723B}" type="presOf" srcId="{E0429C9D-51BE-482A-8EB8-E206819968E3}" destId="{6C12FB32-0B42-4947-B687-7733E0DABFAA}" srcOrd="0" destOrd="0" presId="urn:microsoft.com/office/officeart/2008/layout/SquareAccentList"/>
    <dgm:cxn modelId="{15F5FF9A-5FF3-4ECF-81AE-5CF7461DB3D0}" srcId="{E0429C9D-51BE-482A-8EB8-E206819968E3}" destId="{AEE46F75-EABF-411A-AEE6-555405FFF838}" srcOrd="0" destOrd="0" parTransId="{1C945DCE-F136-4EB1-9646-A6665A1E86D8}" sibTransId="{C59A94DC-63C0-48DF-98B6-9CB87F4D9899}"/>
    <dgm:cxn modelId="{0AB3A2A5-84A8-4166-B50D-5DF0B66AD1F7}" type="presOf" srcId="{4B1DB337-F1E5-4FC4-ABB7-E14516D3F1B2}" destId="{66AF048F-CAE6-4BA4-BD95-C6C7202AC11D}" srcOrd="0" destOrd="0" presId="urn:microsoft.com/office/officeart/2008/layout/SquareAccentList"/>
    <dgm:cxn modelId="{0198CFC2-9465-433E-95EE-32BFC829FBB4}" srcId="{1324F53E-1FDB-45B3-9B08-8AF042B99DF2}" destId="{D142C1A8-E5F3-41F1-8B0F-712658B6EDD3}" srcOrd="2" destOrd="0" parTransId="{82817DC4-6D5E-4EF7-AB2C-41AAEB48DF67}" sibTransId="{766D085B-99C5-474F-B6C2-B9FC40E259D5}"/>
    <dgm:cxn modelId="{4472BFEC-2CEF-4AC2-A304-7C0D2B7E8BA1}" type="presOf" srcId="{588AF492-9821-4783-81F9-E61F017CE22C}" destId="{FA24A42D-1ED2-43C2-9E3C-655B753A0C45}" srcOrd="0" destOrd="0" presId="urn:microsoft.com/office/officeart/2008/layout/SquareAccentList"/>
    <dgm:cxn modelId="{109E1FEF-A432-4949-BB61-8A25F3A896C8}" type="presOf" srcId="{6356DFF7-95F6-4946-98EE-AE211DB6E258}" destId="{9D2163A2-A5EB-48D8-AAC8-97DB1D01DC89}" srcOrd="0" destOrd="0" presId="urn:microsoft.com/office/officeart/2008/layout/SquareAccentList"/>
    <dgm:cxn modelId="{69CE4130-94A6-4F9B-A904-F0B1543E0825}" type="presParOf" srcId="{66AF048F-CAE6-4BA4-BD95-C6C7202AC11D}" destId="{EC71FF8F-40B9-4531-BBAE-BF3614892E60}" srcOrd="0" destOrd="0" presId="urn:microsoft.com/office/officeart/2008/layout/SquareAccentList"/>
    <dgm:cxn modelId="{FCFDEBA5-E2A6-44FE-B0A3-F08D87AE5A9C}" type="presParOf" srcId="{EC71FF8F-40B9-4531-BBAE-BF3614892E60}" destId="{D4C3C7FE-1084-4670-9E12-22424556FB9A}" srcOrd="0" destOrd="0" presId="urn:microsoft.com/office/officeart/2008/layout/SquareAccentList"/>
    <dgm:cxn modelId="{97711EA3-B885-4ACB-B53F-ECF6842E5E83}" type="presParOf" srcId="{D4C3C7FE-1084-4670-9E12-22424556FB9A}" destId="{FC25F54E-F0A8-410C-A97C-B01CBBE5DCCA}" srcOrd="0" destOrd="0" presId="urn:microsoft.com/office/officeart/2008/layout/SquareAccentList"/>
    <dgm:cxn modelId="{B7EDB33F-A804-4424-8BF9-7A581984C416}" type="presParOf" srcId="{D4C3C7FE-1084-4670-9E12-22424556FB9A}" destId="{10DF2CD2-4190-4FA1-AAA5-00FED8D60C4A}" srcOrd="1" destOrd="0" presId="urn:microsoft.com/office/officeart/2008/layout/SquareAccentList"/>
    <dgm:cxn modelId="{AD8A845F-249C-4386-99EC-5B3718B68F37}" type="presParOf" srcId="{D4C3C7FE-1084-4670-9E12-22424556FB9A}" destId="{6C12FB32-0B42-4947-B687-7733E0DABFAA}" srcOrd="2" destOrd="0" presId="urn:microsoft.com/office/officeart/2008/layout/SquareAccentList"/>
    <dgm:cxn modelId="{002950F3-96DF-4A71-9055-29FE119EECCF}" type="presParOf" srcId="{EC71FF8F-40B9-4531-BBAE-BF3614892E60}" destId="{B337BDC2-2598-4551-BD1E-A175B6199E87}" srcOrd="1" destOrd="0" presId="urn:microsoft.com/office/officeart/2008/layout/SquareAccentList"/>
    <dgm:cxn modelId="{B69C13D6-0109-4FCD-89C9-F296F4798ED4}" type="presParOf" srcId="{B337BDC2-2598-4551-BD1E-A175B6199E87}" destId="{31144A10-FAB2-4DFB-A89F-1D45444067D0}" srcOrd="0" destOrd="0" presId="urn:microsoft.com/office/officeart/2008/layout/SquareAccentList"/>
    <dgm:cxn modelId="{1CC115AC-4EE0-49E9-A115-E2B36E1EC545}" type="presParOf" srcId="{31144A10-FAB2-4DFB-A89F-1D45444067D0}" destId="{EA942EC9-64BF-41FA-8458-ABC7EEF06C30}" srcOrd="0" destOrd="0" presId="urn:microsoft.com/office/officeart/2008/layout/SquareAccentList"/>
    <dgm:cxn modelId="{8F23E4DD-D08F-4EA7-84FA-2DF9E7AA64AD}" type="presParOf" srcId="{31144A10-FAB2-4DFB-A89F-1D45444067D0}" destId="{8175A488-8EEF-4FB1-BF30-8A4A5180762E}" srcOrd="1" destOrd="0" presId="urn:microsoft.com/office/officeart/2008/layout/SquareAccentList"/>
    <dgm:cxn modelId="{E0C10027-51DC-4113-8DB9-85481C04B33A}" type="presParOf" srcId="{B337BDC2-2598-4551-BD1E-A175B6199E87}" destId="{C706BEC4-765B-4DDB-B5C5-ECA438E659B3}" srcOrd="1" destOrd="0" presId="urn:microsoft.com/office/officeart/2008/layout/SquareAccentList"/>
    <dgm:cxn modelId="{50D5DB61-CE59-44BA-B37B-BEA852BB9BDC}" type="presParOf" srcId="{C706BEC4-765B-4DDB-B5C5-ECA438E659B3}" destId="{EAFFA967-23DC-457B-B3C3-01F29C0B2D3F}" srcOrd="0" destOrd="0" presId="urn:microsoft.com/office/officeart/2008/layout/SquareAccentList"/>
    <dgm:cxn modelId="{18EA915E-AA90-474F-9DCF-D1A53D60904E}" type="presParOf" srcId="{C706BEC4-765B-4DDB-B5C5-ECA438E659B3}" destId="{0C6DE5CB-3944-44A6-96D4-6A36903EED62}" srcOrd="1" destOrd="0" presId="urn:microsoft.com/office/officeart/2008/layout/SquareAccentList"/>
    <dgm:cxn modelId="{EDD20C45-5F4A-4CE9-B6C6-43835E0D6E66}" type="presParOf" srcId="{B337BDC2-2598-4551-BD1E-A175B6199E87}" destId="{B822C768-8E5C-4E15-AC4B-7AA1AC444F78}" srcOrd="2" destOrd="0" presId="urn:microsoft.com/office/officeart/2008/layout/SquareAccentList"/>
    <dgm:cxn modelId="{CA2A7219-0947-46DE-8451-A890A650CAEA}" type="presParOf" srcId="{B822C768-8E5C-4E15-AC4B-7AA1AC444F78}" destId="{3E3A1934-996D-4C27-80E2-75DAE3C90F81}" srcOrd="0" destOrd="0" presId="urn:microsoft.com/office/officeart/2008/layout/SquareAccentList"/>
    <dgm:cxn modelId="{299BB281-4B9A-4B2D-8919-F510CE853C89}" type="presParOf" srcId="{B822C768-8E5C-4E15-AC4B-7AA1AC444F78}" destId="{722E4CC7-8814-4AF3-B951-FD4EE8E9595F}" srcOrd="1" destOrd="0" presId="urn:microsoft.com/office/officeart/2008/layout/SquareAccentList"/>
    <dgm:cxn modelId="{4702714B-B4A5-4547-8EA1-5525401256FB}" type="presParOf" srcId="{B337BDC2-2598-4551-BD1E-A175B6199E87}" destId="{C30F0BD3-80F0-4D7D-962F-495F2F4C2068}" srcOrd="3" destOrd="0" presId="urn:microsoft.com/office/officeart/2008/layout/SquareAccentList"/>
    <dgm:cxn modelId="{4D2C26A4-D3E7-4761-B6AA-554092E749FA}" type="presParOf" srcId="{C30F0BD3-80F0-4D7D-962F-495F2F4C2068}" destId="{E5B88A6C-CFEA-47B3-A9A1-4B3C97B6996F}" srcOrd="0" destOrd="0" presId="urn:microsoft.com/office/officeart/2008/layout/SquareAccentList"/>
    <dgm:cxn modelId="{DB8779A6-4C15-45B8-93BA-E78DB586C82A}" type="presParOf" srcId="{C30F0BD3-80F0-4D7D-962F-495F2F4C2068}" destId="{3C99BEF6-5490-4D17-8C60-24D288566269}" srcOrd="1" destOrd="0" presId="urn:microsoft.com/office/officeart/2008/layout/SquareAccentList"/>
    <dgm:cxn modelId="{C0712A2F-FF67-4122-87B8-6056AF1F12AE}" type="presParOf" srcId="{66AF048F-CAE6-4BA4-BD95-C6C7202AC11D}" destId="{1DDAEED4-A1AD-4CC3-934D-EBC23D8FB8E9}" srcOrd="1" destOrd="0" presId="urn:microsoft.com/office/officeart/2008/layout/SquareAccentList"/>
    <dgm:cxn modelId="{D98551FD-1D03-488A-94E6-E4D0816189FF}" type="presParOf" srcId="{1DDAEED4-A1AD-4CC3-934D-EBC23D8FB8E9}" destId="{F8D3A045-5610-4908-845A-1922068AFAFB}" srcOrd="0" destOrd="0" presId="urn:microsoft.com/office/officeart/2008/layout/SquareAccentList"/>
    <dgm:cxn modelId="{7C232AA8-4A7E-45E0-BEEF-777A82069582}" type="presParOf" srcId="{F8D3A045-5610-4908-845A-1922068AFAFB}" destId="{54E98A11-8412-4CF7-9FA0-C5EBA9CBC424}" srcOrd="0" destOrd="0" presId="urn:microsoft.com/office/officeart/2008/layout/SquareAccentList"/>
    <dgm:cxn modelId="{87525002-345C-4FBD-8F38-23910189FAA9}" type="presParOf" srcId="{F8D3A045-5610-4908-845A-1922068AFAFB}" destId="{DB8D5633-54D4-4B59-A2D3-1DA5FED82184}" srcOrd="1" destOrd="0" presId="urn:microsoft.com/office/officeart/2008/layout/SquareAccentList"/>
    <dgm:cxn modelId="{8E8D72D4-7DA5-4801-A65E-CEA0DA93B475}" type="presParOf" srcId="{F8D3A045-5610-4908-845A-1922068AFAFB}" destId="{E75483A8-2D68-4F3F-BC4F-330B92AFB920}" srcOrd="2" destOrd="0" presId="urn:microsoft.com/office/officeart/2008/layout/SquareAccentList"/>
    <dgm:cxn modelId="{A6662386-A70D-469B-B27D-161E8F96F762}" type="presParOf" srcId="{1DDAEED4-A1AD-4CC3-934D-EBC23D8FB8E9}" destId="{B86DD2B4-FEAD-4E44-9A4F-9E9777817084}" srcOrd="1" destOrd="0" presId="urn:microsoft.com/office/officeart/2008/layout/SquareAccentList"/>
    <dgm:cxn modelId="{91A15028-219D-4D14-A395-89F7D8F9F438}" type="presParOf" srcId="{B86DD2B4-FEAD-4E44-9A4F-9E9777817084}" destId="{D4319954-FA81-4163-B91A-4EEEAC747733}" srcOrd="0" destOrd="0" presId="urn:microsoft.com/office/officeart/2008/layout/SquareAccentList"/>
    <dgm:cxn modelId="{C411B0D3-459E-407B-80F4-81717AB7C681}" type="presParOf" srcId="{D4319954-FA81-4163-B91A-4EEEAC747733}" destId="{803B81F6-8B23-4FEC-96D3-F5A75DE95221}" srcOrd="0" destOrd="0" presId="urn:microsoft.com/office/officeart/2008/layout/SquareAccentList"/>
    <dgm:cxn modelId="{B86F9C3C-14FE-412F-8A06-EEF099F2F5FA}" type="presParOf" srcId="{D4319954-FA81-4163-B91A-4EEEAC747733}" destId="{9D2163A2-A5EB-48D8-AAC8-97DB1D01DC89}" srcOrd="1" destOrd="0" presId="urn:microsoft.com/office/officeart/2008/layout/SquareAccentList"/>
    <dgm:cxn modelId="{87AF2CF2-4D0D-4F67-A835-D7ACC0F745D7}" type="presParOf" srcId="{B86DD2B4-FEAD-4E44-9A4F-9E9777817084}" destId="{D371EC70-A795-4373-979A-26A05F476C79}" srcOrd="1" destOrd="0" presId="urn:microsoft.com/office/officeart/2008/layout/SquareAccentList"/>
    <dgm:cxn modelId="{DB672512-5737-4A92-878F-27703D3F31A1}" type="presParOf" srcId="{D371EC70-A795-4373-979A-26A05F476C79}" destId="{7B586E48-C473-4283-984B-B43A1BA34C66}" srcOrd="0" destOrd="0" presId="urn:microsoft.com/office/officeart/2008/layout/SquareAccentList"/>
    <dgm:cxn modelId="{B54FED90-E5EF-4559-9DD8-68204C87458D}" type="presParOf" srcId="{D371EC70-A795-4373-979A-26A05F476C79}" destId="{E9F9FC8C-E23D-4ACE-92E6-E8520E5C2655}" srcOrd="1" destOrd="0" presId="urn:microsoft.com/office/officeart/2008/layout/SquareAccentList"/>
    <dgm:cxn modelId="{DF88C82D-1910-4E39-BA54-D16836DA8208}" type="presParOf" srcId="{B86DD2B4-FEAD-4E44-9A4F-9E9777817084}" destId="{94031EA3-72B9-48F0-9176-6292E3E6B6A7}" srcOrd="2" destOrd="0" presId="urn:microsoft.com/office/officeart/2008/layout/SquareAccentList"/>
    <dgm:cxn modelId="{AED3E616-DDDA-447F-8264-155610F4F056}" type="presParOf" srcId="{94031EA3-72B9-48F0-9176-6292E3E6B6A7}" destId="{CEB5B9A1-C91C-4725-A573-DDC443D60AA9}" srcOrd="0" destOrd="0" presId="urn:microsoft.com/office/officeart/2008/layout/SquareAccentList"/>
    <dgm:cxn modelId="{DD2C9E20-F326-4539-A593-EA9643AF84E8}" type="presParOf" srcId="{94031EA3-72B9-48F0-9176-6292E3E6B6A7}" destId="{52EB541B-7181-448B-AE84-6D082F5ACE72}" srcOrd="1" destOrd="0" presId="urn:microsoft.com/office/officeart/2008/layout/SquareAccentList"/>
    <dgm:cxn modelId="{6CD60F53-165E-40D6-AACC-9B0BBC5A0A59}" type="presParOf" srcId="{B86DD2B4-FEAD-4E44-9A4F-9E9777817084}" destId="{6360707A-A16E-4C45-BDEC-3CCA367D6CCC}" srcOrd="3" destOrd="0" presId="urn:microsoft.com/office/officeart/2008/layout/SquareAccentList"/>
    <dgm:cxn modelId="{D6823940-6A33-4167-9A92-C45DC6EFF7B3}" type="presParOf" srcId="{6360707A-A16E-4C45-BDEC-3CCA367D6CCC}" destId="{3FC0DFCF-EC57-4CC8-BF4B-655BC0FCCAE9}" srcOrd="0" destOrd="0" presId="urn:microsoft.com/office/officeart/2008/layout/SquareAccentList"/>
    <dgm:cxn modelId="{EA59AD19-2DF7-4CDB-954C-57B6E94906B6}" type="presParOf" srcId="{6360707A-A16E-4C45-BDEC-3CCA367D6CCC}" destId="{FA24A42D-1ED2-43C2-9E3C-655B753A0C4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DB337-F1E5-4FC4-ABB7-E14516D3F1B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429C9D-51BE-482A-8EB8-E206819968E3}">
      <dgm:prSet phldrT="[Texto]" custT="1"/>
      <dgm:spPr/>
      <dgm:t>
        <a:bodyPr/>
        <a:lstStyle/>
        <a:p>
          <a:pPr algn="ctr"/>
          <a:r>
            <a:rPr lang="es-AR" sz="2000" dirty="0">
              <a:solidFill>
                <a:schemeClr val="accent5">
                  <a:lumMod val="75000"/>
                </a:schemeClr>
              </a:solidFill>
            </a:rPr>
            <a:t>x</a:t>
          </a:r>
        </a:p>
      </dgm:t>
    </dgm:pt>
    <dgm:pt modelId="{48820012-15C8-468F-925D-3FA3A37F5D66}" type="parTrans" cxnId="{1815CD24-2A7E-4672-8AB2-84B133C17942}">
      <dgm:prSet/>
      <dgm:spPr/>
      <dgm:t>
        <a:bodyPr/>
        <a:lstStyle/>
        <a:p>
          <a:endParaRPr lang="es-AR"/>
        </a:p>
      </dgm:t>
    </dgm:pt>
    <dgm:pt modelId="{556B1013-BF03-4994-8300-7A3CDAE770A4}" type="sibTrans" cxnId="{1815CD24-2A7E-4672-8AB2-84B133C17942}">
      <dgm:prSet/>
      <dgm:spPr/>
      <dgm:t>
        <a:bodyPr/>
        <a:lstStyle/>
        <a:p>
          <a:endParaRPr lang="es-AR"/>
        </a:p>
      </dgm:t>
    </dgm:pt>
    <dgm:pt modelId="{AEE46F75-EABF-411A-AEE6-555405FFF83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1C945DCE-F136-4EB1-9646-A6665A1E86D8}" type="parTrans" cxnId="{15F5FF9A-5FF3-4ECF-81AE-5CF7461DB3D0}">
      <dgm:prSet/>
      <dgm:spPr/>
      <dgm:t>
        <a:bodyPr/>
        <a:lstStyle/>
        <a:p>
          <a:endParaRPr lang="es-AR"/>
        </a:p>
      </dgm:t>
    </dgm:pt>
    <dgm:pt modelId="{C59A94DC-63C0-48DF-98B6-9CB87F4D9899}" type="sibTrans" cxnId="{15F5FF9A-5FF3-4ECF-81AE-5CF7461DB3D0}">
      <dgm:prSet/>
      <dgm:spPr/>
      <dgm:t>
        <a:bodyPr/>
        <a:lstStyle/>
        <a:p>
          <a:endParaRPr lang="es-AR"/>
        </a:p>
      </dgm:t>
    </dgm:pt>
    <dgm:pt modelId="{CC2BF908-98B6-4E32-A4EE-DFECFB1585B4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968FF224-C53E-46BE-A3F9-9F9D29C3606D}" type="parTrans" cxnId="{B0730C2A-5364-4D08-8B34-1B5A2B449141}">
      <dgm:prSet/>
      <dgm:spPr/>
      <dgm:t>
        <a:bodyPr/>
        <a:lstStyle/>
        <a:p>
          <a:endParaRPr lang="es-AR"/>
        </a:p>
      </dgm:t>
    </dgm:pt>
    <dgm:pt modelId="{6FDD69A7-1765-400B-9470-8478E5F02BA6}" type="sibTrans" cxnId="{B0730C2A-5364-4D08-8B34-1B5A2B449141}">
      <dgm:prSet/>
      <dgm:spPr/>
      <dgm:t>
        <a:bodyPr/>
        <a:lstStyle/>
        <a:p>
          <a:endParaRPr lang="es-AR"/>
        </a:p>
      </dgm:t>
    </dgm:pt>
    <dgm:pt modelId="{31122DA2-F18E-4563-8B08-AB73DFE2429F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E30FA8CF-C175-4727-B10A-8569AF27C241}" type="parTrans" cxnId="{C601B080-F291-42C9-9C7F-06A0F53E7510}">
      <dgm:prSet/>
      <dgm:spPr/>
      <dgm:t>
        <a:bodyPr/>
        <a:lstStyle/>
        <a:p>
          <a:endParaRPr lang="es-AR"/>
        </a:p>
      </dgm:t>
    </dgm:pt>
    <dgm:pt modelId="{FC013C73-A755-48C5-A477-27C8C20A2F63}" type="sibTrans" cxnId="{C601B080-F291-42C9-9C7F-06A0F53E7510}">
      <dgm:prSet/>
      <dgm:spPr/>
      <dgm:t>
        <a:bodyPr/>
        <a:lstStyle/>
        <a:p>
          <a:endParaRPr lang="es-AR"/>
        </a:p>
      </dgm:t>
    </dgm:pt>
    <dgm:pt modelId="{1324F53E-1FDB-45B3-9B08-8AF042B99DF2}">
      <dgm:prSet phldrT="[Texto]"/>
      <dgm:spPr/>
      <dgm:t>
        <a:bodyPr/>
        <a:lstStyle/>
        <a:p>
          <a:r>
            <a:rPr lang="es-AR" b="1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gm:t>
    </dgm:pt>
    <dgm:pt modelId="{72F79499-5EC1-4C95-A6E4-8A18F1BFACA6}" type="parTrans" cxnId="{A1796E69-4940-41DA-A3C9-0FB835C2685D}">
      <dgm:prSet/>
      <dgm:spPr/>
      <dgm:t>
        <a:bodyPr/>
        <a:lstStyle/>
        <a:p>
          <a:endParaRPr lang="es-AR"/>
        </a:p>
      </dgm:t>
    </dgm:pt>
    <dgm:pt modelId="{D87368A8-8FDF-4CC9-B098-69F892B7D112}" type="sibTrans" cxnId="{A1796E69-4940-41DA-A3C9-0FB835C2685D}">
      <dgm:prSet/>
      <dgm:spPr/>
      <dgm:t>
        <a:bodyPr/>
        <a:lstStyle/>
        <a:p>
          <a:endParaRPr lang="es-AR"/>
        </a:p>
      </dgm:t>
    </dgm:pt>
    <dgm:pt modelId="{6356DFF7-95F6-4946-98EE-AE211DB6E25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F62E224F-F221-443A-A0E8-C48257A532C1}" type="parTrans" cxnId="{4EB1791C-2597-4AF3-8DBD-F7C4845DE4EB}">
      <dgm:prSet/>
      <dgm:spPr/>
      <dgm:t>
        <a:bodyPr/>
        <a:lstStyle/>
        <a:p>
          <a:endParaRPr lang="es-AR"/>
        </a:p>
      </dgm:t>
    </dgm:pt>
    <dgm:pt modelId="{5533A242-1D25-410E-AB7D-76E6D806F101}" type="sibTrans" cxnId="{4EB1791C-2597-4AF3-8DBD-F7C4845DE4EB}">
      <dgm:prSet/>
      <dgm:spPr/>
      <dgm:t>
        <a:bodyPr/>
        <a:lstStyle/>
        <a:p>
          <a:endParaRPr lang="es-AR"/>
        </a:p>
      </dgm:t>
    </dgm:pt>
    <dgm:pt modelId="{08D5121A-C94F-442B-8B7E-70DBAF68BB55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A7A73694-0256-4F8B-8484-B9A542D245D2}" type="parTrans" cxnId="{8174B54B-192A-453B-92B4-4FAE6AF1CE56}">
      <dgm:prSet/>
      <dgm:spPr/>
      <dgm:t>
        <a:bodyPr/>
        <a:lstStyle/>
        <a:p>
          <a:endParaRPr lang="es-AR"/>
        </a:p>
      </dgm:t>
    </dgm:pt>
    <dgm:pt modelId="{C4D8B0BD-C82C-4478-A9E9-3E4058EF2401}" type="sibTrans" cxnId="{8174B54B-192A-453B-92B4-4FAE6AF1CE56}">
      <dgm:prSet/>
      <dgm:spPr/>
      <dgm:t>
        <a:bodyPr/>
        <a:lstStyle/>
        <a:p>
          <a:endParaRPr lang="es-AR"/>
        </a:p>
      </dgm:t>
    </dgm:pt>
    <dgm:pt modelId="{D142C1A8-E5F3-41F1-8B0F-712658B6EDD3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82817DC4-6D5E-4EF7-AB2C-41AAEB48DF67}" type="parTrans" cxnId="{0198CFC2-9465-433E-95EE-32BFC829FBB4}">
      <dgm:prSet/>
      <dgm:spPr/>
      <dgm:t>
        <a:bodyPr/>
        <a:lstStyle/>
        <a:p>
          <a:endParaRPr lang="es-AR"/>
        </a:p>
      </dgm:t>
    </dgm:pt>
    <dgm:pt modelId="{766D085B-99C5-474F-B6C2-B9FC40E259D5}" type="sibTrans" cxnId="{0198CFC2-9465-433E-95EE-32BFC829FBB4}">
      <dgm:prSet/>
      <dgm:spPr/>
      <dgm:t>
        <a:bodyPr/>
        <a:lstStyle/>
        <a:p>
          <a:endParaRPr lang="es-AR"/>
        </a:p>
      </dgm:t>
    </dgm:pt>
    <dgm:pt modelId="{589A4DB4-E4CD-4337-B438-E9B9385B82AC}">
      <dgm:prSet/>
      <dgm:spPr/>
      <dgm:t>
        <a:bodyPr/>
        <a:lstStyle/>
        <a:p>
          <a:endParaRPr lang="es-AR"/>
        </a:p>
      </dgm:t>
    </dgm:pt>
    <dgm:pt modelId="{52BEFBCC-2138-42A3-B0AD-AA91C053BD46}" type="parTrans" cxnId="{56345F2B-E4DD-4E9B-ADA9-DDE57ACE7DCF}">
      <dgm:prSet/>
      <dgm:spPr/>
      <dgm:t>
        <a:bodyPr/>
        <a:lstStyle/>
        <a:p>
          <a:endParaRPr lang="es-AR"/>
        </a:p>
      </dgm:t>
    </dgm:pt>
    <dgm:pt modelId="{64122564-C30E-46C1-A439-43ECDC13EC20}" type="sibTrans" cxnId="{56345F2B-E4DD-4E9B-ADA9-DDE57ACE7DCF}">
      <dgm:prSet/>
      <dgm:spPr/>
      <dgm:t>
        <a:bodyPr/>
        <a:lstStyle/>
        <a:p>
          <a:endParaRPr lang="es-AR"/>
        </a:p>
      </dgm:t>
    </dgm:pt>
    <dgm:pt modelId="{588AF492-9821-4783-81F9-E61F017CE22C}">
      <dgm:prSet/>
      <dgm:spPr/>
      <dgm:t>
        <a:bodyPr/>
        <a:lstStyle/>
        <a:p>
          <a:endParaRPr lang="es-AR"/>
        </a:p>
      </dgm:t>
    </dgm:pt>
    <dgm:pt modelId="{B879769C-BC19-439B-993C-1D6F4812DC40}" type="parTrans" cxnId="{03C96C24-B3E0-4425-A61C-A44502EC47D6}">
      <dgm:prSet/>
      <dgm:spPr/>
      <dgm:t>
        <a:bodyPr/>
        <a:lstStyle/>
        <a:p>
          <a:endParaRPr lang="es-AR"/>
        </a:p>
      </dgm:t>
    </dgm:pt>
    <dgm:pt modelId="{AACA8D44-8A9E-4F04-8A74-97DE23870058}" type="sibTrans" cxnId="{03C96C24-B3E0-4425-A61C-A44502EC47D6}">
      <dgm:prSet/>
      <dgm:spPr/>
      <dgm:t>
        <a:bodyPr/>
        <a:lstStyle/>
        <a:p>
          <a:endParaRPr lang="es-AR"/>
        </a:p>
      </dgm:t>
    </dgm:pt>
    <dgm:pt modelId="{66AF048F-CAE6-4BA4-BD95-C6C7202AC11D}" type="pres">
      <dgm:prSet presAssocID="{4B1DB337-F1E5-4FC4-ABB7-E14516D3F1B2}" presName="layout" presStyleCnt="0">
        <dgm:presLayoutVars>
          <dgm:chMax/>
          <dgm:chPref/>
          <dgm:dir/>
          <dgm:resizeHandles/>
        </dgm:presLayoutVars>
      </dgm:prSet>
      <dgm:spPr/>
    </dgm:pt>
    <dgm:pt modelId="{EC71FF8F-40B9-4531-BBAE-BF3614892E60}" type="pres">
      <dgm:prSet presAssocID="{E0429C9D-51BE-482A-8EB8-E206819968E3}" presName="root" presStyleCnt="0">
        <dgm:presLayoutVars>
          <dgm:chMax/>
          <dgm:chPref/>
        </dgm:presLayoutVars>
      </dgm:prSet>
      <dgm:spPr/>
    </dgm:pt>
    <dgm:pt modelId="{D4C3C7FE-1084-4670-9E12-22424556FB9A}" type="pres">
      <dgm:prSet presAssocID="{E0429C9D-51BE-482A-8EB8-E206819968E3}" presName="rootComposite" presStyleCnt="0">
        <dgm:presLayoutVars/>
      </dgm:prSet>
      <dgm:spPr/>
    </dgm:pt>
    <dgm:pt modelId="{FC25F54E-F0A8-410C-A97C-B01CBBE5DCCA}" type="pres">
      <dgm:prSet presAssocID="{E0429C9D-51BE-482A-8EB8-E206819968E3}" presName="ParentAccent" presStyleLbl="alignNode1" presStyleIdx="0" presStyleCnt="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</dgm:pt>
    <dgm:pt modelId="{10DF2CD2-4190-4FA1-AAA5-00FED8D60C4A}" type="pres">
      <dgm:prSet presAssocID="{E0429C9D-51BE-482A-8EB8-E206819968E3}" presName="ParentSmallAccent" presStyleLbl="fgAcc1" presStyleIdx="0" presStyleCnt="2"/>
      <dgm:spPr/>
    </dgm:pt>
    <dgm:pt modelId="{6C12FB32-0B42-4947-B687-7733E0DABFAA}" type="pres">
      <dgm:prSet presAssocID="{E0429C9D-51BE-482A-8EB8-E206819968E3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B337BDC2-2598-4551-BD1E-A175B6199E87}" type="pres">
      <dgm:prSet presAssocID="{E0429C9D-51BE-482A-8EB8-E206819968E3}" presName="childShape" presStyleCnt="0">
        <dgm:presLayoutVars>
          <dgm:chMax val="0"/>
          <dgm:chPref val="0"/>
        </dgm:presLayoutVars>
      </dgm:prSet>
      <dgm:spPr/>
    </dgm:pt>
    <dgm:pt modelId="{31144A10-FAB2-4DFB-A89F-1D45444067D0}" type="pres">
      <dgm:prSet presAssocID="{AEE46F75-EABF-411A-AEE6-555405FFF838}" presName="childComposite" presStyleCnt="0">
        <dgm:presLayoutVars>
          <dgm:chMax val="0"/>
          <dgm:chPref val="0"/>
        </dgm:presLayoutVars>
      </dgm:prSet>
      <dgm:spPr/>
    </dgm:pt>
    <dgm:pt modelId="{EA942EC9-64BF-41FA-8458-ABC7EEF06C30}" type="pres">
      <dgm:prSet presAssocID="{AEE46F75-EABF-411A-AEE6-555405FFF838}" presName="ChildAccent" presStyleLbl="solidFgAcc1" presStyleIdx="0" presStyleCnt="8"/>
      <dgm:spPr/>
    </dgm:pt>
    <dgm:pt modelId="{8175A488-8EEF-4FB1-BF30-8A4A5180762E}" type="pres">
      <dgm:prSet presAssocID="{AEE46F75-EABF-411A-AEE6-555405FFF838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C706BEC4-765B-4DDB-B5C5-ECA438E659B3}" type="pres">
      <dgm:prSet presAssocID="{CC2BF908-98B6-4E32-A4EE-DFECFB1585B4}" presName="childComposite" presStyleCnt="0">
        <dgm:presLayoutVars>
          <dgm:chMax val="0"/>
          <dgm:chPref val="0"/>
        </dgm:presLayoutVars>
      </dgm:prSet>
      <dgm:spPr/>
    </dgm:pt>
    <dgm:pt modelId="{EAFFA967-23DC-457B-B3C3-01F29C0B2D3F}" type="pres">
      <dgm:prSet presAssocID="{CC2BF908-98B6-4E32-A4EE-DFECFB1585B4}" presName="ChildAccent" presStyleLbl="solidFgAcc1" presStyleIdx="1" presStyleCnt="8"/>
      <dgm:spPr/>
    </dgm:pt>
    <dgm:pt modelId="{0C6DE5CB-3944-44A6-96D4-6A36903EED62}" type="pres">
      <dgm:prSet presAssocID="{CC2BF908-98B6-4E32-A4EE-DFECFB1585B4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B822C768-8E5C-4E15-AC4B-7AA1AC444F78}" type="pres">
      <dgm:prSet presAssocID="{31122DA2-F18E-4563-8B08-AB73DFE2429F}" presName="childComposite" presStyleCnt="0">
        <dgm:presLayoutVars>
          <dgm:chMax val="0"/>
          <dgm:chPref val="0"/>
        </dgm:presLayoutVars>
      </dgm:prSet>
      <dgm:spPr/>
    </dgm:pt>
    <dgm:pt modelId="{3E3A1934-996D-4C27-80E2-75DAE3C90F81}" type="pres">
      <dgm:prSet presAssocID="{31122DA2-F18E-4563-8B08-AB73DFE2429F}" presName="ChildAccent" presStyleLbl="solidFgAcc1" presStyleIdx="2" presStyleCnt="8"/>
      <dgm:spPr/>
    </dgm:pt>
    <dgm:pt modelId="{722E4CC7-8814-4AF3-B951-FD4EE8E9595F}" type="pres">
      <dgm:prSet presAssocID="{31122DA2-F18E-4563-8B08-AB73DFE2429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C30F0BD3-80F0-4D7D-962F-495F2F4C2068}" type="pres">
      <dgm:prSet presAssocID="{589A4DB4-E4CD-4337-B438-E9B9385B82AC}" presName="childComposite" presStyleCnt="0">
        <dgm:presLayoutVars>
          <dgm:chMax val="0"/>
          <dgm:chPref val="0"/>
        </dgm:presLayoutVars>
      </dgm:prSet>
      <dgm:spPr/>
    </dgm:pt>
    <dgm:pt modelId="{E5B88A6C-CFEA-47B3-A9A1-4B3C97B6996F}" type="pres">
      <dgm:prSet presAssocID="{589A4DB4-E4CD-4337-B438-E9B9385B82AC}" presName="ChildAccent" presStyleLbl="solidFgAcc1" presStyleIdx="3" presStyleCnt="8"/>
      <dgm:spPr/>
    </dgm:pt>
    <dgm:pt modelId="{3C99BEF6-5490-4D17-8C60-24D288566269}" type="pres">
      <dgm:prSet presAssocID="{589A4DB4-E4CD-4337-B438-E9B9385B82AC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1DDAEED4-A1AD-4CC3-934D-EBC23D8FB8E9}" type="pres">
      <dgm:prSet presAssocID="{1324F53E-1FDB-45B3-9B08-8AF042B99DF2}" presName="root" presStyleCnt="0">
        <dgm:presLayoutVars>
          <dgm:chMax/>
          <dgm:chPref/>
        </dgm:presLayoutVars>
      </dgm:prSet>
      <dgm:spPr/>
    </dgm:pt>
    <dgm:pt modelId="{F8D3A045-5610-4908-845A-1922068AFAFB}" type="pres">
      <dgm:prSet presAssocID="{1324F53E-1FDB-45B3-9B08-8AF042B99DF2}" presName="rootComposite" presStyleCnt="0">
        <dgm:presLayoutVars/>
      </dgm:prSet>
      <dgm:spPr/>
    </dgm:pt>
    <dgm:pt modelId="{54E98A11-8412-4CF7-9FA0-C5EBA9CBC424}" type="pres">
      <dgm:prSet presAssocID="{1324F53E-1FDB-45B3-9B08-8AF042B99DF2}" presName="ParentAccent" presStyleLbl="alignNode1" presStyleIdx="1" presStyleCnt="2"/>
      <dgm:spPr>
        <a:solidFill>
          <a:srgbClr val="00B0F0"/>
        </a:solidFill>
        <a:ln>
          <a:solidFill>
            <a:srgbClr val="00B0F0"/>
          </a:solidFill>
        </a:ln>
      </dgm:spPr>
    </dgm:pt>
    <dgm:pt modelId="{DB8D5633-54D4-4B59-A2D3-1DA5FED82184}" type="pres">
      <dgm:prSet presAssocID="{1324F53E-1FDB-45B3-9B08-8AF042B99DF2}" presName="ParentSmallAccent" presStyleLbl="fgAcc1" presStyleIdx="1" presStyleCnt="2"/>
      <dgm:spPr/>
    </dgm:pt>
    <dgm:pt modelId="{E75483A8-2D68-4F3F-BC4F-330B92AFB920}" type="pres">
      <dgm:prSet presAssocID="{1324F53E-1FDB-45B3-9B08-8AF042B99DF2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B86DD2B4-FEAD-4E44-9A4F-9E9777817084}" type="pres">
      <dgm:prSet presAssocID="{1324F53E-1FDB-45B3-9B08-8AF042B99DF2}" presName="childShape" presStyleCnt="0">
        <dgm:presLayoutVars>
          <dgm:chMax val="0"/>
          <dgm:chPref val="0"/>
        </dgm:presLayoutVars>
      </dgm:prSet>
      <dgm:spPr/>
    </dgm:pt>
    <dgm:pt modelId="{D4319954-FA81-4163-B91A-4EEEAC747733}" type="pres">
      <dgm:prSet presAssocID="{6356DFF7-95F6-4946-98EE-AE211DB6E258}" presName="childComposite" presStyleCnt="0">
        <dgm:presLayoutVars>
          <dgm:chMax val="0"/>
          <dgm:chPref val="0"/>
        </dgm:presLayoutVars>
      </dgm:prSet>
      <dgm:spPr/>
    </dgm:pt>
    <dgm:pt modelId="{803B81F6-8B23-4FEC-96D3-F5A75DE95221}" type="pres">
      <dgm:prSet presAssocID="{6356DFF7-95F6-4946-98EE-AE211DB6E258}" presName="ChildAccent" presStyleLbl="solidFgAcc1" presStyleIdx="4" presStyleCnt="8"/>
      <dgm:spPr/>
    </dgm:pt>
    <dgm:pt modelId="{9D2163A2-A5EB-48D8-AAC8-97DB1D01DC89}" type="pres">
      <dgm:prSet presAssocID="{6356DFF7-95F6-4946-98EE-AE211DB6E258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371EC70-A795-4373-979A-26A05F476C79}" type="pres">
      <dgm:prSet presAssocID="{08D5121A-C94F-442B-8B7E-70DBAF68BB55}" presName="childComposite" presStyleCnt="0">
        <dgm:presLayoutVars>
          <dgm:chMax val="0"/>
          <dgm:chPref val="0"/>
        </dgm:presLayoutVars>
      </dgm:prSet>
      <dgm:spPr/>
    </dgm:pt>
    <dgm:pt modelId="{7B586E48-C473-4283-984B-B43A1BA34C66}" type="pres">
      <dgm:prSet presAssocID="{08D5121A-C94F-442B-8B7E-70DBAF68BB55}" presName="ChildAccent" presStyleLbl="solidFgAcc1" presStyleIdx="5" presStyleCnt="8"/>
      <dgm:spPr/>
    </dgm:pt>
    <dgm:pt modelId="{E9F9FC8C-E23D-4ACE-92E6-E8520E5C2655}" type="pres">
      <dgm:prSet presAssocID="{08D5121A-C94F-442B-8B7E-70DBAF68BB5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94031EA3-72B9-48F0-9176-6292E3E6B6A7}" type="pres">
      <dgm:prSet presAssocID="{D142C1A8-E5F3-41F1-8B0F-712658B6EDD3}" presName="childComposite" presStyleCnt="0">
        <dgm:presLayoutVars>
          <dgm:chMax val="0"/>
          <dgm:chPref val="0"/>
        </dgm:presLayoutVars>
      </dgm:prSet>
      <dgm:spPr/>
    </dgm:pt>
    <dgm:pt modelId="{CEB5B9A1-C91C-4725-A573-DDC443D60AA9}" type="pres">
      <dgm:prSet presAssocID="{D142C1A8-E5F3-41F1-8B0F-712658B6EDD3}" presName="ChildAccent" presStyleLbl="solidFgAcc1" presStyleIdx="6" presStyleCnt="8"/>
      <dgm:spPr/>
    </dgm:pt>
    <dgm:pt modelId="{52EB541B-7181-448B-AE84-6D082F5ACE72}" type="pres">
      <dgm:prSet presAssocID="{D142C1A8-E5F3-41F1-8B0F-712658B6EDD3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360707A-A16E-4C45-BDEC-3CCA367D6CCC}" type="pres">
      <dgm:prSet presAssocID="{588AF492-9821-4783-81F9-E61F017CE22C}" presName="childComposite" presStyleCnt="0">
        <dgm:presLayoutVars>
          <dgm:chMax val="0"/>
          <dgm:chPref val="0"/>
        </dgm:presLayoutVars>
      </dgm:prSet>
      <dgm:spPr/>
    </dgm:pt>
    <dgm:pt modelId="{3FC0DFCF-EC57-4CC8-BF4B-655BC0FCCAE9}" type="pres">
      <dgm:prSet presAssocID="{588AF492-9821-4783-81F9-E61F017CE22C}" presName="ChildAccent" presStyleLbl="solidFgAcc1" presStyleIdx="7" presStyleCnt="8"/>
      <dgm:spPr/>
    </dgm:pt>
    <dgm:pt modelId="{FA24A42D-1ED2-43C2-9E3C-655B753A0C45}" type="pres">
      <dgm:prSet presAssocID="{588AF492-9821-4783-81F9-E61F017CE22C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7F1FA21B-490D-46D8-9299-6AA83F7BF42C}" type="presOf" srcId="{08D5121A-C94F-442B-8B7E-70DBAF68BB55}" destId="{E9F9FC8C-E23D-4ACE-92E6-E8520E5C2655}" srcOrd="0" destOrd="0" presId="urn:microsoft.com/office/officeart/2008/layout/SquareAccentList"/>
    <dgm:cxn modelId="{4EB1791C-2597-4AF3-8DBD-F7C4845DE4EB}" srcId="{1324F53E-1FDB-45B3-9B08-8AF042B99DF2}" destId="{6356DFF7-95F6-4946-98EE-AE211DB6E258}" srcOrd="0" destOrd="0" parTransId="{F62E224F-F221-443A-A0E8-C48257A532C1}" sibTransId="{5533A242-1D25-410E-AB7D-76E6D806F101}"/>
    <dgm:cxn modelId="{8A1D011F-3723-44FC-A975-9A566D44F728}" type="presOf" srcId="{AEE46F75-EABF-411A-AEE6-555405FFF838}" destId="{8175A488-8EEF-4FB1-BF30-8A4A5180762E}" srcOrd="0" destOrd="0" presId="urn:microsoft.com/office/officeart/2008/layout/SquareAccentList"/>
    <dgm:cxn modelId="{56C32E24-ECDA-42AF-AD43-B40BC8E74C4B}" type="presOf" srcId="{31122DA2-F18E-4563-8B08-AB73DFE2429F}" destId="{722E4CC7-8814-4AF3-B951-FD4EE8E9595F}" srcOrd="0" destOrd="0" presId="urn:microsoft.com/office/officeart/2008/layout/SquareAccentList"/>
    <dgm:cxn modelId="{03C96C24-B3E0-4425-A61C-A44502EC47D6}" srcId="{1324F53E-1FDB-45B3-9B08-8AF042B99DF2}" destId="{588AF492-9821-4783-81F9-E61F017CE22C}" srcOrd="3" destOrd="0" parTransId="{B879769C-BC19-439B-993C-1D6F4812DC40}" sibTransId="{AACA8D44-8A9E-4F04-8A74-97DE23870058}"/>
    <dgm:cxn modelId="{1815CD24-2A7E-4672-8AB2-84B133C17942}" srcId="{4B1DB337-F1E5-4FC4-ABB7-E14516D3F1B2}" destId="{E0429C9D-51BE-482A-8EB8-E206819968E3}" srcOrd="0" destOrd="0" parTransId="{48820012-15C8-468F-925D-3FA3A37F5D66}" sibTransId="{556B1013-BF03-4994-8300-7A3CDAE770A4}"/>
    <dgm:cxn modelId="{B0730C2A-5364-4D08-8B34-1B5A2B449141}" srcId="{E0429C9D-51BE-482A-8EB8-E206819968E3}" destId="{CC2BF908-98B6-4E32-A4EE-DFECFB1585B4}" srcOrd="1" destOrd="0" parTransId="{968FF224-C53E-46BE-A3F9-9F9D29C3606D}" sibTransId="{6FDD69A7-1765-400B-9470-8478E5F02BA6}"/>
    <dgm:cxn modelId="{56345F2B-E4DD-4E9B-ADA9-DDE57ACE7DCF}" srcId="{E0429C9D-51BE-482A-8EB8-E206819968E3}" destId="{589A4DB4-E4CD-4337-B438-E9B9385B82AC}" srcOrd="3" destOrd="0" parTransId="{52BEFBCC-2138-42A3-B0AD-AA91C053BD46}" sibTransId="{64122564-C30E-46C1-A439-43ECDC13EC20}"/>
    <dgm:cxn modelId="{A1796E69-4940-41DA-A3C9-0FB835C2685D}" srcId="{4B1DB337-F1E5-4FC4-ABB7-E14516D3F1B2}" destId="{1324F53E-1FDB-45B3-9B08-8AF042B99DF2}" srcOrd="1" destOrd="0" parTransId="{72F79499-5EC1-4C95-A6E4-8A18F1BFACA6}" sibTransId="{D87368A8-8FDF-4CC9-B098-69F892B7D112}"/>
    <dgm:cxn modelId="{8174B54B-192A-453B-92B4-4FAE6AF1CE56}" srcId="{1324F53E-1FDB-45B3-9B08-8AF042B99DF2}" destId="{08D5121A-C94F-442B-8B7E-70DBAF68BB55}" srcOrd="1" destOrd="0" parTransId="{A7A73694-0256-4F8B-8484-B9A542D245D2}" sibTransId="{C4D8B0BD-C82C-4478-A9E9-3E4058EF2401}"/>
    <dgm:cxn modelId="{9A13ED54-89DB-4DBD-A23E-0503E63B6451}" type="presOf" srcId="{589A4DB4-E4CD-4337-B438-E9B9385B82AC}" destId="{3C99BEF6-5490-4D17-8C60-24D288566269}" srcOrd="0" destOrd="0" presId="urn:microsoft.com/office/officeart/2008/layout/SquareAccentList"/>
    <dgm:cxn modelId="{F4E2447E-94DD-4DFE-8015-9507923F4C26}" type="presOf" srcId="{1324F53E-1FDB-45B3-9B08-8AF042B99DF2}" destId="{E75483A8-2D68-4F3F-BC4F-330B92AFB920}" srcOrd="0" destOrd="0" presId="urn:microsoft.com/office/officeart/2008/layout/SquareAccentList"/>
    <dgm:cxn modelId="{CE63BB7E-503C-421D-949C-D359EE5F2023}" type="presOf" srcId="{D142C1A8-E5F3-41F1-8B0F-712658B6EDD3}" destId="{52EB541B-7181-448B-AE84-6D082F5ACE72}" srcOrd="0" destOrd="0" presId="urn:microsoft.com/office/officeart/2008/layout/SquareAccentList"/>
    <dgm:cxn modelId="{BB62E67E-7952-4B88-807A-7F4C357698BC}" type="presOf" srcId="{CC2BF908-98B6-4E32-A4EE-DFECFB1585B4}" destId="{0C6DE5CB-3944-44A6-96D4-6A36903EED62}" srcOrd="0" destOrd="0" presId="urn:microsoft.com/office/officeart/2008/layout/SquareAccentList"/>
    <dgm:cxn modelId="{C601B080-F291-42C9-9C7F-06A0F53E7510}" srcId="{E0429C9D-51BE-482A-8EB8-E206819968E3}" destId="{31122DA2-F18E-4563-8B08-AB73DFE2429F}" srcOrd="2" destOrd="0" parTransId="{E30FA8CF-C175-4727-B10A-8569AF27C241}" sibTransId="{FC013C73-A755-48C5-A477-27C8C20A2F63}"/>
    <dgm:cxn modelId="{E298DB88-C9B1-427A-BF72-2B5DFCD4723B}" type="presOf" srcId="{E0429C9D-51BE-482A-8EB8-E206819968E3}" destId="{6C12FB32-0B42-4947-B687-7733E0DABFAA}" srcOrd="0" destOrd="0" presId="urn:microsoft.com/office/officeart/2008/layout/SquareAccentList"/>
    <dgm:cxn modelId="{15F5FF9A-5FF3-4ECF-81AE-5CF7461DB3D0}" srcId="{E0429C9D-51BE-482A-8EB8-E206819968E3}" destId="{AEE46F75-EABF-411A-AEE6-555405FFF838}" srcOrd="0" destOrd="0" parTransId="{1C945DCE-F136-4EB1-9646-A6665A1E86D8}" sibTransId="{C59A94DC-63C0-48DF-98B6-9CB87F4D9899}"/>
    <dgm:cxn modelId="{0AB3A2A5-84A8-4166-B50D-5DF0B66AD1F7}" type="presOf" srcId="{4B1DB337-F1E5-4FC4-ABB7-E14516D3F1B2}" destId="{66AF048F-CAE6-4BA4-BD95-C6C7202AC11D}" srcOrd="0" destOrd="0" presId="urn:microsoft.com/office/officeart/2008/layout/SquareAccentList"/>
    <dgm:cxn modelId="{0198CFC2-9465-433E-95EE-32BFC829FBB4}" srcId="{1324F53E-1FDB-45B3-9B08-8AF042B99DF2}" destId="{D142C1A8-E5F3-41F1-8B0F-712658B6EDD3}" srcOrd="2" destOrd="0" parTransId="{82817DC4-6D5E-4EF7-AB2C-41AAEB48DF67}" sibTransId="{766D085B-99C5-474F-B6C2-B9FC40E259D5}"/>
    <dgm:cxn modelId="{4472BFEC-2CEF-4AC2-A304-7C0D2B7E8BA1}" type="presOf" srcId="{588AF492-9821-4783-81F9-E61F017CE22C}" destId="{FA24A42D-1ED2-43C2-9E3C-655B753A0C45}" srcOrd="0" destOrd="0" presId="urn:microsoft.com/office/officeart/2008/layout/SquareAccentList"/>
    <dgm:cxn modelId="{109E1FEF-A432-4949-BB61-8A25F3A896C8}" type="presOf" srcId="{6356DFF7-95F6-4946-98EE-AE211DB6E258}" destId="{9D2163A2-A5EB-48D8-AAC8-97DB1D01DC89}" srcOrd="0" destOrd="0" presId="urn:microsoft.com/office/officeart/2008/layout/SquareAccentList"/>
    <dgm:cxn modelId="{69CE4130-94A6-4F9B-A904-F0B1543E0825}" type="presParOf" srcId="{66AF048F-CAE6-4BA4-BD95-C6C7202AC11D}" destId="{EC71FF8F-40B9-4531-BBAE-BF3614892E60}" srcOrd="0" destOrd="0" presId="urn:microsoft.com/office/officeart/2008/layout/SquareAccentList"/>
    <dgm:cxn modelId="{FCFDEBA5-E2A6-44FE-B0A3-F08D87AE5A9C}" type="presParOf" srcId="{EC71FF8F-40B9-4531-BBAE-BF3614892E60}" destId="{D4C3C7FE-1084-4670-9E12-22424556FB9A}" srcOrd="0" destOrd="0" presId="urn:microsoft.com/office/officeart/2008/layout/SquareAccentList"/>
    <dgm:cxn modelId="{97711EA3-B885-4ACB-B53F-ECF6842E5E83}" type="presParOf" srcId="{D4C3C7FE-1084-4670-9E12-22424556FB9A}" destId="{FC25F54E-F0A8-410C-A97C-B01CBBE5DCCA}" srcOrd="0" destOrd="0" presId="urn:microsoft.com/office/officeart/2008/layout/SquareAccentList"/>
    <dgm:cxn modelId="{B7EDB33F-A804-4424-8BF9-7A581984C416}" type="presParOf" srcId="{D4C3C7FE-1084-4670-9E12-22424556FB9A}" destId="{10DF2CD2-4190-4FA1-AAA5-00FED8D60C4A}" srcOrd="1" destOrd="0" presId="urn:microsoft.com/office/officeart/2008/layout/SquareAccentList"/>
    <dgm:cxn modelId="{AD8A845F-249C-4386-99EC-5B3718B68F37}" type="presParOf" srcId="{D4C3C7FE-1084-4670-9E12-22424556FB9A}" destId="{6C12FB32-0B42-4947-B687-7733E0DABFAA}" srcOrd="2" destOrd="0" presId="urn:microsoft.com/office/officeart/2008/layout/SquareAccentList"/>
    <dgm:cxn modelId="{002950F3-96DF-4A71-9055-29FE119EECCF}" type="presParOf" srcId="{EC71FF8F-40B9-4531-BBAE-BF3614892E60}" destId="{B337BDC2-2598-4551-BD1E-A175B6199E87}" srcOrd="1" destOrd="0" presId="urn:microsoft.com/office/officeart/2008/layout/SquareAccentList"/>
    <dgm:cxn modelId="{B69C13D6-0109-4FCD-89C9-F296F4798ED4}" type="presParOf" srcId="{B337BDC2-2598-4551-BD1E-A175B6199E87}" destId="{31144A10-FAB2-4DFB-A89F-1D45444067D0}" srcOrd="0" destOrd="0" presId="urn:microsoft.com/office/officeart/2008/layout/SquareAccentList"/>
    <dgm:cxn modelId="{1CC115AC-4EE0-49E9-A115-E2B36E1EC545}" type="presParOf" srcId="{31144A10-FAB2-4DFB-A89F-1D45444067D0}" destId="{EA942EC9-64BF-41FA-8458-ABC7EEF06C30}" srcOrd="0" destOrd="0" presId="urn:microsoft.com/office/officeart/2008/layout/SquareAccentList"/>
    <dgm:cxn modelId="{8F23E4DD-D08F-4EA7-84FA-2DF9E7AA64AD}" type="presParOf" srcId="{31144A10-FAB2-4DFB-A89F-1D45444067D0}" destId="{8175A488-8EEF-4FB1-BF30-8A4A5180762E}" srcOrd="1" destOrd="0" presId="urn:microsoft.com/office/officeart/2008/layout/SquareAccentList"/>
    <dgm:cxn modelId="{E0C10027-51DC-4113-8DB9-85481C04B33A}" type="presParOf" srcId="{B337BDC2-2598-4551-BD1E-A175B6199E87}" destId="{C706BEC4-765B-4DDB-B5C5-ECA438E659B3}" srcOrd="1" destOrd="0" presId="urn:microsoft.com/office/officeart/2008/layout/SquareAccentList"/>
    <dgm:cxn modelId="{50D5DB61-CE59-44BA-B37B-BEA852BB9BDC}" type="presParOf" srcId="{C706BEC4-765B-4DDB-B5C5-ECA438E659B3}" destId="{EAFFA967-23DC-457B-B3C3-01F29C0B2D3F}" srcOrd="0" destOrd="0" presId="urn:microsoft.com/office/officeart/2008/layout/SquareAccentList"/>
    <dgm:cxn modelId="{18EA915E-AA90-474F-9DCF-D1A53D60904E}" type="presParOf" srcId="{C706BEC4-765B-4DDB-B5C5-ECA438E659B3}" destId="{0C6DE5CB-3944-44A6-96D4-6A36903EED62}" srcOrd="1" destOrd="0" presId="urn:microsoft.com/office/officeart/2008/layout/SquareAccentList"/>
    <dgm:cxn modelId="{EDD20C45-5F4A-4CE9-B6C6-43835E0D6E66}" type="presParOf" srcId="{B337BDC2-2598-4551-BD1E-A175B6199E87}" destId="{B822C768-8E5C-4E15-AC4B-7AA1AC444F78}" srcOrd="2" destOrd="0" presId="urn:microsoft.com/office/officeart/2008/layout/SquareAccentList"/>
    <dgm:cxn modelId="{CA2A7219-0947-46DE-8451-A890A650CAEA}" type="presParOf" srcId="{B822C768-8E5C-4E15-AC4B-7AA1AC444F78}" destId="{3E3A1934-996D-4C27-80E2-75DAE3C90F81}" srcOrd="0" destOrd="0" presId="urn:microsoft.com/office/officeart/2008/layout/SquareAccentList"/>
    <dgm:cxn modelId="{299BB281-4B9A-4B2D-8919-F510CE853C89}" type="presParOf" srcId="{B822C768-8E5C-4E15-AC4B-7AA1AC444F78}" destId="{722E4CC7-8814-4AF3-B951-FD4EE8E9595F}" srcOrd="1" destOrd="0" presId="urn:microsoft.com/office/officeart/2008/layout/SquareAccentList"/>
    <dgm:cxn modelId="{4702714B-B4A5-4547-8EA1-5525401256FB}" type="presParOf" srcId="{B337BDC2-2598-4551-BD1E-A175B6199E87}" destId="{C30F0BD3-80F0-4D7D-962F-495F2F4C2068}" srcOrd="3" destOrd="0" presId="urn:microsoft.com/office/officeart/2008/layout/SquareAccentList"/>
    <dgm:cxn modelId="{4D2C26A4-D3E7-4761-B6AA-554092E749FA}" type="presParOf" srcId="{C30F0BD3-80F0-4D7D-962F-495F2F4C2068}" destId="{E5B88A6C-CFEA-47B3-A9A1-4B3C97B6996F}" srcOrd="0" destOrd="0" presId="urn:microsoft.com/office/officeart/2008/layout/SquareAccentList"/>
    <dgm:cxn modelId="{DB8779A6-4C15-45B8-93BA-E78DB586C82A}" type="presParOf" srcId="{C30F0BD3-80F0-4D7D-962F-495F2F4C2068}" destId="{3C99BEF6-5490-4D17-8C60-24D288566269}" srcOrd="1" destOrd="0" presId="urn:microsoft.com/office/officeart/2008/layout/SquareAccentList"/>
    <dgm:cxn modelId="{C0712A2F-FF67-4122-87B8-6056AF1F12AE}" type="presParOf" srcId="{66AF048F-CAE6-4BA4-BD95-C6C7202AC11D}" destId="{1DDAEED4-A1AD-4CC3-934D-EBC23D8FB8E9}" srcOrd="1" destOrd="0" presId="urn:microsoft.com/office/officeart/2008/layout/SquareAccentList"/>
    <dgm:cxn modelId="{D98551FD-1D03-488A-94E6-E4D0816189FF}" type="presParOf" srcId="{1DDAEED4-A1AD-4CC3-934D-EBC23D8FB8E9}" destId="{F8D3A045-5610-4908-845A-1922068AFAFB}" srcOrd="0" destOrd="0" presId="urn:microsoft.com/office/officeart/2008/layout/SquareAccentList"/>
    <dgm:cxn modelId="{7C232AA8-4A7E-45E0-BEEF-777A82069582}" type="presParOf" srcId="{F8D3A045-5610-4908-845A-1922068AFAFB}" destId="{54E98A11-8412-4CF7-9FA0-C5EBA9CBC424}" srcOrd="0" destOrd="0" presId="urn:microsoft.com/office/officeart/2008/layout/SquareAccentList"/>
    <dgm:cxn modelId="{87525002-345C-4FBD-8F38-23910189FAA9}" type="presParOf" srcId="{F8D3A045-5610-4908-845A-1922068AFAFB}" destId="{DB8D5633-54D4-4B59-A2D3-1DA5FED82184}" srcOrd="1" destOrd="0" presId="urn:microsoft.com/office/officeart/2008/layout/SquareAccentList"/>
    <dgm:cxn modelId="{8E8D72D4-7DA5-4801-A65E-CEA0DA93B475}" type="presParOf" srcId="{F8D3A045-5610-4908-845A-1922068AFAFB}" destId="{E75483A8-2D68-4F3F-BC4F-330B92AFB920}" srcOrd="2" destOrd="0" presId="urn:microsoft.com/office/officeart/2008/layout/SquareAccentList"/>
    <dgm:cxn modelId="{A6662386-A70D-469B-B27D-161E8F96F762}" type="presParOf" srcId="{1DDAEED4-A1AD-4CC3-934D-EBC23D8FB8E9}" destId="{B86DD2B4-FEAD-4E44-9A4F-9E9777817084}" srcOrd="1" destOrd="0" presId="urn:microsoft.com/office/officeart/2008/layout/SquareAccentList"/>
    <dgm:cxn modelId="{91A15028-219D-4D14-A395-89F7D8F9F438}" type="presParOf" srcId="{B86DD2B4-FEAD-4E44-9A4F-9E9777817084}" destId="{D4319954-FA81-4163-B91A-4EEEAC747733}" srcOrd="0" destOrd="0" presId="urn:microsoft.com/office/officeart/2008/layout/SquareAccentList"/>
    <dgm:cxn modelId="{C411B0D3-459E-407B-80F4-81717AB7C681}" type="presParOf" srcId="{D4319954-FA81-4163-B91A-4EEEAC747733}" destId="{803B81F6-8B23-4FEC-96D3-F5A75DE95221}" srcOrd="0" destOrd="0" presId="urn:microsoft.com/office/officeart/2008/layout/SquareAccentList"/>
    <dgm:cxn modelId="{B86F9C3C-14FE-412F-8A06-EEF099F2F5FA}" type="presParOf" srcId="{D4319954-FA81-4163-B91A-4EEEAC747733}" destId="{9D2163A2-A5EB-48D8-AAC8-97DB1D01DC89}" srcOrd="1" destOrd="0" presId="urn:microsoft.com/office/officeart/2008/layout/SquareAccentList"/>
    <dgm:cxn modelId="{87AF2CF2-4D0D-4F67-A835-D7ACC0F745D7}" type="presParOf" srcId="{B86DD2B4-FEAD-4E44-9A4F-9E9777817084}" destId="{D371EC70-A795-4373-979A-26A05F476C79}" srcOrd="1" destOrd="0" presId="urn:microsoft.com/office/officeart/2008/layout/SquareAccentList"/>
    <dgm:cxn modelId="{DB672512-5737-4A92-878F-27703D3F31A1}" type="presParOf" srcId="{D371EC70-A795-4373-979A-26A05F476C79}" destId="{7B586E48-C473-4283-984B-B43A1BA34C66}" srcOrd="0" destOrd="0" presId="urn:microsoft.com/office/officeart/2008/layout/SquareAccentList"/>
    <dgm:cxn modelId="{B54FED90-E5EF-4559-9DD8-68204C87458D}" type="presParOf" srcId="{D371EC70-A795-4373-979A-26A05F476C79}" destId="{E9F9FC8C-E23D-4ACE-92E6-E8520E5C2655}" srcOrd="1" destOrd="0" presId="urn:microsoft.com/office/officeart/2008/layout/SquareAccentList"/>
    <dgm:cxn modelId="{DF88C82D-1910-4E39-BA54-D16836DA8208}" type="presParOf" srcId="{B86DD2B4-FEAD-4E44-9A4F-9E9777817084}" destId="{94031EA3-72B9-48F0-9176-6292E3E6B6A7}" srcOrd="2" destOrd="0" presId="urn:microsoft.com/office/officeart/2008/layout/SquareAccentList"/>
    <dgm:cxn modelId="{AED3E616-DDDA-447F-8264-155610F4F056}" type="presParOf" srcId="{94031EA3-72B9-48F0-9176-6292E3E6B6A7}" destId="{CEB5B9A1-C91C-4725-A573-DDC443D60AA9}" srcOrd="0" destOrd="0" presId="urn:microsoft.com/office/officeart/2008/layout/SquareAccentList"/>
    <dgm:cxn modelId="{DD2C9E20-F326-4539-A593-EA9643AF84E8}" type="presParOf" srcId="{94031EA3-72B9-48F0-9176-6292E3E6B6A7}" destId="{52EB541B-7181-448B-AE84-6D082F5ACE72}" srcOrd="1" destOrd="0" presId="urn:microsoft.com/office/officeart/2008/layout/SquareAccentList"/>
    <dgm:cxn modelId="{6CD60F53-165E-40D6-AACC-9B0BBC5A0A59}" type="presParOf" srcId="{B86DD2B4-FEAD-4E44-9A4F-9E9777817084}" destId="{6360707A-A16E-4C45-BDEC-3CCA367D6CCC}" srcOrd="3" destOrd="0" presId="urn:microsoft.com/office/officeart/2008/layout/SquareAccentList"/>
    <dgm:cxn modelId="{D6823940-6A33-4167-9A92-C45DC6EFF7B3}" type="presParOf" srcId="{6360707A-A16E-4C45-BDEC-3CCA367D6CCC}" destId="{3FC0DFCF-EC57-4CC8-BF4B-655BC0FCCAE9}" srcOrd="0" destOrd="0" presId="urn:microsoft.com/office/officeart/2008/layout/SquareAccentList"/>
    <dgm:cxn modelId="{EA59AD19-2DF7-4CDB-954C-57B6E94906B6}" type="presParOf" srcId="{6360707A-A16E-4C45-BDEC-3CCA367D6CCC}" destId="{FA24A42D-1ED2-43C2-9E3C-655B753A0C4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AF363-FD25-4F11-91FB-052A3E735F15}">
      <dsp:nvSpPr>
        <dsp:cNvPr id="0" name=""/>
        <dsp:cNvSpPr/>
      </dsp:nvSpPr>
      <dsp:spPr>
        <a:xfrm>
          <a:off x="112787" y="519"/>
          <a:ext cx="838364" cy="41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</a:t>
          </a:r>
        </a:p>
      </dsp:txBody>
      <dsp:txXfrm>
        <a:off x="125064" y="12796"/>
        <a:ext cx="813810" cy="394628"/>
      </dsp:txXfrm>
    </dsp:sp>
    <dsp:sp modelId="{FEE2F92B-6900-42DB-9F0B-31B8663FDA5C}">
      <dsp:nvSpPr>
        <dsp:cNvPr id="0" name=""/>
        <dsp:cNvSpPr/>
      </dsp:nvSpPr>
      <dsp:spPr>
        <a:xfrm>
          <a:off x="150903" y="419701"/>
          <a:ext cx="91440" cy="314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86"/>
              </a:lnTo>
              <a:lnTo>
                <a:pt x="129556" y="31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4EB5C-4D4E-4D5D-AB34-C97A0168BF44}">
      <dsp:nvSpPr>
        <dsp:cNvPr id="0" name=""/>
        <dsp:cNvSpPr/>
      </dsp:nvSpPr>
      <dsp:spPr>
        <a:xfrm>
          <a:off x="280460" y="524497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0</a:t>
          </a:r>
        </a:p>
      </dsp:txBody>
      <dsp:txXfrm>
        <a:off x="292737" y="536774"/>
        <a:ext cx="646137" cy="394628"/>
      </dsp:txXfrm>
    </dsp:sp>
    <dsp:sp modelId="{02CB9F5B-8C20-4C1D-AF78-6ABD499C428B}">
      <dsp:nvSpPr>
        <dsp:cNvPr id="0" name=""/>
        <dsp:cNvSpPr/>
      </dsp:nvSpPr>
      <dsp:spPr>
        <a:xfrm>
          <a:off x="150903" y="419701"/>
          <a:ext cx="91440" cy="838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8364"/>
              </a:lnTo>
              <a:lnTo>
                <a:pt x="129556" y="838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AFEED-CE3E-43F1-B2AD-E241048332F8}">
      <dsp:nvSpPr>
        <dsp:cNvPr id="0" name=""/>
        <dsp:cNvSpPr/>
      </dsp:nvSpPr>
      <dsp:spPr>
        <a:xfrm>
          <a:off x="280460" y="1048475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</dsp:txBody>
      <dsp:txXfrm>
        <a:off x="292737" y="1060752"/>
        <a:ext cx="646137" cy="394628"/>
      </dsp:txXfrm>
    </dsp:sp>
    <dsp:sp modelId="{DB483BD6-44EE-4414-B947-1153DF2BAE7E}">
      <dsp:nvSpPr>
        <dsp:cNvPr id="0" name=""/>
        <dsp:cNvSpPr/>
      </dsp:nvSpPr>
      <dsp:spPr>
        <a:xfrm>
          <a:off x="150903" y="419701"/>
          <a:ext cx="91440" cy="1362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2343"/>
              </a:lnTo>
              <a:lnTo>
                <a:pt x="129556" y="136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F596A-2268-4951-B026-C6B9014B58B7}">
      <dsp:nvSpPr>
        <dsp:cNvPr id="0" name=""/>
        <dsp:cNvSpPr/>
      </dsp:nvSpPr>
      <dsp:spPr>
        <a:xfrm>
          <a:off x="280460" y="1572453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292737" y="1584730"/>
        <a:ext cx="646137" cy="394628"/>
      </dsp:txXfrm>
    </dsp:sp>
    <dsp:sp modelId="{96D9D526-2505-4137-A926-726C07E2D727}">
      <dsp:nvSpPr>
        <dsp:cNvPr id="0" name=""/>
        <dsp:cNvSpPr/>
      </dsp:nvSpPr>
      <dsp:spPr>
        <a:xfrm>
          <a:off x="150903" y="419701"/>
          <a:ext cx="91440" cy="1886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6321"/>
              </a:lnTo>
              <a:lnTo>
                <a:pt x="129556" y="1886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3CF25-00A6-4A78-BD59-DFB417C9A7CF}">
      <dsp:nvSpPr>
        <dsp:cNvPr id="0" name=""/>
        <dsp:cNvSpPr/>
      </dsp:nvSpPr>
      <dsp:spPr>
        <a:xfrm>
          <a:off x="280460" y="2096431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</dsp:txBody>
      <dsp:txXfrm>
        <a:off x="292737" y="2108708"/>
        <a:ext cx="646137" cy="394628"/>
      </dsp:txXfrm>
    </dsp:sp>
    <dsp:sp modelId="{6149A973-CD51-4587-B6DA-658D1392E4B5}">
      <dsp:nvSpPr>
        <dsp:cNvPr id="0" name=""/>
        <dsp:cNvSpPr/>
      </dsp:nvSpPr>
      <dsp:spPr>
        <a:xfrm>
          <a:off x="150903" y="419701"/>
          <a:ext cx="91440" cy="241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299"/>
              </a:lnTo>
              <a:lnTo>
                <a:pt x="129556" y="2410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7DF09-3DB2-4D9E-BD98-641B0F9AA1E6}">
      <dsp:nvSpPr>
        <dsp:cNvPr id="0" name=""/>
        <dsp:cNvSpPr/>
      </dsp:nvSpPr>
      <dsp:spPr>
        <a:xfrm>
          <a:off x="280460" y="2620410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292737" y="2632687"/>
        <a:ext cx="646137" cy="394628"/>
      </dsp:txXfrm>
    </dsp:sp>
    <dsp:sp modelId="{8D743531-A2F3-4171-BE14-DE6AC459FB84}">
      <dsp:nvSpPr>
        <dsp:cNvPr id="0" name=""/>
        <dsp:cNvSpPr/>
      </dsp:nvSpPr>
      <dsp:spPr>
        <a:xfrm>
          <a:off x="1160743" y="519"/>
          <a:ext cx="838364" cy="41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muestra</a:t>
          </a:r>
        </a:p>
      </dsp:txBody>
      <dsp:txXfrm>
        <a:off x="1173020" y="12796"/>
        <a:ext cx="813810" cy="394628"/>
      </dsp:txXfrm>
    </dsp:sp>
    <dsp:sp modelId="{5020D32F-23B1-46FB-8F55-5E07FE0C50C3}">
      <dsp:nvSpPr>
        <dsp:cNvPr id="0" name=""/>
        <dsp:cNvSpPr/>
      </dsp:nvSpPr>
      <dsp:spPr>
        <a:xfrm>
          <a:off x="1198860" y="419701"/>
          <a:ext cx="91440" cy="314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86"/>
              </a:lnTo>
              <a:lnTo>
                <a:pt x="129556" y="31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53D0-2138-433C-84A2-F6444087B1E7}">
      <dsp:nvSpPr>
        <dsp:cNvPr id="0" name=""/>
        <dsp:cNvSpPr/>
      </dsp:nvSpPr>
      <dsp:spPr>
        <a:xfrm>
          <a:off x="1328416" y="524497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0</a:t>
          </a:r>
        </a:p>
      </dsp:txBody>
      <dsp:txXfrm>
        <a:off x="1340693" y="536774"/>
        <a:ext cx="646137" cy="394628"/>
      </dsp:txXfrm>
    </dsp:sp>
    <dsp:sp modelId="{41CCBC16-C233-434D-A904-8634FFB38D68}">
      <dsp:nvSpPr>
        <dsp:cNvPr id="0" name=""/>
        <dsp:cNvSpPr/>
      </dsp:nvSpPr>
      <dsp:spPr>
        <a:xfrm>
          <a:off x="1198860" y="419701"/>
          <a:ext cx="91440" cy="838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8364"/>
              </a:lnTo>
              <a:lnTo>
                <a:pt x="129556" y="838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144D-43F2-45C2-BA9D-1160D6E78C3F}">
      <dsp:nvSpPr>
        <dsp:cNvPr id="0" name=""/>
        <dsp:cNvSpPr/>
      </dsp:nvSpPr>
      <dsp:spPr>
        <a:xfrm>
          <a:off x="1328416" y="1048475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</dsp:txBody>
      <dsp:txXfrm>
        <a:off x="1340693" y="1060752"/>
        <a:ext cx="646137" cy="394628"/>
      </dsp:txXfrm>
    </dsp:sp>
    <dsp:sp modelId="{E2EB86A6-32E9-4CC8-AAFB-6A04A1C5743D}">
      <dsp:nvSpPr>
        <dsp:cNvPr id="0" name=""/>
        <dsp:cNvSpPr/>
      </dsp:nvSpPr>
      <dsp:spPr>
        <a:xfrm>
          <a:off x="1198860" y="419701"/>
          <a:ext cx="91440" cy="1362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2343"/>
              </a:lnTo>
              <a:lnTo>
                <a:pt x="129556" y="136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C09D1-01F6-4643-AB29-9E1BCA0F1036}">
      <dsp:nvSpPr>
        <dsp:cNvPr id="0" name=""/>
        <dsp:cNvSpPr/>
      </dsp:nvSpPr>
      <dsp:spPr>
        <a:xfrm>
          <a:off x="1328416" y="1572453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1340693" y="1584730"/>
        <a:ext cx="646137" cy="394628"/>
      </dsp:txXfrm>
    </dsp:sp>
    <dsp:sp modelId="{934797DC-2CC0-4A5D-B860-2F1E6B7F7B14}">
      <dsp:nvSpPr>
        <dsp:cNvPr id="0" name=""/>
        <dsp:cNvSpPr/>
      </dsp:nvSpPr>
      <dsp:spPr>
        <a:xfrm>
          <a:off x="1198860" y="419701"/>
          <a:ext cx="91440" cy="1886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6321"/>
              </a:lnTo>
              <a:lnTo>
                <a:pt x="129556" y="1886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E9A95-F09D-4A2F-9557-7F5A6C8CDC12}">
      <dsp:nvSpPr>
        <dsp:cNvPr id="0" name=""/>
        <dsp:cNvSpPr/>
      </dsp:nvSpPr>
      <dsp:spPr>
        <a:xfrm>
          <a:off x="1328416" y="2096431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</dsp:txBody>
      <dsp:txXfrm>
        <a:off x="1340693" y="2108708"/>
        <a:ext cx="646137" cy="394628"/>
      </dsp:txXfrm>
    </dsp:sp>
    <dsp:sp modelId="{1627312B-C50D-4CB6-94F2-F91617097DD2}">
      <dsp:nvSpPr>
        <dsp:cNvPr id="0" name=""/>
        <dsp:cNvSpPr/>
      </dsp:nvSpPr>
      <dsp:spPr>
        <a:xfrm>
          <a:off x="1198860" y="419701"/>
          <a:ext cx="91440" cy="241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299"/>
              </a:lnTo>
              <a:lnTo>
                <a:pt x="129556" y="2410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5537-E349-4D4B-9EDD-1F371EE3CC55}">
      <dsp:nvSpPr>
        <dsp:cNvPr id="0" name=""/>
        <dsp:cNvSpPr/>
      </dsp:nvSpPr>
      <dsp:spPr>
        <a:xfrm>
          <a:off x="1328416" y="2620410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1340693" y="2632687"/>
        <a:ext cx="646137" cy="394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5F54E-F0A8-410C-A97C-B01CBBE5DCCA}">
      <dsp:nvSpPr>
        <dsp:cNvPr id="0" name=""/>
        <dsp:cNvSpPr/>
      </dsp:nvSpPr>
      <dsp:spPr>
        <a:xfrm>
          <a:off x="996" y="397685"/>
          <a:ext cx="1881701" cy="221376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10DF2CD2-4190-4FA1-AAA5-00FED8D60C4A}">
      <dsp:nvSpPr>
        <dsp:cNvPr id="0" name=""/>
        <dsp:cNvSpPr/>
      </dsp:nvSpPr>
      <dsp:spPr>
        <a:xfrm>
          <a:off x="996" y="480825"/>
          <a:ext cx="138236" cy="138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2FB32-0B42-4947-B687-7733E0DABFAA}">
      <dsp:nvSpPr>
        <dsp:cNvPr id="0" name=""/>
        <dsp:cNvSpPr/>
      </dsp:nvSpPr>
      <dsp:spPr>
        <a:xfrm>
          <a:off x="996" y="0"/>
          <a:ext cx="1881701" cy="39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accent5">
                  <a:lumMod val="75000"/>
                </a:schemeClr>
              </a:solidFill>
            </a:rPr>
            <a:t>x</a:t>
          </a:r>
        </a:p>
      </dsp:txBody>
      <dsp:txXfrm>
        <a:off x="996" y="0"/>
        <a:ext cx="1881701" cy="397685"/>
      </dsp:txXfrm>
    </dsp:sp>
    <dsp:sp modelId="{EA942EC9-64BF-41FA-8458-ABC7EEF06C30}">
      <dsp:nvSpPr>
        <dsp:cNvPr id="0" name=""/>
        <dsp:cNvSpPr/>
      </dsp:nvSpPr>
      <dsp:spPr>
        <a:xfrm>
          <a:off x="996" y="803050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5A488-8EEF-4FB1-BF30-8A4A5180762E}">
      <dsp:nvSpPr>
        <dsp:cNvPr id="0" name=""/>
        <dsp:cNvSpPr/>
      </dsp:nvSpPr>
      <dsp:spPr>
        <a:xfrm>
          <a:off x="132715" y="711056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132715" y="711056"/>
        <a:ext cx="1749982" cy="322221"/>
      </dsp:txXfrm>
    </dsp:sp>
    <dsp:sp modelId="{EAFFA967-23DC-457B-B3C3-01F29C0B2D3F}">
      <dsp:nvSpPr>
        <dsp:cNvPr id="0" name=""/>
        <dsp:cNvSpPr/>
      </dsp:nvSpPr>
      <dsp:spPr>
        <a:xfrm>
          <a:off x="996" y="1125272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E5CB-3944-44A6-96D4-6A36903EED62}">
      <dsp:nvSpPr>
        <dsp:cNvPr id="0" name=""/>
        <dsp:cNvSpPr/>
      </dsp:nvSpPr>
      <dsp:spPr>
        <a:xfrm>
          <a:off x="132715" y="1033278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132715" y="1033278"/>
        <a:ext cx="1749982" cy="322221"/>
      </dsp:txXfrm>
    </dsp:sp>
    <dsp:sp modelId="{3E3A1934-996D-4C27-80E2-75DAE3C90F81}">
      <dsp:nvSpPr>
        <dsp:cNvPr id="0" name=""/>
        <dsp:cNvSpPr/>
      </dsp:nvSpPr>
      <dsp:spPr>
        <a:xfrm>
          <a:off x="996" y="1447494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E4CC7-8814-4AF3-B951-FD4EE8E9595F}">
      <dsp:nvSpPr>
        <dsp:cNvPr id="0" name=""/>
        <dsp:cNvSpPr/>
      </dsp:nvSpPr>
      <dsp:spPr>
        <a:xfrm>
          <a:off x="132715" y="1355500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132715" y="1355500"/>
        <a:ext cx="1749982" cy="322221"/>
      </dsp:txXfrm>
    </dsp:sp>
    <dsp:sp modelId="{E5B88A6C-CFEA-47B3-A9A1-4B3C97B6996F}">
      <dsp:nvSpPr>
        <dsp:cNvPr id="0" name=""/>
        <dsp:cNvSpPr/>
      </dsp:nvSpPr>
      <dsp:spPr>
        <a:xfrm>
          <a:off x="996" y="1769716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9BEF6-5490-4D17-8C60-24D288566269}">
      <dsp:nvSpPr>
        <dsp:cNvPr id="0" name=""/>
        <dsp:cNvSpPr/>
      </dsp:nvSpPr>
      <dsp:spPr>
        <a:xfrm>
          <a:off x="132715" y="1677722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132715" y="1677722"/>
        <a:ext cx="1749982" cy="322221"/>
      </dsp:txXfrm>
    </dsp:sp>
    <dsp:sp modelId="{54E98A11-8412-4CF7-9FA0-C5EBA9CBC424}">
      <dsp:nvSpPr>
        <dsp:cNvPr id="0" name=""/>
        <dsp:cNvSpPr/>
      </dsp:nvSpPr>
      <dsp:spPr>
        <a:xfrm>
          <a:off x="1976783" y="397685"/>
          <a:ext cx="1881701" cy="221376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D5633-54D4-4B59-A2D3-1DA5FED82184}">
      <dsp:nvSpPr>
        <dsp:cNvPr id="0" name=""/>
        <dsp:cNvSpPr/>
      </dsp:nvSpPr>
      <dsp:spPr>
        <a:xfrm>
          <a:off x="1976783" y="480825"/>
          <a:ext cx="138236" cy="138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483A8-2D68-4F3F-BC4F-330B92AFB920}">
      <dsp:nvSpPr>
        <dsp:cNvPr id="0" name=""/>
        <dsp:cNvSpPr/>
      </dsp:nvSpPr>
      <dsp:spPr>
        <a:xfrm>
          <a:off x="1976783" y="0"/>
          <a:ext cx="1881701" cy="39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sp:txBody>
      <dsp:txXfrm>
        <a:off x="1976783" y="0"/>
        <a:ext cx="1881701" cy="397685"/>
      </dsp:txXfrm>
    </dsp:sp>
    <dsp:sp modelId="{803B81F6-8B23-4FEC-96D3-F5A75DE95221}">
      <dsp:nvSpPr>
        <dsp:cNvPr id="0" name=""/>
        <dsp:cNvSpPr/>
      </dsp:nvSpPr>
      <dsp:spPr>
        <a:xfrm>
          <a:off x="1976783" y="803050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63A2-A5EB-48D8-AAC8-97DB1D01DC89}">
      <dsp:nvSpPr>
        <dsp:cNvPr id="0" name=""/>
        <dsp:cNvSpPr/>
      </dsp:nvSpPr>
      <dsp:spPr>
        <a:xfrm>
          <a:off x="2108502" y="711056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2108502" y="711056"/>
        <a:ext cx="1749982" cy="322221"/>
      </dsp:txXfrm>
    </dsp:sp>
    <dsp:sp modelId="{7B586E48-C473-4283-984B-B43A1BA34C66}">
      <dsp:nvSpPr>
        <dsp:cNvPr id="0" name=""/>
        <dsp:cNvSpPr/>
      </dsp:nvSpPr>
      <dsp:spPr>
        <a:xfrm>
          <a:off x="1976783" y="1125272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9FC8C-E23D-4ACE-92E6-E8520E5C2655}">
      <dsp:nvSpPr>
        <dsp:cNvPr id="0" name=""/>
        <dsp:cNvSpPr/>
      </dsp:nvSpPr>
      <dsp:spPr>
        <a:xfrm>
          <a:off x="2108502" y="1033278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2108502" y="1033278"/>
        <a:ext cx="1749982" cy="322221"/>
      </dsp:txXfrm>
    </dsp:sp>
    <dsp:sp modelId="{CEB5B9A1-C91C-4725-A573-DDC443D60AA9}">
      <dsp:nvSpPr>
        <dsp:cNvPr id="0" name=""/>
        <dsp:cNvSpPr/>
      </dsp:nvSpPr>
      <dsp:spPr>
        <a:xfrm>
          <a:off x="1976783" y="1447494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B541B-7181-448B-AE84-6D082F5ACE72}">
      <dsp:nvSpPr>
        <dsp:cNvPr id="0" name=""/>
        <dsp:cNvSpPr/>
      </dsp:nvSpPr>
      <dsp:spPr>
        <a:xfrm>
          <a:off x="2108502" y="1355500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2108502" y="1355500"/>
        <a:ext cx="1749982" cy="322221"/>
      </dsp:txXfrm>
    </dsp:sp>
    <dsp:sp modelId="{3FC0DFCF-EC57-4CC8-BF4B-655BC0FCCAE9}">
      <dsp:nvSpPr>
        <dsp:cNvPr id="0" name=""/>
        <dsp:cNvSpPr/>
      </dsp:nvSpPr>
      <dsp:spPr>
        <a:xfrm>
          <a:off x="1976783" y="1769716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4A42D-1ED2-43C2-9E3C-655B753A0C45}">
      <dsp:nvSpPr>
        <dsp:cNvPr id="0" name=""/>
        <dsp:cNvSpPr/>
      </dsp:nvSpPr>
      <dsp:spPr>
        <a:xfrm>
          <a:off x="2108502" y="1677722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2108502" y="1677722"/>
        <a:ext cx="1749982" cy="322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5F54E-F0A8-410C-A97C-B01CBBE5DCCA}">
      <dsp:nvSpPr>
        <dsp:cNvPr id="0" name=""/>
        <dsp:cNvSpPr/>
      </dsp:nvSpPr>
      <dsp:spPr>
        <a:xfrm>
          <a:off x="182" y="456618"/>
          <a:ext cx="2160551" cy="254182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10DF2CD2-4190-4FA1-AAA5-00FED8D60C4A}">
      <dsp:nvSpPr>
        <dsp:cNvPr id="0" name=""/>
        <dsp:cNvSpPr/>
      </dsp:nvSpPr>
      <dsp:spPr>
        <a:xfrm>
          <a:off x="182" y="552079"/>
          <a:ext cx="158721" cy="158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2FB32-0B42-4947-B687-7733E0DABFAA}">
      <dsp:nvSpPr>
        <dsp:cNvPr id="0" name=""/>
        <dsp:cNvSpPr/>
      </dsp:nvSpPr>
      <dsp:spPr>
        <a:xfrm>
          <a:off x="182" y="0"/>
          <a:ext cx="2160551" cy="45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accent5">
                  <a:lumMod val="75000"/>
                </a:schemeClr>
              </a:solidFill>
            </a:rPr>
            <a:t>x</a:t>
          </a:r>
        </a:p>
      </dsp:txBody>
      <dsp:txXfrm>
        <a:off x="182" y="0"/>
        <a:ext cx="2160551" cy="456618"/>
      </dsp:txXfrm>
    </dsp:sp>
    <dsp:sp modelId="{EA942EC9-64BF-41FA-8458-ABC7EEF06C30}">
      <dsp:nvSpPr>
        <dsp:cNvPr id="0" name=""/>
        <dsp:cNvSpPr/>
      </dsp:nvSpPr>
      <dsp:spPr>
        <a:xfrm>
          <a:off x="182" y="922055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5A488-8EEF-4FB1-BF30-8A4A5180762E}">
      <dsp:nvSpPr>
        <dsp:cNvPr id="0" name=""/>
        <dsp:cNvSpPr/>
      </dsp:nvSpPr>
      <dsp:spPr>
        <a:xfrm>
          <a:off x="151421" y="816428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151421" y="816428"/>
        <a:ext cx="2009313" cy="369972"/>
      </dsp:txXfrm>
    </dsp:sp>
    <dsp:sp modelId="{EAFFA967-23DC-457B-B3C3-01F29C0B2D3F}">
      <dsp:nvSpPr>
        <dsp:cNvPr id="0" name=""/>
        <dsp:cNvSpPr/>
      </dsp:nvSpPr>
      <dsp:spPr>
        <a:xfrm>
          <a:off x="182" y="1292027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E5CB-3944-44A6-96D4-6A36903EED62}">
      <dsp:nvSpPr>
        <dsp:cNvPr id="0" name=""/>
        <dsp:cNvSpPr/>
      </dsp:nvSpPr>
      <dsp:spPr>
        <a:xfrm>
          <a:off x="151421" y="1186400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151421" y="1186400"/>
        <a:ext cx="2009313" cy="369972"/>
      </dsp:txXfrm>
    </dsp:sp>
    <dsp:sp modelId="{3E3A1934-996D-4C27-80E2-75DAE3C90F81}">
      <dsp:nvSpPr>
        <dsp:cNvPr id="0" name=""/>
        <dsp:cNvSpPr/>
      </dsp:nvSpPr>
      <dsp:spPr>
        <a:xfrm>
          <a:off x="182" y="1661999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E4CC7-8814-4AF3-B951-FD4EE8E9595F}">
      <dsp:nvSpPr>
        <dsp:cNvPr id="0" name=""/>
        <dsp:cNvSpPr/>
      </dsp:nvSpPr>
      <dsp:spPr>
        <a:xfrm>
          <a:off x="151421" y="1556372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151421" y="1556372"/>
        <a:ext cx="2009313" cy="369972"/>
      </dsp:txXfrm>
    </dsp:sp>
    <dsp:sp modelId="{E5B88A6C-CFEA-47B3-A9A1-4B3C97B6996F}">
      <dsp:nvSpPr>
        <dsp:cNvPr id="0" name=""/>
        <dsp:cNvSpPr/>
      </dsp:nvSpPr>
      <dsp:spPr>
        <a:xfrm>
          <a:off x="182" y="2031971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9BEF6-5490-4D17-8C60-24D288566269}">
      <dsp:nvSpPr>
        <dsp:cNvPr id="0" name=""/>
        <dsp:cNvSpPr/>
      </dsp:nvSpPr>
      <dsp:spPr>
        <a:xfrm>
          <a:off x="151421" y="1926344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>
        <a:off x="151421" y="1926344"/>
        <a:ext cx="2009313" cy="369972"/>
      </dsp:txXfrm>
    </dsp:sp>
    <dsp:sp modelId="{54E98A11-8412-4CF7-9FA0-C5EBA9CBC424}">
      <dsp:nvSpPr>
        <dsp:cNvPr id="0" name=""/>
        <dsp:cNvSpPr/>
      </dsp:nvSpPr>
      <dsp:spPr>
        <a:xfrm>
          <a:off x="2268761" y="456618"/>
          <a:ext cx="2160551" cy="254182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D5633-54D4-4B59-A2D3-1DA5FED82184}">
      <dsp:nvSpPr>
        <dsp:cNvPr id="0" name=""/>
        <dsp:cNvSpPr/>
      </dsp:nvSpPr>
      <dsp:spPr>
        <a:xfrm>
          <a:off x="2268761" y="552079"/>
          <a:ext cx="158721" cy="158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483A8-2D68-4F3F-BC4F-330B92AFB920}">
      <dsp:nvSpPr>
        <dsp:cNvPr id="0" name=""/>
        <dsp:cNvSpPr/>
      </dsp:nvSpPr>
      <dsp:spPr>
        <a:xfrm>
          <a:off x="2268761" y="0"/>
          <a:ext cx="2160551" cy="45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b="1" kern="1200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sp:txBody>
      <dsp:txXfrm>
        <a:off x="2268761" y="0"/>
        <a:ext cx="2160551" cy="456618"/>
      </dsp:txXfrm>
    </dsp:sp>
    <dsp:sp modelId="{803B81F6-8B23-4FEC-96D3-F5A75DE95221}">
      <dsp:nvSpPr>
        <dsp:cNvPr id="0" name=""/>
        <dsp:cNvSpPr/>
      </dsp:nvSpPr>
      <dsp:spPr>
        <a:xfrm>
          <a:off x="2268761" y="922055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63A2-A5EB-48D8-AAC8-97DB1D01DC89}">
      <dsp:nvSpPr>
        <dsp:cNvPr id="0" name=""/>
        <dsp:cNvSpPr/>
      </dsp:nvSpPr>
      <dsp:spPr>
        <a:xfrm>
          <a:off x="2420000" y="816428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2420000" y="816428"/>
        <a:ext cx="2009313" cy="369972"/>
      </dsp:txXfrm>
    </dsp:sp>
    <dsp:sp modelId="{7B586E48-C473-4283-984B-B43A1BA34C66}">
      <dsp:nvSpPr>
        <dsp:cNvPr id="0" name=""/>
        <dsp:cNvSpPr/>
      </dsp:nvSpPr>
      <dsp:spPr>
        <a:xfrm>
          <a:off x="2268761" y="1292027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9FC8C-E23D-4ACE-92E6-E8520E5C2655}">
      <dsp:nvSpPr>
        <dsp:cNvPr id="0" name=""/>
        <dsp:cNvSpPr/>
      </dsp:nvSpPr>
      <dsp:spPr>
        <a:xfrm>
          <a:off x="2420000" y="1186400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2420000" y="1186400"/>
        <a:ext cx="2009313" cy="369972"/>
      </dsp:txXfrm>
    </dsp:sp>
    <dsp:sp modelId="{CEB5B9A1-C91C-4725-A573-DDC443D60AA9}">
      <dsp:nvSpPr>
        <dsp:cNvPr id="0" name=""/>
        <dsp:cNvSpPr/>
      </dsp:nvSpPr>
      <dsp:spPr>
        <a:xfrm>
          <a:off x="2268761" y="1661999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B541B-7181-448B-AE84-6D082F5ACE72}">
      <dsp:nvSpPr>
        <dsp:cNvPr id="0" name=""/>
        <dsp:cNvSpPr/>
      </dsp:nvSpPr>
      <dsp:spPr>
        <a:xfrm>
          <a:off x="2420000" y="1556372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2420000" y="1556372"/>
        <a:ext cx="2009313" cy="369972"/>
      </dsp:txXfrm>
    </dsp:sp>
    <dsp:sp modelId="{3FC0DFCF-EC57-4CC8-BF4B-655BC0FCCAE9}">
      <dsp:nvSpPr>
        <dsp:cNvPr id="0" name=""/>
        <dsp:cNvSpPr/>
      </dsp:nvSpPr>
      <dsp:spPr>
        <a:xfrm>
          <a:off x="2268761" y="2031971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4A42D-1ED2-43C2-9E3C-655B753A0C45}">
      <dsp:nvSpPr>
        <dsp:cNvPr id="0" name=""/>
        <dsp:cNvSpPr/>
      </dsp:nvSpPr>
      <dsp:spPr>
        <a:xfrm>
          <a:off x="2420000" y="1926344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>
        <a:off x="2420000" y="1926344"/>
        <a:ext cx="2009313" cy="36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05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6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4406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15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92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31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4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3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12FE8-30BA-4452-9219-244C15DB5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CICLO ITERATIVO EXACTO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D7849-B017-4C35-A9FF-9445AD3F7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ESTRUCTURA PARA REALIZAR ITERACIONES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735640-6893-41C6-85A1-DEBF5480820F}"/>
              </a:ext>
            </a:extLst>
          </p:cNvPr>
          <p:cNvSpPr/>
          <p:nvPr/>
        </p:nvSpPr>
        <p:spPr>
          <a:xfrm>
            <a:off x="3875579" y="633209"/>
            <a:ext cx="1753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59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CICLO  do - while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2455" y="1994341"/>
            <a:ext cx="10076579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 i="1" dirty="0">
                <a:solidFill>
                  <a:srgbClr val="00B050"/>
                </a:solidFill>
              </a:rPr>
              <a:t>// Programa Java para ilustrar el bucle do-</a:t>
            </a:r>
            <a:r>
              <a:rPr lang="es-AR" b="1" i="1" dirty="0" err="1">
                <a:solidFill>
                  <a:srgbClr val="00B050"/>
                </a:solidFill>
              </a:rPr>
              <a:t>while</a:t>
            </a:r>
            <a:endParaRPr lang="es-AR" b="1" dirty="0">
              <a:solidFill>
                <a:srgbClr val="00B050"/>
              </a:solidFill>
            </a:endParaRPr>
          </a:p>
          <a:p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DoWhileloopDemo</a:t>
            </a:r>
            <a:endParaRPr lang="es-AR" dirty="0"/>
          </a:p>
          <a:p>
            <a:r>
              <a:rPr lang="es-AR" dirty="0"/>
              <a:t>{</a:t>
            </a:r>
          </a:p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x = 21;</a:t>
            </a:r>
          </a:p>
          <a:p>
            <a:r>
              <a:rPr lang="es-AR" dirty="0"/>
              <a:t>		do{</a:t>
            </a:r>
          </a:p>
          <a:p>
            <a:r>
              <a:rPr lang="es-AR" b="1" i="1" dirty="0">
                <a:solidFill>
                  <a:srgbClr val="00B050"/>
                </a:solidFill>
              </a:rPr>
              <a:t>//El código dentro del do se imprime incluso</a:t>
            </a:r>
            <a:endParaRPr lang="es-AR" b="1" dirty="0">
              <a:solidFill>
                <a:srgbClr val="00B050"/>
              </a:solidFill>
            </a:endParaRPr>
          </a:p>
          <a:p>
            <a:r>
              <a:rPr lang="es-AR" b="1" i="1" dirty="0">
                <a:solidFill>
                  <a:srgbClr val="00B050"/>
                </a:solidFill>
              </a:rPr>
              <a:t>//si la condición es falsa</a:t>
            </a:r>
            <a:endParaRPr lang="es-AR" b="1" dirty="0">
              <a:solidFill>
                <a:srgbClr val="00B050"/>
              </a:solidFill>
            </a:endParaRPr>
          </a:p>
          <a:p>
            <a:r>
              <a:rPr lang="es-AR" dirty="0"/>
              <a:t>	</a:t>
            </a:r>
            <a:r>
              <a:rPr lang="es-AR" dirty="0" err="1"/>
              <a:t>System.out.println</a:t>
            </a:r>
            <a:r>
              <a:rPr lang="es-AR" dirty="0"/>
              <a:t>("Valor de x :" + x);</a:t>
            </a:r>
          </a:p>
          <a:p>
            <a:r>
              <a:rPr lang="es-AR" dirty="0"/>
              <a:t>		x++;</a:t>
            </a:r>
          </a:p>
          <a:p>
            <a:r>
              <a:rPr lang="es-AR" dirty="0"/>
              <a:t>		} </a:t>
            </a:r>
            <a:r>
              <a:rPr lang="es-AR" dirty="0" err="1"/>
              <a:t>while</a:t>
            </a:r>
            <a:r>
              <a:rPr lang="es-AR" dirty="0"/>
              <a:t> (x &lt; 20);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>}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BE1370C-0569-4128-A4EE-BAA311D22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402929"/>
              </p:ext>
            </p:extLst>
          </p:nvPr>
        </p:nvGraphicFramePr>
        <p:xfrm>
          <a:off x="5949538" y="2090057"/>
          <a:ext cx="4429496" cy="462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35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C32D-7D09-483F-8866-7D1CB1F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10521537" cy="1080938"/>
          </a:xfrm>
        </p:spPr>
        <p:txBody>
          <a:bodyPr/>
          <a:lstStyle/>
          <a:p>
            <a:r>
              <a:rPr lang="es-AR" dirty="0"/>
              <a:t>EJERCITACIÓN PRACTICA- Uso de while o do-while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7252E-E652-49D6-92C2-CEBF372D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2336873"/>
            <a:ext cx="11447813" cy="3599316"/>
          </a:xfrm>
        </p:spPr>
        <p:txBody>
          <a:bodyPr/>
          <a:lstStyle/>
          <a:p>
            <a:r>
              <a:rPr lang="es-AR" dirty="0"/>
              <a:t>A- Realizar el ejercicio ¿Desea continuar? ‘S’ OR ‘s’ . </a:t>
            </a:r>
          </a:p>
          <a:p>
            <a:endParaRPr lang="es-AR" dirty="0"/>
          </a:p>
          <a:p>
            <a:r>
              <a:rPr lang="es-AR" dirty="0"/>
              <a:t>B- Pida por teclado un numero entre 1000 y 9999. De no ser lo tiene que volver a pedir.</a:t>
            </a:r>
          </a:p>
          <a:p>
            <a:endParaRPr lang="es-AR" dirty="0"/>
          </a:p>
          <a:p>
            <a:r>
              <a:rPr lang="es-AR" dirty="0"/>
              <a:t>C- Realizar el ingreso de un byte validando valor máximo </a:t>
            </a:r>
            <a:r>
              <a:rPr lang="es-AR" sz="3600" dirty="0"/>
              <a:t>2 </a:t>
            </a:r>
            <a:r>
              <a:rPr lang="es-AR" sz="3600" baseline="30000" dirty="0"/>
              <a:t>8</a:t>
            </a:r>
            <a:endParaRPr lang="es-AR" baseline="30000" dirty="0"/>
          </a:p>
        </p:txBody>
      </p:sp>
    </p:spTree>
    <p:extLst>
      <p:ext uri="{BB962C8B-B14F-4D97-AF65-F5344CB8AC3E}">
        <p14:creationId xmlns:p14="http://schemas.microsoft.com/office/powerpoint/2010/main" val="169786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4A3-AF87-46C3-B2E5-1BE6C677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55" y="343293"/>
            <a:ext cx="9613861" cy="1080938"/>
          </a:xfrm>
        </p:spPr>
        <p:txBody>
          <a:bodyPr/>
          <a:lstStyle/>
          <a:p>
            <a:r>
              <a:rPr lang="es-AR" dirty="0"/>
              <a:t>Estructura del ciclo iterativo exacto </a:t>
            </a:r>
            <a:r>
              <a:rPr lang="es-AR" dirty="0" err="1"/>
              <a:t>for</a:t>
            </a:r>
            <a:r>
              <a:rPr lang="es-AR" dirty="0"/>
              <a:t>()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9825101-4CEB-40E6-9180-E114E041408F}"/>
              </a:ext>
            </a:extLst>
          </p:cNvPr>
          <p:cNvSpPr/>
          <p:nvPr/>
        </p:nvSpPr>
        <p:spPr>
          <a:xfrm>
            <a:off x="600221" y="3356992"/>
            <a:ext cx="2304256" cy="24482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8275609-161E-4C4E-84C3-37EE5EC35D06}"/>
              </a:ext>
            </a:extLst>
          </p:cNvPr>
          <p:cNvCxnSpPr/>
          <p:nvPr/>
        </p:nvCxnSpPr>
        <p:spPr>
          <a:xfrm flipH="1">
            <a:off x="3908121" y="3861048"/>
            <a:ext cx="15807" cy="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1D68EB4-70AD-4EF2-A2DC-3A6731BA9E56}"/>
              </a:ext>
            </a:extLst>
          </p:cNvPr>
          <p:cNvCxnSpPr>
            <a:stCxn id="4" idx="0"/>
          </p:cNvCxnSpPr>
          <p:nvPr/>
        </p:nvCxnSpPr>
        <p:spPr>
          <a:xfrm flipV="1">
            <a:off x="1752349" y="1772816"/>
            <a:ext cx="11339" cy="15841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5D00984-5271-44FB-B46A-56D5F3F9DD8D}"/>
              </a:ext>
            </a:extLst>
          </p:cNvPr>
          <p:cNvCxnSpPr/>
          <p:nvPr/>
        </p:nvCxnSpPr>
        <p:spPr>
          <a:xfrm>
            <a:off x="1752349" y="1851608"/>
            <a:ext cx="278364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72595B7-A0D9-452F-88DF-1CF7DF5E5BCE}"/>
              </a:ext>
            </a:extLst>
          </p:cNvPr>
          <p:cNvSpPr/>
          <p:nvPr/>
        </p:nvSpPr>
        <p:spPr>
          <a:xfrm>
            <a:off x="3275856" y="1270000"/>
            <a:ext cx="2520280" cy="50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Entero i=0;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08F9AF-EAB4-4E1E-AF14-F649A103D43D}"/>
              </a:ext>
            </a:extLst>
          </p:cNvPr>
          <p:cNvSpPr/>
          <p:nvPr/>
        </p:nvSpPr>
        <p:spPr>
          <a:xfrm>
            <a:off x="3491880" y="2924944"/>
            <a:ext cx="3285412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00B050"/>
                </a:solidFill>
              </a:rPr>
              <a:t>// Conjunto de instrucciones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95229A-BAAD-437C-9732-0D5FA5E3ABF2}"/>
              </a:ext>
            </a:extLst>
          </p:cNvPr>
          <p:cNvSpPr txBox="1"/>
          <p:nvPr/>
        </p:nvSpPr>
        <p:spPr>
          <a:xfrm>
            <a:off x="1431302" y="3852104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rgbClr val="FF0000"/>
                </a:solidFill>
              </a:rPr>
              <a:t>i++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A3D5C8-1BB0-4A36-AD64-343D558C5FF0}"/>
              </a:ext>
            </a:extLst>
          </p:cNvPr>
          <p:cNvCxnSpPr>
            <a:endCxn id="4" idx="4"/>
          </p:cNvCxnSpPr>
          <p:nvPr/>
        </p:nvCxnSpPr>
        <p:spPr>
          <a:xfrm>
            <a:off x="1752349" y="4581128"/>
            <a:ext cx="0" cy="12241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3EF503B-FB5A-4C26-85D1-8F04C33FD4CB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600221" y="4581128"/>
            <a:ext cx="230425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75DA0F-8202-438F-9247-7BF648FD8B09}"/>
              </a:ext>
            </a:extLst>
          </p:cNvPr>
          <p:cNvSpPr txBox="1"/>
          <p:nvPr/>
        </p:nvSpPr>
        <p:spPr>
          <a:xfrm>
            <a:off x="970573" y="483350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i=</a:t>
            </a:r>
            <a:r>
              <a:rPr lang="es-AR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BEE91-C6D0-4295-BA8B-A5276DFC5C30}"/>
              </a:ext>
            </a:extLst>
          </p:cNvPr>
          <p:cNvSpPr txBox="1"/>
          <p:nvPr/>
        </p:nvSpPr>
        <p:spPr>
          <a:xfrm>
            <a:off x="1877097" y="4833503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i&lt;5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0D7D6F-8238-45C2-8187-26F6BAA011F7}"/>
              </a:ext>
            </a:extLst>
          </p:cNvPr>
          <p:cNvSpPr/>
          <p:nvPr/>
        </p:nvSpPr>
        <p:spPr>
          <a:xfrm>
            <a:off x="169579" y="5933974"/>
            <a:ext cx="15408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Condición</a:t>
            </a:r>
          </a:p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inicial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4BEFC1B-120D-4BF0-9AE6-3D239AA72DA5}"/>
              </a:ext>
            </a:extLst>
          </p:cNvPr>
          <p:cNvSpPr/>
          <p:nvPr/>
        </p:nvSpPr>
        <p:spPr>
          <a:xfrm>
            <a:off x="1884353" y="5933974"/>
            <a:ext cx="15408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Condición</a:t>
            </a:r>
          </a:p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final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A072E8E-6A12-4DA9-84BA-486B8D249E02}"/>
              </a:ext>
            </a:extLst>
          </p:cNvPr>
          <p:cNvSpPr/>
          <p:nvPr/>
        </p:nvSpPr>
        <p:spPr>
          <a:xfrm>
            <a:off x="94833" y="2888765"/>
            <a:ext cx="16688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incremento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719E9DF-9599-45B6-9CAA-362F1B3756BA}"/>
              </a:ext>
            </a:extLst>
          </p:cNvPr>
          <p:cNvCxnSpPr/>
          <p:nvPr/>
        </p:nvCxnSpPr>
        <p:spPr>
          <a:xfrm>
            <a:off x="4535996" y="5135505"/>
            <a:ext cx="10952" cy="9396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81EF10B-BBD3-439D-987F-AE87428C45F2}"/>
              </a:ext>
            </a:extLst>
          </p:cNvPr>
          <p:cNvCxnSpPr/>
          <p:nvPr/>
        </p:nvCxnSpPr>
        <p:spPr>
          <a:xfrm flipH="1">
            <a:off x="4499992" y="1772816"/>
            <a:ext cx="36004" cy="11521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238D86C-71F5-46C2-9986-D0B2A26FC2C3}"/>
              </a:ext>
            </a:extLst>
          </p:cNvPr>
          <p:cNvCxnSpPr/>
          <p:nvPr/>
        </p:nvCxnSpPr>
        <p:spPr>
          <a:xfrm>
            <a:off x="1763688" y="6021288"/>
            <a:ext cx="27723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6CD4D5A-084F-44EF-84A5-74C9891455B1}"/>
              </a:ext>
            </a:extLst>
          </p:cNvPr>
          <p:cNvCxnSpPr>
            <a:endCxn id="4" idx="4"/>
          </p:cNvCxnSpPr>
          <p:nvPr/>
        </p:nvCxnSpPr>
        <p:spPr>
          <a:xfrm flipV="1">
            <a:off x="1752349" y="580526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845371-9D03-4689-AC34-3A7E2B50F9B4}"/>
              </a:ext>
            </a:extLst>
          </p:cNvPr>
          <p:cNvSpPr txBox="1"/>
          <p:nvPr/>
        </p:nvSpPr>
        <p:spPr>
          <a:xfrm>
            <a:off x="6532028" y="2149316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400" b="1" dirty="0">
                <a:solidFill>
                  <a:srgbClr val="FFFF00"/>
                </a:solidFill>
              </a:rPr>
              <a:t>for (i=0; i&lt;5;i++){</a:t>
            </a:r>
          </a:p>
        </p:txBody>
      </p:sp>
    </p:spTree>
    <p:extLst>
      <p:ext uri="{BB962C8B-B14F-4D97-AF65-F5344CB8AC3E}">
        <p14:creationId xmlns:p14="http://schemas.microsoft.com/office/powerpoint/2010/main" val="22831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A35AFA-31E7-438F-AAC5-07AE9E1A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s-AR" dirty="0"/>
              <a:t>Estructura del ciclo FOR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A2B3D08-FCE5-4ACC-8DBB-E23B0531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160590"/>
            <a:ext cx="75608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 err="1"/>
              <a:t>int</a:t>
            </a:r>
            <a:r>
              <a:rPr lang="es-AR" sz="2400" dirty="0"/>
              <a:t> i=0;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for</a:t>
            </a:r>
            <a:r>
              <a:rPr lang="es-AR" sz="2400" dirty="0"/>
              <a:t> (i=0; i&lt;5;i++){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System.out.println</a:t>
            </a:r>
            <a:r>
              <a:rPr lang="es-AR" sz="2400" dirty="0"/>
              <a:t>(“el numero que muestra es” + i);</a:t>
            </a:r>
          </a:p>
          <a:p>
            <a:pPr marL="0" indent="0">
              <a:buNone/>
            </a:pPr>
            <a:r>
              <a:rPr lang="es-AR" sz="2400" dirty="0"/>
              <a:t>}</a:t>
            </a:r>
          </a:p>
          <a:p>
            <a:pPr marL="0" indent="0">
              <a:buNone/>
            </a:pPr>
            <a:endParaRPr lang="es-AR" sz="24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52DC246-E07B-4CAD-B637-8086AD64A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092941"/>
              </p:ext>
            </p:extLst>
          </p:nvPr>
        </p:nvGraphicFramePr>
        <p:xfrm>
          <a:off x="9161922" y="2311334"/>
          <a:ext cx="2111896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70C68DA3-6DD6-4F37-A182-0EC52CD07998}"/>
              </a:ext>
            </a:extLst>
          </p:cNvPr>
          <p:cNvSpPr/>
          <p:nvPr/>
        </p:nvSpPr>
        <p:spPr>
          <a:xfrm>
            <a:off x="9181935" y="5672031"/>
            <a:ext cx="25202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300312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6F30A8-1054-4FE4-8CA6-EE475D63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9448801" cy="1320800"/>
          </a:xfrm>
        </p:spPr>
        <p:txBody>
          <a:bodyPr/>
          <a:lstStyle/>
          <a:p>
            <a:r>
              <a:rPr lang="es-AR" dirty="0"/>
              <a:t>Primeros ejercicios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D2D73CC-A30E-480A-8839-3D5F22F1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9448801" cy="3880773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Desarrollar un programa que sume el número 4 diez veces e informe su resultado</a:t>
            </a:r>
          </a:p>
          <a:p>
            <a:pPr marL="0" indent="0">
              <a:buNone/>
            </a:pPr>
            <a:endParaRPr lang="es-AR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s-AR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Realizar la sumatoria de los número comenzado a partir del 20 y terminado con el número 1 inclusive</a:t>
            </a:r>
          </a:p>
        </p:txBody>
      </p:sp>
    </p:spTree>
    <p:extLst>
      <p:ext uri="{BB962C8B-B14F-4D97-AF65-F5344CB8AC3E}">
        <p14:creationId xmlns:p14="http://schemas.microsoft.com/office/powerpoint/2010/main" val="158055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While vs. Do While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Características Diferencias y Similitudes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99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901" y="2336873"/>
            <a:ext cx="6090482" cy="3599316"/>
          </a:xfrm>
        </p:spPr>
        <p:txBody>
          <a:bodyPr/>
          <a:lstStyle/>
          <a:p>
            <a:r>
              <a:rPr lang="es-AR" b="1" dirty="0"/>
              <a:t>Se ejecuta hasta que la condición se deje de cumplir, pasa de “true” a ser “false”</a:t>
            </a:r>
          </a:p>
          <a:p>
            <a:r>
              <a:rPr lang="es-AR" b="1" dirty="0"/>
              <a:t>Ejemplo de bloque while</a:t>
            </a:r>
          </a:p>
          <a:p>
            <a:r>
              <a:rPr lang="es-AR" b="1" dirty="0">
                <a:solidFill>
                  <a:srgbClr val="002060"/>
                </a:solidFill>
              </a:rPr>
              <a:t>while (condición){</a:t>
            </a:r>
          </a:p>
          <a:p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//acciones o grupo de instrucciones</a:t>
            </a:r>
          </a:p>
          <a:p>
            <a:r>
              <a:rPr lang="es-AR" b="1" dirty="0">
                <a:solidFill>
                  <a:srgbClr val="002060"/>
                </a:solidFill>
              </a:rPr>
              <a:t>}</a:t>
            </a:r>
          </a:p>
          <a:p>
            <a:r>
              <a:rPr lang="es-AR" b="1" dirty="0"/>
              <a:t>Este ciclo se ejecuta 0 veces o muchas</a:t>
            </a:r>
          </a:p>
          <a:p>
            <a:endParaRPr lang="es-AR" b="1" dirty="0">
              <a:solidFill>
                <a:srgbClr val="002060"/>
              </a:solidFill>
            </a:endParaRPr>
          </a:p>
          <a:p>
            <a:endParaRPr lang="es-AR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82" y="2336873"/>
            <a:ext cx="5721460" cy="342265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15221" y="8421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>
                <a:latin typeface="Bodoni MT Black" panose="02070A03080606020203" pitchFamily="18" charset="0"/>
              </a:rPr>
              <a:t>Ciclo iterativo while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3092831-77A2-4F8F-9820-43ADD6DAAB73}"/>
              </a:ext>
            </a:extLst>
          </p:cNvPr>
          <p:cNvCxnSpPr/>
          <p:nvPr/>
        </p:nvCxnSpPr>
        <p:spPr>
          <a:xfrm flipV="1">
            <a:off x="3479470" y="3158836"/>
            <a:ext cx="3182587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534A84-A87E-4A10-8081-9DB5FD3FBB9D}"/>
              </a:ext>
            </a:extLst>
          </p:cNvPr>
          <p:cNvCxnSpPr>
            <a:cxnSpLocks/>
          </p:cNvCxnSpPr>
          <p:nvPr/>
        </p:nvCxnSpPr>
        <p:spPr>
          <a:xfrm flipV="1">
            <a:off x="5735782" y="4239492"/>
            <a:ext cx="1840037" cy="4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>
                <a:latin typeface="Bodoni MT Black" panose="02070A03080606020203" pitchFamily="18" charset="0"/>
              </a:rPr>
              <a:t>Ciclo iterativo do - while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901" y="2336873"/>
            <a:ext cx="6090482" cy="3599316"/>
          </a:xfrm>
        </p:spPr>
        <p:txBody>
          <a:bodyPr>
            <a:normAutofit/>
          </a:bodyPr>
          <a:lstStyle/>
          <a:p>
            <a:r>
              <a:rPr lang="es-AR" b="1" dirty="0"/>
              <a:t>Se ejecuta hasta que la condición se deje de cumplir, pasa de “true” a ser “false”</a:t>
            </a:r>
          </a:p>
          <a:p>
            <a:r>
              <a:rPr lang="es-AR" b="1" dirty="0"/>
              <a:t>Ejemplo de bloque while</a:t>
            </a:r>
          </a:p>
          <a:p>
            <a:r>
              <a:rPr lang="es-AR" b="1" dirty="0">
                <a:solidFill>
                  <a:srgbClr val="002060"/>
                </a:solidFill>
              </a:rPr>
              <a:t>do{</a:t>
            </a:r>
          </a:p>
          <a:p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//acciones o grupo de instrucciones</a:t>
            </a:r>
          </a:p>
          <a:p>
            <a:r>
              <a:rPr lang="es-AR" b="1" dirty="0">
                <a:solidFill>
                  <a:srgbClr val="002060"/>
                </a:solidFill>
              </a:rPr>
              <a:t>}while (condición);</a:t>
            </a:r>
          </a:p>
          <a:p>
            <a:r>
              <a:rPr lang="es-AR" b="1" dirty="0"/>
              <a:t>Este ciclo se ejecuta 1 vez o muchas</a:t>
            </a:r>
          </a:p>
          <a:p>
            <a:endParaRPr lang="es-AR" b="1" dirty="0"/>
          </a:p>
          <a:p>
            <a:endParaRPr lang="es-AR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9" y="2617787"/>
            <a:ext cx="5388933" cy="2995613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625A53F-6B2F-435E-8252-187D802C43BC}"/>
              </a:ext>
            </a:extLst>
          </p:cNvPr>
          <p:cNvCxnSpPr/>
          <p:nvPr/>
        </p:nvCxnSpPr>
        <p:spPr>
          <a:xfrm>
            <a:off x="3740727" y="5011387"/>
            <a:ext cx="3241964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1CF95F-64A1-475B-9A55-D9C3A3C498C1}"/>
              </a:ext>
            </a:extLst>
          </p:cNvPr>
          <p:cNvCxnSpPr>
            <a:cxnSpLocks/>
          </p:cNvCxnSpPr>
          <p:nvPr/>
        </p:nvCxnSpPr>
        <p:spPr>
          <a:xfrm flipV="1">
            <a:off x="5165766" y="3906667"/>
            <a:ext cx="2660073" cy="50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6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CICLO  while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17603" y="2006600"/>
            <a:ext cx="10076579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 dirty="0">
                <a:solidFill>
                  <a:srgbClr val="00B050"/>
                </a:solidFill>
              </a:rPr>
              <a:t>// Programa Java para ilustrar el bucle while</a:t>
            </a:r>
          </a:p>
          <a:p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WhileLoopDemo</a:t>
            </a:r>
            <a:endParaRPr lang="es-AR" dirty="0"/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 {</a:t>
            </a:r>
          </a:p>
          <a:p>
            <a:r>
              <a:rPr lang="es-AR" dirty="0"/>
              <a:t>        </a:t>
            </a:r>
            <a:r>
              <a:rPr lang="es-AR" dirty="0" err="1"/>
              <a:t>int</a:t>
            </a:r>
            <a:r>
              <a:rPr lang="es-AR" dirty="0"/>
              <a:t> x = 1;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  </a:t>
            </a:r>
            <a:r>
              <a:rPr lang="es-AR" dirty="0">
                <a:solidFill>
                  <a:srgbClr val="00B050"/>
                </a:solidFill>
              </a:rPr>
              <a:t>// Salir cuando x llega a ser mayor que 4</a:t>
            </a:r>
          </a:p>
          <a:p>
            <a:r>
              <a:rPr lang="es-AR" dirty="0"/>
              <a:t>        while (x &lt;= 4) {</a:t>
            </a:r>
          </a:p>
          <a:p>
            <a:r>
              <a:rPr lang="es-AR" dirty="0"/>
              <a:t>            </a:t>
            </a:r>
            <a:r>
              <a:rPr lang="es-AR" dirty="0" err="1"/>
              <a:t>System.out.println</a:t>
            </a:r>
            <a:r>
              <a:rPr lang="es-AR" dirty="0"/>
              <a:t>("Valor de x: " + x);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      </a:t>
            </a:r>
            <a:r>
              <a:rPr lang="es-AR" b="1" dirty="0">
                <a:solidFill>
                  <a:srgbClr val="00B050"/>
                </a:solidFill>
              </a:rPr>
              <a:t>//incrementa el valor de x para la siguiente iteración</a:t>
            </a:r>
          </a:p>
          <a:p>
            <a:r>
              <a:rPr lang="es-AR" dirty="0"/>
              <a:t>            x++;</a:t>
            </a:r>
          </a:p>
          <a:p>
            <a:r>
              <a:rPr lang="es-AR" dirty="0"/>
              <a:t>        }</a:t>
            </a:r>
          </a:p>
          <a:p>
            <a:r>
              <a:rPr lang="es-AR" dirty="0"/>
              <a:t>    }</a:t>
            </a:r>
          </a:p>
          <a:p>
            <a:r>
              <a:rPr lang="es-AR" dirty="0"/>
              <a:t>}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730125C-4D06-4EFF-ADB6-A1A7F42A4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894229"/>
              </p:ext>
            </p:extLst>
          </p:nvPr>
        </p:nvGraphicFramePr>
        <p:xfrm>
          <a:off x="6519552" y="2090057"/>
          <a:ext cx="3859482" cy="433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15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>
                <a:latin typeface="Bodoni MT Black" panose="02070A03080606020203" pitchFamily="18" charset="0"/>
              </a:rPr>
              <a:t>Diferencias y similitudes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54446"/>
              </p:ext>
            </p:extLst>
          </p:nvPr>
        </p:nvGraphicFramePr>
        <p:xfrm>
          <a:off x="368300" y="2336800"/>
          <a:ext cx="11303000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1500">
                  <a:extLst>
                    <a:ext uri="{9D8B030D-6E8A-4147-A177-3AD203B41FA5}">
                      <a16:colId xmlns:a16="http://schemas.microsoft.com/office/drawing/2014/main" val="4130049294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2359457916"/>
                    </a:ext>
                  </a:extLst>
                </a:gridCol>
              </a:tblGrid>
              <a:tr h="629785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DO-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77126"/>
                  </a:ext>
                </a:extLst>
              </a:tr>
              <a:tr h="589415">
                <a:tc>
                  <a:txBody>
                    <a:bodyPr/>
                    <a:lstStyle/>
                    <a:p>
                      <a:r>
                        <a:rPr lang="es-AR" sz="2400" b="1" dirty="0">
                          <a:solidFill>
                            <a:srgbClr val="002060"/>
                          </a:solidFill>
                        </a:rPr>
                        <a:t>While evalúa</a:t>
                      </a:r>
                      <a:r>
                        <a:rPr lang="es-AR" sz="2400" b="1" baseline="0" dirty="0">
                          <a:solidFill>
                            <a:srgbClr val="002060"/>
                          </a:solidFill>
                        </a:rPr>
                        <a:t> la condición al principio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Do – while</a:t>
                      </a:r>
                      <a:r>
                        <a:rPr lang="es-AR" sz="2400" baseline="0" dirty="0">
                          <a:solidFill>
                            <a:srgbClr val="002060"/>
                          </a:solidFill>
                        </a:rPr>
                        <a:t> evalúa la condición al final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07447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164225"/>
              </p:ext>
            </p:extLst>
          </p:nvPr>
        </p:nvGraphicFramePr>
        <p:xfrm>
          <a:off x="368299" y="3573645"/>
          <a:ext cx="11303000" cy="1445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1500">
                  <a:extLst>
                    <a:ext uri="{9D8B030D-6E8A-4147-A177-3AD203B41FA5}">
                      <a16:colId xmlns:a16="http://schemas.microsoft.com/office/drawing/2014/main" val="4130049294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2359457916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While puede</a:t>
                      </a:r>
                      <a:r>
                        <a:rPr lang="es-AR" sz="2400" baseline="0" dirty="0">
                          <a:solidFill>
                            <a:srgbClr val="002060"/>
                          </a:solidFill>
                        </a:rPr>
                        <a:t> no ejecutarse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Do – while</a:t>
                      </a:r>
                      <a:r>
                        <a:rPr lang="es-AR" sz="2400" baseline="0" dirty="0">
                          <a:solidFill>
                            <a:srgbClr val="002060"/>
                          </a:solidFill>
                        </a:rPr>
                        <a:t> se ejecuta una vez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0744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s-AR" sz="2400" b="1" dirty="0">
                          <a:solidFill>
                            <a:srgbClr val="002060"/>
                          </a:solidFill>
                        </a:rPr>
                        <a:t>De</a:t>
                      </a:r>
                      <a:r>
                        <a:rPr lang="es-AR" sz="2400" b="1" baseline="0" dirty="0">
                          <a:solidFill>
                            <a:srgbClr val="002060"/>
                          </a:solidFill>
                        </a:rPr>
                        <a:t> los dos es el más usado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dirty="0">
                          <a:solidFill>
                            <a:srgbClr val="002060"/>
                          </a:solidFill>
                        </a:rPr>
                        <a:t>Se usa para validaciones de carga o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929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3363</TotalTime>
  <Words>532</Words>
  <Application>Microsoft Office PowerPoint</Application>
  <PresentationFormat>Panorámica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Bodoni MT Black</vt:lpstr>
      <vt:lpstr>Trebuchet MS</vt:lpstr>
      <vt:lpstr>Berlín</vt:lpstr>
      <vt:lpstr>CICLO ITERATIVO EXACTO</vt:lpstr>
      <vt:lpstr>Estructura del ciclo iterativo exacto for()</vt:lpstr>
      <vt:lpstr>Estructura del ciclo FOR</vt:lpstr>
      <vt:lpstr>Primeros ejercicios</vt:lpstr>
      <vt:lpstr>While vs. Do While</vt:lpstr>
      <vt:lpstr>Presentación de PowerPoint</vt:lpstr>
      <vt:lpstr>Ciclo iterativo do - while</vt:lpstr>
      <vt:lpstr>EJEMPLO DE CICLO  while</vt:lpstr>
      <vt:lpstr>Diferencias y similitudes</vt:lpstr>
      <vt:lpstr>EJEMPLO DE CICLO  do - while</vt:lpstr>
      <vt:lpstr>EJERCITACIÓN PRACTICA- Uso de while o do-while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vs. Do While</dc:title>
  <dc:creator>Alejandro Goitea</dc:creator>
  <cp:lastModifiedBy>Alejandro Goitea</cp:lastModifiedBy>
  <cp:revision>13</cp:revision>
  <dcterms:created xsi:type="dcterms:W3CDTF">2018-10-02T12:15:56Z</dcterms:created>
  <dcterms:modified xsi:type="dcterms:W3CDTF">2022-09-27T12:57:39Z</dcterms:modified>
</cp:coreProperties>
</file>