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70" r:id="rId3"/>
    <p:sldId id="299" r:id="rId4"/>
    <p:sldId id="307" r:id="rId5"/>
    <p:sldId id="303" r:id="rId6"/>
    <p:sldId id="298" r:id="rId7"/>
    <p:sldId id="301" r:id="rId8"/>
    <p:sldId id="304" r:id="rId9"/>
    <p:sldId id="302" r:id="rId10"/>
    <p:sldId id="271" r:id="rId11"/>
    <p:sldId id="305" r:id="rId12"/>
    <p:sldId id="272" r:id="rId13"/>
    <p:sldId id="306" r:id="rId14"/>
    <p:sldId id="286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6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52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AB142-7A26-4A72-97E3-5AA05453DC60}" type="doc">
      <dgm:prSet loTypeId="urn:microsoft.com/office/officeart/2005/8/layout/arrow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AR"/>
        </a:p>
      </dgm:t>
    </dgm:pt>
    <dgm:pt modelId="{32AE053D-B5CA-4DA6-8C29-99D4FA9C24F9}">
      <dgm:prSet phldrT="[Texto]"/>
      <dgm:spPr/>
      <dgm:t>
        <a:bodyPr/>
        <a:lstStyle/>
        <a:p>
          <a:r>
            <a:rPr lang="es-MX" b="1" dirty="0">
              <a:solidFill>
                <a:srgbClr val="0070C0"/>
              </a:solidFill>
            </a:rPr>
            <a:t>Mayor a menor</a:t>
          </a:r>
          <a:endParaRPr lang="es-AR" b="1" dirty="0">
            <a:solidFill>
              <a:srgbClr val="0070C0"/>
            </a:solidFill>
          </a:endParaRPr>
        </a:p>
      </dgm:t>
    </dgm:pt>
    <dgm:pt modelId="{8A3519C5-0646-44A8-B5AB-D75694ED9571}" type="parTrans" cxnId="{14D39D3D-518C-46EF-A846-BEB78251C2FE}">
      <dgm:prSet/>
      <dgm:spPr/>
      <dgm:t>
        <a:bodyPr/>
        <a:lstStyle/>
        <a:p>
          <a:endParaRPr lang="es-AR"/>
        </a:p>
      </dgm:t>
    </dgm:pt>
    <dgm:pt modelId="{65CCEF0E-F3CF-401D-AABE-37743B2AE2AB}" type="sibTrans" cxnId="{14D39D3D-518C-46EF-A846-BEB78251C2FE}">
      <dgm:prSet/>
      <dgm:spPr/>
      <dgm:t>
        <a:bodyPr/>
        <a:lstStyle/>
        <a:p>
          <a:endParaRPr lang="es-AR"/>
        </a:p>
      </dgm:t>
    </dgm:pt>
    <dgm:pt modelId="{276A176F-4A81-469E-AAC1-140FAB483874}">
      <dgm:prSet phldrT="[Texto]"/>
      <dgm:spPr/>
      <dgm:t>
        <a:bodyPr/>
        <a:lstStyle/>
        <a:p>
          <a:r>
            <a:rPr lang="es-MX" b="1" dirty="0">
              <a:solidFill>
                <a:srgbClr val="00B050"/>
              </a:solidFill>
            </a:rPr>
            <a:t>Menor a mayor</a:t>
          </a:r>
          <a:endParaRPr lang="es-AR" b="1" dirty="0">
            <a:solidFill>
              <a:srgbClr val="00B050"/>
            </a:solidFill>
          </a:endParaRPr>
        </a:p>
      </dgm:t>
    </dgm:pt>
    <dgm:pt modelId="{82774A7F-939F-4FE6-BECD-526AB6F58EF0}" type="parTrans" cxnId="{C70A4F3B-4D8E-4A21-A195-D247976B098D}">
      <dgm:prSet/>
      <dgm:spPr/>
      <dgm:t>
        <a:bodyPr/>
        <a:lstStyle/>
        <a:p>
          <a:endParaRPr lang="es-AR"/>
        </a:p>
      </dgm:t>
    </dgm:pt>
    <dgm:pt modelId="{D773057B-D851-4960-8F5A-E051B3538701}" type="sibTrans" cxnId="{C70A4F3B-4D8E-4A21-A195-D247976B098D}">
      <dgm:prSet/>
      <dgm:spPr/>
      <dgm:t>
        <a:bodyPr/>
        <a:lstStyle/>
        <a:p>
          <a:endParaRPr lang="es-AR"/>
        </a:p>
      </dgm:t>
    </dgm:pt>
    <dgm:pt modelId="{2B1B89AF-18C1-430D-8F61-5D944D129919}" type="pres">
      <dgm:prSet presAssocID="{759AB142-7A26-4A72-97E3-5AA05453DC60}" presName="diagram" presStyleCnt="0">
        <dgm:presLayoutVars>
          <dgm:dir/>
          <dgm:resizeHandles val="exact"/>
        </dgm:presLayoutVars>
      </dgm:prSet>
      <dgm:spPr/>
    </dgm:pt>
    <dgm:pt modelId="{068D76B1-F463-45CA-90D0-6BDA7C2C8C9E}" type="pres">
      <dgm:prSet presAssocID="{32AE053D-B5CA-4DA6-8C29-99D4FA9C24F9}" presName="arrow" presStyleLbl="node1" presStyleIdx="0" presStyleCnt="2" custScaleY="100015">
        <dgm:presLayoutVars>
          <dgm:bulletEnabled val="1"/>
        </dgm:presLayoutVars>
      </dgm:prSet>
      <dgm:spPr/>
    </dgm:pt>
    <dgm:pt modelId="{ECAE4FF6-2913-491E-A4AE-3B31F6DC148A}" type="pres">
      <dgm:prSet presAssocID="{276A176F-4A81-469E-AAC1-140FAB483874}" presName="arrow" presStyleLbl="node1" presStyleIdx="1" presStyleCnt="2" custScaleY="100116">
        <dgm:presLayoutVars>
          <dgm:bulletEnabled val="1"/>
        </dgm:presLayoutVars>
      </dgm:prSet>
      <dgm:spPr/>
    </dgm:pt>
  </dgm:ptLst>
  <dgm:cxnLst>
    <dgm:cxn modelId="{88CF822C-7FE1-419A-B846-FC4B463818DA}" type="presOf" srcId="{276A176F-4A81-469E-AAC1-140FAB483874}" destId="{ECAE4FF6-2913-491E-A4AE-3B31F6DC148A}" srcOrd="0" destOrd="0" presId="urn:microsoft.com/office/officeart/2005/8/layout/arrow5"/>
    <dgm:cxn modelId="{C70A4F3B-4D8E-4A21-A195-D247976B098D}" srcId="{759AB142-7A26-4A72-97E3-5AA05453DC60}" destId="{276A176F-4A81-469E-AAC1-140FAB483874}" srcOrd="1" destOrd="0" parTransId="{82774A7F-939F-4FE6-BECD-526AB6F58EF0}" sibTransId="{D773057B-D851-4960-8F5A-E051B3538701}"/>
    <dgm:cxn modelId="{14D39D3D-518C-46EF-A846-BEB78251C2FE}" srcId="{759AB142-7A26-4A72-97E3-5AA05453DC60}" destId="{32AE053D-B5CA-4DA6-8C29-99D4FA9C24F9}" srcOrd="0" destOrd="0" parTransId="{8A3519C5-0646-44A8-B5AB-D75694ED9571}" sibTransId="{65CCEF0E-F3CF-401D-AABE-37743B2AE2AB}"/>
    <dgm:cxn modelId="{47915785-5043-48BB-AADA-AE01F6631D59}" type="presOf" srcId="{32AE053D-B5CA-4DA6-8C29-99D4FA9C24F9}" destId="{068D76B1-F463-45CA-90D0-6BDA7C2C8C9E}" srcOrd="0" destOrd="0" presId="urn:microsoft.com/office/officeart/2005/8/layout/arrow5"/>
    <dgm:cxn modelId="{DFDB9D9D-698E-413F-BB96-C6D110B34AE9}" type="presOf" srcId="{759AB142-7A26-4A72-97E3-5AA05453DC60}" destId="{2B1B89AF-18C1-430D-8F61-5D944D129919}" srcOrd="0" destOrd="0" presId="urn:microsoft.com/office/officeart/2005/8/layout/arrow5"/>
    <dgm:cxn modelId="{76E3A7BA-A890-4BCE-B68C-F6F907679039}" type="presParOf" srcId="{2B1B89AF-18C1-430D-8F61-5D944D129919}" destId="{068D76B1-F463-45CA-90D0-6BDA7C2C8C9E}" srcOrd="0" destOrd="0" presId="urn:microsoft.com/office/officeart/2005/8/layout/arrow5"/>
    <dgm:cxn modelId="{E6CF7A91-6453-41C0-A3E4-B5DE2EAB9675}" type="presParOf" srcId="{2B1B89AF-18C1-430D-8F61-5D944D129919}" destId="{ECAE4FF6-2913-491E-A4AE-3B31F6DC148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4D2D1-4C70-4C22-9864-332DA9F4B45B}" type="doc">
      <dgm:prSet loTypeId="urn:microsoft.com/office/officeart/2005/8/layout/lProcess1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DCFFBF5C-3F6A-408E-A4F2-B708493D0AEA}">
      <dgm:prSet phldrT="[Texto]"/>
      <dgm:spPr/>
      <dgm:t>
        <a:bodyPr/>
        <a:lstStyle/>
        <a:p>
          <a:r>
            <a:rPr lang="es-MX" b="1"/>
            <a:t>Interna</a:t>
          </a:r>
          <a:endParaRPr lang="es-AR" b="1" dirty="0"/>
        </a:p>
      </dgm:t>
    </dgm:pt>
    <dgm:pt modelId="{E1D4EAFD-755D-4C7E-A013-1601BA5DCEF6}" type="parTrans" cxnId="{1F46F0D7-266B-4BE5-8635-B14DC5746A95}">
      <dgm:prSet/>
      <dgm:spPr/>
      <dgm:t>
        <a:bodyPr/>
        <a:lstStyle/>
        <a:p>
          <a:endParaRPr lang="es-AR"/>
        </a:p>
      </dgm:t>
    </dgm:pt>
    <dgm:pt modelId="{6E86F753-7958-47EC-8C50-D96D852594E5}" type="sibTrans" cxnId="{1F46F0D7-266B-4BE5-8635-B14DC5746A95}">
      <dgm:prSet/>
      <dgm:spPr/>
      <dgm:t>
        <a:bodyPr/>
        <a:lstStyle/>
        <a:p>
          <a:endParaRPr lang="es-AR"/>
        </a:p>
      </dgm:t>
    </dgm:pt>
    <dgm:pt modelId="{1F432789-BDD6-4351-92D8-288515B1FCAA}">
      <dgm:prSet phldrT="[Texto]"/>
      <dgm:spPr/>
      <dgm:t>
        <a:bodyPr/>
        <a:lstStyle/>
        <a:p>
          <a:r>
            <a:rPr lang="es-MX" dirty="0"/>
            <a:t>Vectores</a:t>
          </a:r>
          <a:endParaRPr lang="es-AR" dirty="0"/>
        </a:p>
      </dgm:t>
    </dgm:pt>
    <dgm:pt modelId="{5C5C137E-A5C1-41EA-8797-1422ECC0C487}" type="parTrans" cxnId="{5B3A0CC5-0AB7-489C-944B-50120B501C9D}">
      <dgm:prSet/>
      <dgm:spPr/>
      <dgm:t>
        <a:bodyPr/>
        <a:lstStyle/>
        <a:p>
          <a:endParaRPr lang="es-AR"/>
        </a:p>
      </dgm:t>
    </dgm:pt>
    <dgm:pt modelId="{556D93BF-5410-47FE-9866-738A4DBCC9CD}" type="sibTrans" cxnId="{5B3A0CC5-0AB7-489C-944B-50120B501C9D}">
      <dgm:prSet/>
      <dgm:spPr/>
      <dgm:t>
        <a:bodyPr/>
        <a:lstStyle/>
        <a:p>
          <a:endParaRPr lang="es-AR"/>
        </a:p>
      </dgm:t>
    </dgm:pt>
    <dgm:pt modelId="{955E7141-AFC0-461E-821C-9029375D503F}">
      <dgm:prSet phldrT="[Texto]"/>
      <dgm:spPr/>
      <dgm:t>
        <a:bodyPr/>
        <a:lstStyle/>
        <a:p>
          <a:r>
            <a:rPr lang="es-MX" dirty="0"/>
            <a:t>Matrices</a:t>
          </a:r>
          <a:endParaRPr lang="es-AR" dirty="0"/>
        </a:p>
      </dgm:t>
    </dgm:pt>
    <dgm:pt modelId="{AB53DAFE-BFB2-4DDF-93F6-5B218AA586CA}" type="parTrans" cxnId="{B8B6B665-57E6-4F5C-9367-6ECF5146BD8F}">
      <dgm:prSet/>
      <dgm:spPr/>
      <dgm:t>
        <a:bodyPr/>
        <a:lstStyle/>
        <a:p>
          <a:endParaRPr lang="es-AR"/>
        </a:p>
      </dgm:t>
    </dgm:pt>
    <dgm:pt modelId="{0621A625-E756-4455-A32E-8E96462FCD3E}" type="sibTrans" cxnId="{B8B6B665-57E6-4F5C-9367-6ECF5146BD8F}">
      <dgm:prSet/>
      <dgm:spPr/>
      <dgm:t>
        <a:bodyPr/>
        <a:lstStyle/>
        <a:p>
          <a:endParaRPr lang="es-AR"/>
        </a:p>
      </dgm:t>
    </dgm:pt>
    <dgm:pt modelId="{E7738C8E-4356-481B-AF2B-A02AB6BA38F2}">
      <dgm:prSet phldrT="[Texto]"/>
      <dgm:spPr/>
      <dgm:t>
        <a:bodyPr/>
        <a:lstStyle/>
        <a:p>
          <a:r>
            <a:rPr lang="es-MX" b="1"/>
            <a:t>Externa</a:t>
          </a:r>
          <a:endParaRPr lang="es-AR" b="1" dirty="0"/>
        </a:p>
      </dgm:t>
    </dgm:pt>
    <dgm:pt modelId="{9FF0EA68-BAF0-4BC0-BB59-04106078EF8B}" type="parTrans" cxnId="{63A275A7-6485-4762-96CD-9D50B9E5C2BE}">
      <dgm:prSet/>
      <dgm:spPr/>
      <dgm:t>
        <a:bodyPr/>
        <a:lstStyle/>
        <a:p>
          <a:endParaRPr lang="es-AR"/>
        </a:p>
      </dgm:t>
    </dgm:pt>
    <dgm:pt modelId="{D1AF37EF-FC7E-421A-BB55-14DFA3D409F6}" type="sibTrans" cxnId="{63A275A7-6485-4762-96CD-9D50B9E5C2BE}">
      <dgm:prSet/>
      <dgm:spPr/>
      <dgm:t>
        <a:bodyPr/>
        <a:lstStyle/>
        <a:p>
          <a:endParaRPr lang="es-AR"/>
        </a:p>
      </dgm:t>
    </dgm:pt>
    <dgm:pt modelId="{6F231CAD-8646-42E6-92F6-C09ED0911877}">
      <dgm:prSet phldrT="[Texto]"/>
      <dgm:spPr/>
      <dgm:t>
        <a:bodyPr/>
        <a:lstStyle/>
        <a:p>
          <a:r>
            <a:rPr lang="es-MX" dirty="0"/>
            <a:t>Archivos</a:t>
          </a:r>
          <a:endParaRPr lang="es-AR" dirty="0"/>
        </a:p>
      </dgm:t>
    </dgm:pt>
    <dgm:pt modelId="{89CEFCF2-26D4-410F-B19E-B15A81AB9DB3}" type="parTrans" cxnId="{228F9199-3CB2-44CB-8DA2-05AEEC3866C0}">
      <dgm:prSet/>
      <dgm:spPr/>
      <dgm:t>
        <a:bodyPr/>
        <a:lstStyle/>
        <a:p>
          <a:endParaRPr lang="es-AR"/>
        </a:p>
      </dgm:t>
    </dgm:pt>
    <dgm:pt modelId="{BA6E5202-FE07-4FA5-A300-E4155C07FA22}" type="sibTrans" cxnId="{228F9199-3CB2-44CB-8DA2-05AEEC3866C0}">
      <dgm:prSet/>
      <dgm:spPr/>
      <dgm:t>
        <a:bodyPr/>
        <a:lstStyle/>
        <a:p>
          <a:endParaRPr lang="es-AR"/>
        </a:p>
      </dgm:t>
    </dgm:pt>
    <dgm:pt modelId="{9751E77D-6844-43D4-B93D-598BA256AD7E}">
      <dgm:prSet phldrT="[Texto]"/>
      <dgm:spPr/>
      <dgm:t>
        <a:bodyPr/>
        <a:lstStyle/>
        <a:p>
          <a:r>
            <a:rPr lang="es-MX" dirty="0"/>
            <a:t>BD</a:t>
          </a:r>
          <a:endParaRPr lang="es-AR" dirty="0"/>
        </a:p>
      </dgm:t>
    </dgm:pt>
    <dgm:pt modelId="{F301525D-F5C0-4934-8217-0AAD5461E3BD}" type="parTrans" cxnId="{107BB3AF-B91B-424C-8EF2-7553DCFE0147}">
      <dgm:prSet/>
      <dgm:spPr/>
      <dgm:t>
        <a:bodyPr/>
        <a:lstStyle/>
        <a:p>
          <a:endParaRPr lang="es-AR"/>
        </a:p>
      </dgm:t>
    </dgm:pt>
    <dgm:pt modelId="{E2213ADC-7816-484B-80E9-255A878E6D62}" type="sibTrans" cxnId="{107BB3AF-B91B-424C-8EF2-7553DCFE0147}">
      <dgm:prSet/>
      <dgm:spPr/>
      <dgm:t>
        <a:bodyPr/>
        <a:lstStyle/>
        <a:p>
          <a:endParaRPr lang="es-AR"/>
        </a:p>
      </dgm:t>
    </dgm:pt>
    <dgm:pt modelId="{B14287DC-6611-463E-949A-8FD3DB89217F}">
      <dgm:prSet/>
      <dgm:spPr/>
      <dgm:t>
        <a:bodyPr/>
        <a:lstStyle/>
        <a:p>
          <a:r>
            <a:rPr lang="es-MX" dirty="0"/>
            <a:t>Listas</a:t>
          </a:r>
          <a:endParaRPr lang="es-AR" dirty="0"/>
        </a:p>
      </dgm:t>
    </dgm:pt>
    <dgm:pt modelId="{DCA47FD5-41B5-45BE-B3F1-FFED14668F41}" type="parTrans" cxnId="{CF1822E4-42B6-44AE-8044-FDB06942B734}">
      <dgm:prSet/>
      <dgm:spPr/>
      <dgm:t>
        <a:bodyPr/>
        <a:lstStyle/>
        <a:p>
          <a:endParaRPr lang="es-AR"/>
        </a:p>
      </dgm:t>
    </dgm:pt>
    <dgm:pt modelId="{22393EB4-D5F9-4327-B36C-E52017670258}" type="sibTrans" cxnId="{CF1822E4-42B6-44AE-8044-FDB06942B734}">
      <dgm:prSet/>
      <dgm:spPr/>
      <dgm:t>
        <a:bodyPr/>
        <a:lstStyle/>
        <a:p>
          <a:endParaRPr lang="es-AR"/>
        </a:p>
      </dgm:t>
    </dgm:pt>
    <dgm:pt modelId="{F44E9BCD-8ECE-424F-9AD9-600E6734CE1C}">
      <dgm:prSet/>
      <dgm:spPr/>
      <dgm:t>
        <a:bodyPr/>
        <a:lstStyle/>
        <a:p>
          <a:r>
            <a:rPr lang="es-MX" dirty="0"/>
            <a:t>Registros</a:t>
          </a:r>
          <a:endParaRPr lang="es-AR" dirty="0"/>
        </a:p>
      </dgm:t>
    </dgm:pt>
    <dgm:pt modelId="{7D46C7D8-3A21-4079-8F55-0B1BAB943C5B}" type="parTrans" cxnId="{A8D3A022-2373-4E79-82E5-8218F2545B66}">
      <dgm:prSet/>
      <dgm:spPr/>
      <dgm:t>
        <a:bodyPr/>
        <a:lstStyle/>
        <a:p>
          <a:endParaRPr lang="es-AR"/>
        </a:p>
      </dgm:t>
    </dgm:pt>
    <dgm:pt modelId="{0196E9CD-7C1F-4773-BEC6-1FB60E0C3072}" type="sibTrans" cxnId="{A8D3A022-2373-4E79-82E5-8218F2545B66}">
      <dgm:prSet/>
      <dgm:spPr/>
      <dgm:t>
        <a:bodyPr/>
        <a:lstStyle/>
        <a:p>
          <a:endParaRPr lang="es-AR"/>
        </a:p>
      </dgm:t>
    </dgm:pt>
    <dgm:pt modelId="{AC4CEDF7-2101-4C67-B086-3EAC15B201A6}" type="pres">
      <dgm:prSet presAssocID="{1684D2D1-4C70-4C22-9864-332DA9F4B45B}" presName="Name0" presStyleCnt="0">
        <dgm:presLayoutVars>
          <dgm:dir/>
          <dgm:animLvl val="lvl"/>
          <dgm:resizeHandles val="exact"/>
        </dgm:presLayoutVars>
      </dgm:prSet>
      <dgm:spPr/>
    </dgm:pt>
    <dgm:pt modelId="{32E814A7-09A8-434A-B958-86A39E4B31BC}" type="pres">
      <dgm:prSet presAssocID="{DCFFBF5C-3F6A-408E-A4F2-B708493D0AEA}" presName="vertFlow" presStyleCnt="0"/>
      <dgm:spPr/>
    </dgm:pt>
    <dgm:pt modelId="{7F2E0014-B3E4-4C7D-A9B0-99208ADEFC08}" type="pres">
      <dgm:prSet presAssocID="{DCFFBF5C-3F6A-408E-A4F2-B708493D0AEA}" presName="header" presStyleLbl="node1" presStyleIdx="0" presStyleCnt="2"/>
      <dgm:spPr/>
    </dgm:pt>
    <dgm:pt modelId="{6E95A69A-D855-498F-93DC-E5485FAD163A}" type="pres">
      <dgm:prSet presAssocID="{5C5C137E-A5C1-41EA-8797-1422ECC0C487}" presName="parTrans" presStyleLbl="sibTrans2D1" presStyleIdx="0" presStyleCnt="6"/>
      <dgm:spPr/>
    </dgm:pt>
    <dgm:pt modelId="{B647CE32-AAF6-44D9-9DEC-4F3F7B49D998}" type="pres">
      <dgm:prSet presAssocID="{1F432789-BDD6-4351-92D8-288515B1FCAA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DAB5A3ED-62DA-4DD5-A26F-28377A9B4D20}" type="pres">
      <dgm:prSet presAssocID="{556D93BF-5410-47FE-9866-738A4DBCC9CD}" presName="sibTrans" presStyleLbl="sibTrans2D1" presStyleIdx="1" presStyleCnt="6"/>
      <dgm:spPr/>
    </dgm:pt>
    <dgm:pt modelId="{D5151448-5E5F-4174-8FB9-C5B5DC86356A}" type="pres">
      <dgm:prSet presAssocID="{955E7141-AFC0-461E-821C-9029375D503F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971AB2D3-4DAA-4F8F-B774-D7FC81D914F2}" type="pres">
      <dgm:prSet presAssocID="{0621A625-E756-4455-A32E-8E96462FCD3E}" presName="sibTrans" presStyleLbl="sibTrans2D1" presStyleIdx="2" presStyleCnt="6"/>
      <dgm:spPr/>
    </dgm:pt>
    <dgm:pt modelId="{C042CBC2-F6E4-4CEF-8B6E-C95CD140D556}" type="pres">
      <dgm:prSet presAssocID="{B14287DC-6611-463E-949A-8FD3DB89217F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40741EF5-3EC7-404E-B24E-D9835E16977F}" type="pres">
      <dgm:prSet presAssocID="{DCFFBF5C-3F6A-408E-A4F2-B708493D0AEA}" presName="hSp" presStyleCnt="0"/>
      <dgm:spPr/>
    </dgm:pt>
    <dgm:pt modelId="{35E89348-535B-4C58-8B4E-FCD8035E3783}" type="pres">
      <dgm:prSet presAssocID="{E7738C8E-4356-481B-AF2B-A02AB6BA38F2}" presName="vertFlow" presStyleCnt="0"/>
      <dgm:spPr/>
    </dgm:pt>
    <dgm:pt modelId="{04BA484B-45F5-458A-A907-82F04FE18619}" type="pres">
      <dgm:prSet presAssocID="{E7738C8E-4356-481B-AF2B-A02AB6BA38F2}" presName="header" presStyleLbl="node1" presStyleIdx="1" presStyleCnt="2"/>
      <dgm:spPr/>
    </dgm:pt>
    <dgm:pt modelId="{77C71D58-F59E-4248-9640-E1B4D8B10B64}" type="pres">
      <dgm:prSet presAssocID="{89CEFCF2-26D4-410F-B19E-B15A81AB9DB3}" presName="parTrans" presStyleLbl="sibTrans2D1" presStyleIdx="3" presStyleCnt="6"/>
      <dgm:spPr/>
    </dgm:pt>
    <dgm:pt modelId="{D2FAE34E-2EB1-4533-B1E3-DE925581A407}" type="pres">
      <dgm:prSet presAssocID="{6F231CAD-8646-42E6-92F6-C09ED0911877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B2E6F93-12E2-4499-95F3-B4D627001EC6}" type="pres">
      <dgm:prSet presAssocID="{BA6E5202-FE07-4FA5-A300-E4155C07FA22}" presName="sibTrans" presStyleLbl="sibTrans2D1" presStyleIdx="4" presStyleCnt="6"/>
      <dgm:spPr/>
    </dgm:pt>
    <dgm:pt modelId="{95D54BA8-3DE7-45BF-ABE3-117A5619BCC5}" type="pres">
      <dgm:prSet presAssocID="{F44E9BCD-8ECE-424F-9AD9-600E6734CE1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9BC40210-2951-45B6-8E8C-FDF506B55BC8}" type="pres">
      <dgm:prSet presAssocID="{0196E9CD-7C1F-4773-BEC6-1FB60E0C3072}" presName="sibTrans" presStyleLbl="sibTrans2D1" presStyleIdx="5" presStyleCnt="6"/>
      <dgm:spPr/>
    </dgm:pt>
    <dgm:pt modelId="{D7B2CAA2-0C49-40C4-B5CC-D2C2FE3C697E}" type="pres">
      <dgm:prSet presAssocID="{9751E77D-6844-43D4-B93D-598BA256AD7E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A8D3A022-2373-4E79-82E5-8218F2545B66}" srcId="{E7738C8E-4356-481B-AF2B-A02AB6BA38F2}" destId="{F44E9BCD-8ECE-424F-9AD9-600E6734CE1C}" srcOrd="1" destOrd="0" parTransId="{7D46C7D8-3A21-4079-8F55-0B1BAB943C5B}" sibTransId="{0196E9CD-7C1F-4773-BEC6-1FB60E0C3072}"/>
    <dgm:cxn modelId="{15CD6928-27BA-4A7D-A9FA-9C8DBB9CF794}" type="presOf" srcId="{0621A625-E756-4455-A32E-8E96462FCD3E}" destId="{971AB2D3-4DAA-4F8F-B774-D7FC81D914F2}" srcOrd="0" destOrd="0" presId="urn:microsoft.com/office/officeart/2005/8/layout/lProcess1"/>
    <dgm:cxn modelId="{8F3A5634-8431-43D2-9C1B-00DD84CA0122}" type="presOf" srcId="{89CEFCF2-26D4-410F-B19E-B15A81AB9DB3}" destId="{77C71D58-F59E-4248-9640-E1B4D8B10B64}" srcOrd="0" destOrd="0" presId="urn:microsoft.com/office/officeart/2005/8/layout/lProcess1"/>
    <dgm:cxn modelId="{001E0A62-B525-44AE-B867-B7A269D0D6A1}" type="presOf" srcId="{9751E77D-6844-43D4-B93D-598BA256AD7E}" destId="{D7B2CAA2-0C49-40C4-B5CC-D2C2FE3C697E}" srcOrd="0" destOrd="0" presId="urn:microsoft.com/office/officeart/2005/8/layout/lProcess1"/>
    <dgm:cxn modelId="{2CBB4264-7F9B-44A3-8A68-3A56D19DD3CE}" type="presOf" srcId="{1684D2D1-4C70-4C22-9864-332DA9F4B45B}" destId="{AC4CEDF7-2101-4C67-B086-3EAC15B201A6}" srcOrd="0" destOrd="0" presId="urn:microsoft.com/office/officeart/2005/8/layout/lProcess1"/>
    <dgm:cxn modelId="{B8B6B665-57E6-4F5C-9367-6ECF5146BD8F}" srcId="{DCFFBF5C-3F6A-408E-A4F2-B708493D0AEA}" destId="{955E7141-AFC0-461E-821C-9029375D503F}" srcOrd="1" destOrd="0" parTransId="{AB53DAFE-BFB2-4DDF-93F6-5B218AA586CA}" sibTransId="{0621A625-E756-4455-A32E-8E96462FCD3E}"/>
    <dgm:cxn modelId="{53624466-0A74-4A84-8218-B7E40CCF2713}" type="presOf" srcId="{DCFFBF5C-3F6A-408E-A4F2-B708493D0AEA}" destId="{7F2E0014-B3E4-4C7D-A9B0-99208ADEFC08}" srcOrd="0" destOrd="0" presId="urn:microsoft.com/office/officeart/2005/8/layout/lProcess1"/>
    <dgm:cxn modelId="{F7BFE872-DC39-4818-8035-417DE73856FD}" type="presOf" srcId="{E7738C8E-4356-481B-AF2B-A02AB6BA38F2}" destId="{04BA484B-45F5-458A-A907-82F04FE18619}" srcOrd="0" destOrd="0" presId="urn:microsoft.com/office/officeart/2005/8/layout/lProcess1"/>
    <dgm:cxn modelId="{FFB6D48C-A53B-4348-8FD5-050A619ABC94}" type="presOf" srcId="{1F432789-BDD6-4351-92D8-288515B1FCAA}" destId="{B647CE32-AAF6-44D9-9DEC-4F3F7B49D998}" srcOrd="0" destOrd="0" presId="urn:microsoft.com/office/officeart/2005/8/layout/lProcess1"/>
    <dgm:cxn modelId="{258BA097-4D07-4DD1-A7E0-D13001B53795}" type="presOf" srcId="{F44E9BCD-8ECE-424F-9AD9-600E6734CE1C}" destId="{95D54BA8-3DE7-45BF-ABE3-117A5619BCC5}" srcOrd="0" destOrd="0" presId="urn:microsoft.com/office/officeart/2005/8/layout/lProcess1"/>
    <dgm:cxn modelId="{69EA6D99-F0A0-4B2B-880E-130D16006068}" type="presOf" srcId="{B14287DC-6611-463E-949A-8FD3DB89217F}" destId="{C042CBC2-F6E4-4CEF-8B6E-C95CD140D556}" srcOrd="0" destOrd="0" presId="urn:microsoft.com/office/officeart/2005/8/layout/lProcess1"/>
    <dgm:cxn modelId="{228F9199-3CB2-44CB-8DA2-05AEEC3866C0}" srcId="{E7738C8E-4356-481B-AF2B-A02AB6BA38F2}" destId="{6F231CAD-8646-42E6-92F6-C09ED0911877}" srcOrd="0" destOrd="0" parTransId="{89CEFCF2-26D4-410F-B19E-B15A81AB9DB3}" sibTransId="{BA6E5202-FE07-4FA5-A300-E4155C07FA22}"/>
    <dgm:cxn modelId="{63A275A7-6485-4762-96CD-9D50B9E5C2BE}" srcId="{1684D2D1-4C70-4C22-9864-332DA9F4B45B}" destId="{E7738C8E-4356-481B-AF2B-A02AB6BA38F2}" srcOrd="1" destOrd="0" parTransId="{9FF0EA68-BAF0-4BC0-BB59-04106078EF8B}" sibTransId="{D1AF37EF-FC7E-421A-BB55-14DFA3D409F6}"/>
    <dgm:cxn modelId="{6C726CAE-3CA1-43D0-9C6D-BF6803D95C5C}" type="presOf" srcId="{BA6E5202-FE07-4FA5-A300-E4155C07FA22}" destId="{DB2E6F93-12E2-4499-95F3-B4D627001EC6}" srcOrd="0" destOrd="0" presId="urn:microsoft.com/office/officeart/2005/8/layout/lProcess1"/>
    <dgm:cxn modelId="{107BB3AF-B91B-424C-8EF2-7553DCFE0147}" srcId="{E7738C8E-4356-481B-AF2B-A02AB6BA38F2}" destId="{9751E77D-6844-43D4-B93D-598BA256AD7E}" srcOrd="2" destOrd="0" parTransId="{F301525D-F5C0-4934-8217-0AAD5461E3BD}" sibTransId="{E2213ADC-7816-484B-80E9-255A878E6D62}"/>
    <dgm:cxn modelId="{4EE2C7B1-0288-4DDA-8D5B-92EBB7519187}" type="presOf" srcId="{5C5C137E-A5C1-41EA-8797-1422ECC0C487}" destId="{6E95A69A-D855-498F-93DC-E5485FAD163A}" srcOrd="0" destOrd="0" presId="urn:microsoft.com/office/officeart/2005/8/layout/lProcess1"/>
    <dgm:cxn modelId="{5B3A0CC5-0AB7-489C-944B-50120B501C9D}" srcId="{DCFFBF5C-3F6A-408E-A4F2-B708493D0AEA}" destId="{1F432789-BDD6-4351-92D8-288515B1FCAA}" srcOrd="0" destOrd="0" parTransId="{5C5C137E-A5C1-41EA-8797-1422ECC0C487}" sibTransId="{556D93BF-5410-47FE-9866-738A4DBCC9CD}"/>
    <dgm:cxn modelId="{1F46F0D7-266B-4BE5-8635-B14DC5746A95}" srcId="{1684D2D1-4C70-4C22-9864-332DA9F4B45B}" destId="{DCFFBF5C-3F6A-408E-A4F2-B708493D0AEA}" srcOrd="0" destOrd="0" parTransId="{E1D4EAFD-755D-4C7E-A013-1601BA5DCEF6}" sibTransId="{6E86F753-7958-47EC-8C50-D96D852594E5}"/>
    <dgm:cxn modelId="{CE4F0AE3-4A06-423C-BD91-A3ADF6F29B5E}" type="presOf" srcId="{556D93BF-5410-47FE-9866-738A4DBCC9CD}" destId="{DAB5A3ED-62DA-4DD5-A26F-28377A9B4D20}" srcOrd="0" destOrd="0" presId="urn:microsoft.com/office/officeart/2005/8/layout/lProcess1"/>
    <dgm:cxn modelId="{CF1822E4-42B6-44AE-8044-FDB06942B734}" srcId="{DCFFBF5C-3F6A-408E-A4F2-B708493D0AEA}" destId="{B14287DC-6611-463E-949A-8FD3DB89217F}" srcOrd="2" destOrd="0" parTransId="{DCA47FD5-41B5-45BE-B3F1-FFED14668F41}" sibTransId="{22393EB4-D5F9-4327-B36C-E52017670258}"/>
    <dgm:cxn modelId="{B9F8C5E6-630A-4D7E-9CC2-3B5CBB71F87C}" type="presOf" srcId="{6F231CAD-8646-42E6-92F6-C09ED0911877}" destId="{D2FAE34E-2EB1-4533-B1E3-DE925581A407}" srcOrd="0" destOrd="0" presId="urn:microsoft.com/office/officeart/2005/8/layout/lProcess1"/>
    <dgm:cxn modelId="{FF3F4DED-4F40-4CB9-B339-CDC106D175C9}" type="presOf" srcId="{0196E9CD-7C1F-4773-BEC6-1FB60E0C3072}" destId="{9BC40210-2951-45B6-8E8C-FDF506B55BC8}" srcOrd="0" destOrd="0" presId="urn:microsoft.com/office/officeart/2005/8/layout/lProcess1"/>
    <dgm:cxn modelId="{3A9527F3-482C-48C9-9C24-FC657C8A93A4}" type="presOf" srcId="{955E7141-AFC0-461E-821C-9029375D503F}" destId="{D5151448-5E5F-4174-8FB9-C5B5DC86356A}" srcOrd="0" destOrd="0" presId="urn:microsoft.com/office/officeart/2005/8/layout/lProcess1"/>
    <dgm:cxn modelId="{95575C70-7E19-4233-AAAB-3DD2CFF58B3C}" type="presParOf" srcId="{AC4CEDF7-2101-4C67-B086-3EAC15B201A6}" destId="{32E814A7-09A8-434A-B958-86A39E4B31BC}" srcOrd="0" destOrd="0" presId="urn:microsoft.com/office/officeart/2005/8/layout/lProcess1"/>
    <dgm:cxn modelId="{E19C0A93-9A9D-40B6-95E5-80F9B83A1CCE}" type="presParOf" srcId="{32E814A7-09A8-434A-B958-86A39E4B31BC}" destId="{7F2E0014-B3E4-4C7D-A9B0-99208ADEFC08}" srcOrd="0" destOrd="0" presId="urn:microsoft.com/office/officeart/2005/8/layout/lProcess1"/>
    <dgm:cxn modelId="{DD4C4305-FF8D-4223-A00A-4B6053EA4903}" type="presParOf" srcId="{32E814A7-09A8-434A-B958-86A39E4B31BC}" destId="{6E95A69A-D855-498F-93DC-E5485FAD163A}" srcOrd="1" destOrd="0" presId="urn:microsoft.com/office/officeart/2005/8/layout/lProcess1"/>
    <dgm:cxn modelId="{785A8152-E808-4D36-B4C6-6D0ED458BA1D}" type="presParOf" srcId="{32E814A7-09A8-434A-B958-86A39E4B31BC}" destId="{B647CE32-AAF6-44D9-9DEC-4F3F7B49D998}" srcOrd="2" destOrd="0" presId="urn:microsoft.com/office/officeart/2005/8/layout/lProcess1"/>
    <dgm:cxn modelId="{5AFBF17C-4001-4CBF-AA20-E2A1FC72261D}" type="presParOf" srcId="{32E814A7-09A8-434A-B958-86A39E4B31BC}" destId="{DAB5A3ED-62DA-4DD5-A26F-28377A9B4D20}" srcOrd="3" destOrd="0" presId="urn:microsoft.com/office/officeart/2005/8/layout/lProcess1"/>
    <dgm:cxn modelId="{A211AAA6-DF37-4888-8287-FE1DCB3610BE}" type="presParOf" srcId="{32E814A7-09A8-434A-B958-86A39E4B31BC}" destId="{D5151448-5E5F-4174-8FB9-C5B5DC86356A}" srcOrd="4" destOrd="0" presId="urn:microsoft.com/office/officeart/2005/8/layout/lProcess1"/>
    <dgm:cxn modelId="{C98B3093-9341-4DF6-90DA-5071A0DB4821}" type="presParOf" srcId="{32E814A7-09A8-434A-B958-86A39E4B31BC}" destId="{971AB2D3-4DAA-4F8F-B774-D7FC81D914F2}" srcOrd="5" destOrd="0" presId="urn:microsoft.com/office/officeart/2005/8/layout/lProcess1"/>
    <dgm:cxn modelId="{232B07A9-7294-4EC3-B554-BFC65FF2A73B}" type="presParOf" srcId="{32E814A7-09A8-434A-B958-86A39E4B31BC}" destId="{C042CBC2-F6E4-4CEF-8B6E-C95CD140D556}" srcOrd="6" destOrd="0" presId="urn:microsoft.com/office/officeart/2005/8/layout/lProcess1"/>
    <dgm:cxn modelId="{BF28253C-008E-4EBA-B5EA-D5394D71FA41}" type="presParOf" srcId="{AC4CEDF7-2101-4C67-B086-3EAC15B201A6}" destId="{40741EF5-3EC7-404E-B24E-D9835E16977F}" srcOrd="1" destOrd="0" presId="urn:microsoft.com/office/officeart/2005/8/layout/lProcess1"/>
    <dgm:cxn modelId="{D3A9BC08-A115-4179-9E58-8F085C2164C1}" type="presParOf" srcId="{AC4CEDF7-2101-4C67-B086-3EAC15B201A6}" destId="{35E89348-535B-4C58-8B4E-FCD8035E3783}" srcOrd="2" destOrd="0" presId="urn:microsoft.com/office/officeart/2005/8/layout/lProcess1"/>
    <dgm:cxn modelId="{FF13136D-423C-4378-B3E1-90346683F6A7}" type="presParOf" srcId="{35E89348-535B-4C58-8B4E-FCD8035E3783}" destId="{04BA484B-45F5-458A-A907-82F04FE18619}" srcOrd="0" destOrd="0" presId="urn:microsoft.com/office/officeart/2005/8/layout/lProcess1"/>
    <dgm:cxn modelId="{48B5B5A2-AA0F-43AD-A559-A4D8A7968D50}" type="presParOf" srcId="{35E89348-535B-4C58-8B4E-FCD8035E3783}" destId="{77C71D58-F59E-4248-9640-E1B4D8B10B64}" srcOrd="1" destOrd="0" presId="urn:microsoft.com/office/officeart/2005/8/layout/lProcess1"/>
    <dgm:cxn modelId="{077DA20E-E1BB-4CAF-83AF-00AF81BCA462}" type="presParOf" srcId="{35E89348-535B-4C58-8B4E-FCD8035E3783}" destId="{D2FAE34E-2EB1-4533-B1E3-DE925581A407}" srcOrd="2" destOrd="0" presId="urn:microsoft.com/office/officeart/2005/8/layout/lProcess1"/>
    <dgm:cxn modelId="{A8C33684-C5E0-4CB6-BD9E-907293CE48BC}" type="presParOf" srcId="{35E89348-535B-4C58-8B4E-FCD8035E3783}" destId="{DB2E6F93-12E2-4499-95F3-B4D627001EC6}" srcOrd="3" destOrd="0" presId="urn:microsoft.com/office/officeart/2005/8/layout/lProcess1"/>
    <dgm:cxn modelId="{DC8CD81E-C59D-4942-8E0C-14D8BB950469}" type="presParOf" srcId="{35E89348-535B-4C58-8B4E-FCD8035E3783}" destId="{95D54BA8-3DE7-45BF-ABE3-117A5619BCC5}" srcOrd="4" destOrd="0" presId="urn:microsoft.com/office/officeart/2005/8/layout/lProcess1"/>
    <dgm:cxn modelId="{0534C507-5A1C-4EAC-9F47-714EB7017C86}" type="presParOf" srcId="{35E89348-535B-4C58-8B4E-FCD8035E3783}" destId="{9BC40210-2951-45B6-8E8C-FDF506B55BC8}" srcOrd="5" destOrd="0" presId="urn:microsoft.com/office/officeart/2005/8/layout/lProcess1"/>
    <dgm:cxn modelId="{26721B9B-2FBC-47A9-92FD-DC35D102D2B0}" type="presParOf" srcId="{35E89348-535B-4C58-8B4E-FCD8035E3783}" destId="{D7B2CAA2-0C49-40C4-B5CC-D2C2FE3C697E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D76B1-F463-45CA-90D0-6BDA7C2C8C9E}">
      <dsp:nvSpPr>
        <dsp:cNvPr id="0" name=""/>
        <dsp:cNvSpPr/>
      </dsp:nvSpPr>
      <dsp:spPr>
        <a:xfrm rot="16200000">
          <a:off x="1047" y="3121"/>
          <a:ext cx="2533622" cy="2534002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dirty="0">
              <a:solidFill>
                <a:srgbClr val="0070C0"/>
              </a:solidFill>
            </a:rPr>
            <a:t>Mayor a menor</a:t>
          </a:r>
          <a:endParaRPr lang="es-AR" sz="2900" b="1" kern="1200" dirty="0">
            <a:solidFill>
              <a:srgbClr val="0070C0"/>
            </a:solidFill>
          </a:endParaRPr>
        </a:p>
      </dsp:txBody>
      <dsp:txXfrm rot="5400000">
        <a:off x="858" y="636715"/>
        <a:ext cx="2090618" cy="1266811"/>
      </dsp:txXfrm>
    </dsp:sp>
    <dsp:sp modelId="{ECAE4FF6-2913-491E-A4AE-3B31F6DC148A}">
      <dsp:nvSpPr>
        <dsp:cNvPr id="0" name=""/>
        <dsp:cNvSpPr/>
      </dsp:nvSpPr>
      <dsp:spPr>
        <a:xfrm rot="5400000">
          <a:off x="5902499" y="1842"/>
          <a:ext cx="2533622" cy="2536561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dirty="0">
              <a:solidFill>
                <a:srgbClr val="00B050"/>
              </a:solidFill>
            </a:rPr>
            <a:t>Menor a mayor</a:t>
          </a:r>
          <a:endParaRPr lang="es-AR" sz="2900" b="1" kern="1200" dirty="0">
            <a:solidFill>
              <a:srgbClr val="00B050"/>
            </a:solidFill>
          </a:endParaRPr>
        </a:p>
      </dsp:txBody>
      <dsp:txXfrm rot="-5400000">
        <a:off x="6344414" y="636718"/>
        <a:ext cx="2093177" cy="1266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E0014-B3E4-4C7D-A9B0-99208ADEFC08}">
      <dsp:nvSpPr>
        <dsp:cNvPr id="0" name=""/>
        <dsp:cNvSpPr/>
      </dsp:nvSpPr>
      <dsp:spPr>
        <a:xfrm>
          <a:off x="3214" y="235718"/>
          <a:ext cx="2845593" cy="71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/>
            <a:t>Interna</a:t>
          </a:r>
          <a:endParaRPr lang="es-AR" sz="4000" b="1" kern="1200" dirty="0"/>
        </a:p>
      </dsp:txBody>
      <dsp:txXfrm>
        <a:off x="24050" y="256554"/>
        <a:ext cx="2803921" cy="669726"/>
      </dsp:txXfrm>
    </dsp:sp>
    <dsp:sp modelId="{6E95A69A-D855-498F-93DC-E5485FAD163A}">
      <dsp:nvSpPr>
        <dsp:cNvPr id="0" name=""/>
        <dsp:cNvSpPr/>
      </dsp:nvSpPr>
      <dsp:spPr>
        <a:xfrm rot="5400000">
          <a:off x="1363764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47CE32-AAF6-44D9-9DEC-4F3F7B49D998}">
      <dsp:nvSpPr>
        <dsp:cNvPr id="0" name=""/>
        <dsp:cNvSpPr/>
      </dsp:nvSpPr>
      <dsp:spPr>
        <a:xfrm>
          <a:off x="3214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Vectores</a:t>
          </a:r>
          <a:endParaRPr lang="es-AR" sz="4000" kern="1200" dirty="0"/>
        </a:p>
      </dsp:txBody>
      <dsp:txXfrm>
        <a:off x="24050" y="1216942"/>
        <a:ext cx="2803921" cy="669726"/>
      </dsp:txXfrm>
    </dsp:sp>
    <dsp:sp modelId="{DAB5A3ED-62DA-4DD5-A26F-28377A9B4D20}">
      <dsp:nvSpPr>
        <dsp:cNvPr id="0" name=""/>
        <dsp:cNvSpPr/>
      </dsp:nvSpPr>
      <dsp:spPr>
        <a:xfrm rot="5400000">
          <a:off x="1363764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51448-5E5F-4174-8FB9-C5B5DC86356A}">
      <dsp:nvSpPr>
        <dsp:cNvPr id="0" name=""/>
        <dsp:cNvSpPr/>
      </dsp:nvSpPr>
      <dsp:spPr>
        <a:xfrm>
          <a:off x="3214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Matrices</a:t>
          </a:r>
          <a:endParaRPr lang="es-AR" sz="4000" kern="1200" dirty="0"/>
        </a:p>
      </dsp:txBody>
      <dsp:txXfrm>
        <a:off x="24050" y="2177330"/>
        <a:ext cx="2803921" cy="669726"/>
      </dsp:txXfrm>
    </dsp:sp>
    <dsp:sp modelId="{971AB2D3-4DAA-4F8F-B774-D7FC81D914F2}">
      <dsp:nvSpPr>
        <dsp:cNvPr id="0" name=""/>
        <dsp:cNvSpPr/>
      </dsp:nvSpPr>
      <dsp:spPr>
        <a:xfrm rot="5400000">
          <a:off x="1363764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42CBC2-F6E4-4CEF-8B6E-C95CD140D556}">
      <dsp:nvSpPr>
        <dsp:cNvPr id="0" name=""/>
        <dsp:cNvSpPr/>
      </dsp:nvSpPr>
      <dsp:spPr>
        <a:xfrm>
          <a:off x="3214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Listas</a:t>
          </a:r>
          <a:endParaRPr lang="es-AR" sz="4000" kern="1200" dirty="0"/>
        </a:p>
      </dsp:txBody>
      <dsp:txXfrm>
        <a:off x="24050" y="3137718"/>
        <a:ext cx="2803921" cy="669726"/>
      </dsp:txXfrm>
    </dsp:sp>
    <dsp:sp modelId="{04BA484B-45F5-458A-A907-82F04FE18619}">
      <dsp:nvSpPr>
        <dsp:cNvPr id="0" name=""/>
        <dsp:cNvSpPr/>
      </dsp:nvSpPr>
      <dsp:spPr>
        <a:xfrm>
          <a:off x="3247191" y="235718"/>
          <a:ext cx="2845593" cy="71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1" kern="1200"/>
            <a:t>Externa</a:t>
          </a:r>
          <a:endParaRPr lang="es-AR" sz="4000" b="1" kern="1200" dirty="0"/>
        </a:p>
      </dsp:txBody>
      <dsp:txXfrm>
        <a:off x="3268027" y="256554"/>
        <a:ext cx="2803921" cy="669726"/>
      </dsp:txXfrm>
    </dsp:sp>
    <dsp:sp modelId="{77C71D58-F59E-4248-9640-E1B4D8B10B64}">
      <dsp:nvSpPr>
        <dsp:cNvPr id="0" name=""/>
        <dsp:cNvSpPr/>
      </dsp:nvSpPr>
      <dsp:spPr>
        <a:xfrm rot="5400000">
          <a:off x="4607741" y="1009364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AE34E-2EB1-4533-B1E3-DE925581A407}">
      <dsp:nvSpPr>
        <dsp:cNvPr id="0" name=""/>
        <dsp:cNvSpPr/>
      </dsp:nvSpPr>
      <dsp:spPr>
        <a:xfrm>
          <a:off x="3247191" y="1196106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Archivos</a:t>
          </a:r>
          <a:endParaRPr lang="es-AR" sz="4000" kern="1200" dirty="0"/>
        </a:p>
      </dsp:txBody>
      <dsp:txXfrm>
        <a:off x="3268027" y="1216942"/>
        <a:ext cx="2803921" cy="669726"/>
      </dsp:txXfrm>
    </dsp:sp>
    <dsp:sp modelId="{DB2E6F93-12E2-4499-95F3-B4D627001EC6}">
      <dsp:nvSpPr>
        <dsp:cNvPr id="0" name=""/>
        <dsp:cNvSpPr/>
      </dsp:nvSpPr>
      <dsp:spPr>
        <a:xfrm rot="5400000">
          <a:off x="4607741" y="1969752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D54BA8-3DE7-45BF-ABE3-117A5619BCC5}">
      <dsp:nvSpPr>
        <dsp:cNvPr id="0" name=""/>
        <dsp:cNvSpPr/>
      </dsp:nvSpPr>
      <dsp:spPr>
        <a:xfrm>
          <a:off x="3247191" y="2156494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Registros</a:t>
          </a:r>
          <a:endParaRPr lang="es-AR" sz="4000" kern="1200" dirty="0"/>
        </a:p>
      </dsp:txBody>
      <dsp:txXfrm>
        <a:off x="3268027" y="2177330"/>
        <a:ext cx="2803921" cy="669726"/>
      </dsp:txXfrm>
    </dsp:sp>
    <dsp:sp modelId="{9BC40210-2951-45B6-8E8C-FDF506B55BC8}">
      <dsp:nvSpPr>
        <dsp:cNvPr id="0" name=""/>
        <dsp:cNvSpPr/>
      </dsp:nvSpPr>
      <dsp:spPr>
        <a:xfrm rot="5400000">
          <a:off x="4607741" y="2930140"/>
          <a:ext cx="124494" cy="1244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2CAA2-0C49-40C4-B5CC-D2C2FE3C697E}">
      <dsp:nvSpPr>
        <dsp:cNvPr id="0" name=""/>
        <dsp:cNvSpPr/>
      </dsp:nvSpPr>
      <dsp:spPr>
        <a:xfrm>
          <a:off x="3247191" y="3116882"/>
          <a:ext cx="2845593" cy="7113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BD</a:t>
          </a:r>
          <a:endParaRPr lang="es-AR" sz="4000" kern="1200" dirty="0"/>
        </a:p>
      </dsp:txBody>
      <dsp:txXfrm>
        <a:off x="3268027" y="3137718"/>
        <a:ext cx="2803921" cy="66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F7B373-8C82-4923-991F-626CC24C45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65BCE58-21F4-4E06-ACAF-84587F1129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41D9652-A9B1-4DAD-9B64-D2165C10BA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FD6589C-5CE5-4F3F-A3F7-A92BEA6C88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A3E3DE2-602A-4B4A-B2AB-4EE6E219EA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39D82B3-C553-46E7-BAA4-5174302FE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ECDD8-8910-4701-B46C-52F0B8922095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1A6-2D1C-4347-B8D9-ADC3ECC8E4A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926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285C-8177-4DCD-8A24-15FF2FFF95F2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3720029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B1F8-06D9-4773-952D-2C2C43D45F46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76106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4DB-77D4-49F2-A7BA-0D91115D49C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3035733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C5-A2CF-4834-AD06-547860797C4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9812165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C683-EB6D-42EF-9356-78A816AAB6DC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304402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5F23-A2C1-45E1-8D48-D97B1CF9C6C2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491243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029-8DC3-4DA3-AA4E-1B783617E579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78289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05C4-E49D-47FD-8233-80DC4DDC4781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636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893E-5466-419F-ACDD-874572A3CD8F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027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1B-ADEB-48CA-8226-65DDD43E28E7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805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285C-8177-4DCD-8A24-15FF2FFF95F2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9881607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A660-B4E7-4CC2-B65D-94F920C36814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626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9E07-C9E3-4D04-B97D-2AD49359A78A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9869836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45B3-7320-4C9F-A51B-71D568D3E9CE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1045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3177-115A-455F-AD9A-FA1C60B81376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94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E16C285C-8177-4DCD-8A24-15FF2FFF95F2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6015103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6C285C-8177-4DCD-8A24-15FF2FFF95F2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744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D79B72F4-2F29-48D4-92E7-0624B393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9" descr="Home Page">
            <a:hlinkClick r:id="rId2" tooltip="java.sun.com"/>
            <a:extLst>
              <a:ext uri="{FF2B5EF4-FFF2-40B4-BE49-F238E27FC236}">
                <a16:creationId xmlns:a16="http://schemas.microsoft.com/office/drawing/2014/main" id="{861E9BFA-7916-40D0-9F8D-F5D53CD8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1" descr="Home Page">
            <a:hlinkClick r:id="rId2" tooltip="java.sun.com"/>
            <a:extLst>
              <a:ext uri="{FF2B5EF4-FFF2-40B4-BE49-F238E27FC236}">
                <a16:creationId xmlns:a16="http://schemas.microsoft.com/office/drawing/2014/main" id="{AF8C3AE0-729B-4F16-8112-F712313D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 descr="Home Page">
            <a:hlinkClick r:id="rId2" tooltip="java.sun.com"/>
            <a:extLst>
              <a:ext uri="{FF2B5EF4-FFF2-40B4-BE49-F238E27FC236}">
                <a16:creationId xmlns:a16="http://schemas.microsoft.com/office/drawing/2014/main" id="{1A7C33E4-57BF-4ABC-9983-DDDC2D78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9" descr="Home Page">
            <a:hlinkClick r:id="rId2" tooltip="java.sun.com"/>
            <a:extLst>
              <a:ext uri="{FF2B5EF4-FFF2-40B4-BE49-F238E27FC236}">
                <a16:creationId xmlns:a16="http://schemas.microsoft.com/office/drawing/2014/main" id="{294F0212-9C1F-4D06-A1A6-F05D62A4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24">
            <a:extLst>
              <a:ext uri="{FF2B5EF4-FFF2-40B4-BE49-F238E27FC236}">
                <a16:creationId xmlns:a16="http://schemas.microsoft.com/office/drawing/2014/main" id="{A619C571-663F-4DA8-9EC1-2500D2F2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08305"/>
            <a:ext cx="845160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AR" sz="3200" b="1" dirty="0">
                <a:solidFill>
                  <a:srgbClr val="00B0F0"/>
                </a:solidFill>
                <a:latin typeface="Castellar" panose="020A0402060406010301" pitchFamily="18" charset="0"/>
              </a:rPr>
              <a:t>MÉTODOS DE ORDENAMIENTOS</a:t>
            </a:r>
          </a:p>
          <a:p>
            <a:pPr algn="ctr" eaLnBrk="1" hangingPunct="1"/>
            <a:r>
              <a:rPr lang="es-ES_tradnl" altLang="es-AR" sz="3200" b="1" dirty="0">
                <a:solidFill>
                  <a:srgbClr val="00B0F0"/>
                </a:solidFill>
                <a:latin typeface="Castellar" panose="020A0402060406010301" pitchFamily="18" charset="0"/>
              </a:rPr>
              <a:t>DE DATOS EN ARRAY O VECTORES</a:t>
            </a:r>
          </a:p>
          <a:p>
            <a:pPr algn="ctr" eaLnBrk="1" hangingPunct="1"/>
            <a:endParaRPr lang="es-ES_tradnl" altLang="es-AR" sz="32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s-ES_tradnl" altLang="es-AR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(SORT)</a:t>
            </a:r>
          </a:p>
        </p:txBody>
      </p:sp>
      <p:sp>
        <p:nvSpPr>
          <p:cNvPr id="6152" name="4 Marcador de pie de página">
            <a:extLst>
              <a:ext uri="{FF2B5EF4-FFF2-40B4-BE49-F238E27FC236}">
                <a16:creationId xmlns:a16="http://schemas.microsoft.com/office/drawing/2014/main" id="{17519762-5A93-4B93-A339-AAAFBD6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 sz="1000" dirty="0">
                <a:latin typeface="Arial Narrow" panose="020B0606020202030204" pitchFamily="34" charset="0"/>
              </a:rPr>
              <a:t>Programación Básica 1- Tecnicatura Desarrollo Web – Diseño de Aplicaciones Móviles- UNLAM</a:t>
            </a:r>
          </a:p>
          <a:p>
            <a:endParaRPr lang="es-ES" altLang="es-AR" sz="1000" dirty="0">
              <a:latin typeface="Arial Narrow" panose="020B0606020202030204" pitchFamily="34" charset="0"/>
            </a:endParaRPr>
          </a:p>
        </p:txBody>
      </p:sp>
      <p:pic>
        <p:nvPicPr>
          <p:cNvPr id="6153" name="Imagen 1">
            <a:extLst>
              <a:ext uri="{FF2B5EF4-FFF2-40B4-BE49-F238E27FC236}">
                <a16:creationId xmlns:a16="http://schemas.microsoft.com/office/drawing/2014/main" id="{02345E26-FDBE-4EBD-8AE1-90B7C518F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05263"/>
            <a:ext cx="3019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Imagen 2">
            <a:extLst>
              <a:ext uri="{FF2B5EF4-FFF2-40B4-BE49-F238E27FC236}">
                <a16:creationId xmlns:a16="http://schemas.microsoft.com/office/drawing/2014/main" id="{957D9C91-18FD-45FC-83EB-9AC5EF0F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8909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CB42239-CB65-416B-A5A3-32B300884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300332"/>
            <a:ext cx="1661245" cy="9524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92A05FA-DFE5-4361-8F02-27D4C1D56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93" y="300332"/>
            <a:ext cx="1661245" cy="952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5891FBB-7597-4BE4-84BF-A1F9F6C3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7663"/>
            <a:ext cx="820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AR" b="1" dirty="0">
                <a:latin typeface="Comic Sans MS" panose="030F0702030302020204" pitchFamily="66" charset="0"/>
              </a:rPr>
              <a:t>POR INTERCAMBIO (Burbuja o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buble </a:t>
            </a:r>
            <a:r>
              <a:rPr lang="es-MX" altLang="es-AR" b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sort</a:t>
            </a:r>
            <a:r>
              <a:rPr lang="es-ES_tradnl" altLang="es-AR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b="1" dirty="0">
                <a:latin typeface="Comic Sans MS" panose="030F0702030302020204" pitchFamily="66" charset="0"/>
              </a:rPr>
              <a:t>)</a:t>
            </a:r>
            <a:r>
              <a:rPr lang="es-MX" altLang="es-AR" dirty="0"/>
              <a:t> </a:t>
            </a:r>
            <a:endParaRPr lang="es-ES_tradnl" altLang="es-AR" dirty="0"/>
          </a:p>
        </p:txBody>
      </p:sp>
      <p:pic>
        <p:nvPicPr>
          <p:cNvPr id="14339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5FA0DCC6-09BE-4D8F-A8C3-90F53A29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B05AA7FC-58A6-4C27-B8AB-09CC27FC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23B334BF-089D-4D65-BFDB-20875AE9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F8B9C7BA-F7E8-4289-B0A8-23F7EBC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EFC1AEF6-1AA3-499D-95A1-24736C3D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>
            <a:extLst>
              <a:ext uri="{FF2B5EF4-FFF2-40B4-BE49-F238E27FC236}">
                <a16:creationId xmlns:a16="http://schemas.microsoft.com/office/drawing/2014/main" id="{97136B5B-C299-48B2-8D22-A5A4787A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400" b="1" dirty="0">
                <a:latin typeface="Comic Sans MS" panose="030F0702030302020204" pitchFamily="66" charset="0"/>
              </a:rPr>
              <a:t>El </a:t>
            </a:r>
            <a:r>
              <a:rPr lang="es-MX" altLang="es-AR" sz="2400" b="1" dirty="0" err="1">
                <a:latin typeface="Comic Sans MS" panose="030F0702030302020204" pitchFamily="66" charset="0"/>
              </a:rPr>
              <a:t>bubble</a:t>
            </a:r>
            <a:r>
              <a:rPr lang="es-MX" altLang="es-AR" sz="2400" b="1" dirty="0">
                <a:latin typeface="Comic Sans MS" panose="030F0702030302020204" pitchFamily="66" charset="0"/>
              </a:rPr>
              <a:t> </a:t>
            </a:r>
            <a:r>
              <a:rPr lang="es-MX" altLang="es-AR" sz="2400" b="1" dirty="0" err="1">
                <a:latin typeface="Comic Sans MS" panose="030F0702030302020204" pitchFamily="66" charset="0"/>
              </a:rPr>
              <a:t>sort</a:t>
            </a:r>
            <a:r>
              <a:rPr lang="es-MX" altLang="es-AR" sz="2400" b="1" dirty="0">
                <a:latin typeface="Comic Sans MS" panose="030F0702030302020204" pitchFamily="66" charset="0"/>
              </a:rPr>
              <a:t> </a:t>
            </a:r>
            <a:r>
              <a:rPr lang="es-MX" altLang="es-AR" sz="2400" b="1" dirty="0" err="1">
                <a:latin typeface="Comic Sans MS" panose="030F0702030302020204" pitchFamily="66" charset="0"/>
              </a:rPr>
              <a:t>ó</a:t>
            </a:r>
            <a:r>
              <a:rPr lang="es-MX" altLang="es-AR" sz="2400" b="1" dirty="0">
                <a:latin typeface="Comic Sans MS" panose="030F0702030302020204" pitchFamily="66" charset="0"/>
              </a:rPr>
              <a:t> método de la burbuja, </a:t>
            </a:r>
            <a:r>
              <a:rPr lang="es-MX" altLang="es-AR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funciona así: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AR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Compara una posición con la siguiente; si el 1ro es mayor que el siguiente, realiza el intercambio</a:t>
            </a:r>
            <a:r>
              <a:rPr lang="es-MX" altLang="es-AR" sz="2400" b="1" dirty="0">
                <a:latin typeface="Comic Sans MS" panose="030F0702030302020204" pitchFamily="66" charset="0"/>
              </a:rPr>
              <a:t>; esto producirá que en el arreglo quede como su último elemento, el más grande.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AR" sz="2400" b="1" dirty="0">
                <a:latin typeface="Comic Sans MS" panose="030F0702030302020204" pitchFamily="66" charset="0"/>
              </a:rPr>
              <a:t> Este proceso </a:t>
            </a:r>
            <a:r>
              <a:rPr lang="es-MX" altLang="es-AR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deberá repetirse recorriendo todo el arreglo hasta que no ocurra ningún intercambio</a:t>
            </a:r>
            <a:r>
              <a:rPr lang="es-MX" altLang="es-AR" sz="2400" b="1" dirty="0">
                <a:latin typeface="Comic Sans MS" panose="030F0702030302020204" pitchFamily="66" charset="0"/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AR" sz="2400" b="1" dirty="0">
                <a:latin typeface="Comic Sans MS" panose="030F0702030302020204" pitchFamily="66" charset="0"/>
              </a:rPr>
              <a:t>Los elementos que van quedando ordenados ya no se comparan. </a:t>
            </a:r>
          </a:p>
        </p:txBody>
      </p:sp>
      <p:sp>
        <p:nvSpPr>
          <p:cNvPr id="14345" name="4 Marcador de pie de página">
            <a:extLst>
              <a:ext uri="{FF2B5EF4-FFF2-40B4-BE49-F238E27FC236}">
                <a16:creationId xmlns:a16="http://schemas.microsoft.com/office/drawing/2014/main" id="{CBE78236-FD29-4879-8DB6-B93B89C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A983FA-3819-44EA-8976-3E95432E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117591"/>
            <a:ext cx="3657600" cy="1171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EB9090-A67D-40A4-9021-DC084799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750" y="6251575"/>
            <a:ext cx="5811838" cy="365125"/>
          </a:xfrm>
        </p:spPr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6C76E-8AD2-49F5-8FE6-F884A841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713"/>
            <a:ext cx="7491412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E82BDF83-2467-4F75-AE8E-693590D8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12A68F53-3D42-489A-8723-979F5568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6EF91A4B-0229-4470-835E-A0B26066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B80FD9FA-6792-491D-A449-3A6ABF60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B7557A5E-0A59-454E-9FEE-3B75AC34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8">
            <a:extLst>
              <a:ext uri="{FF2B5EF4-FFF2-40B4-BE49-F238E27FC236}">
                <a16:creationId xmlns:a16="http://schemas.microsoft.com/office/drawing/2014/main" id="{17B2BA9A-47F0-4A14-B07A-F82AC6B5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60648"/>
            <a:ext cx="9217024" cy="635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600" b="1" dirty="0">
                <a:solidFill>
                  <a:srgbClr val="00B0F0"/>
                </a:solidFill>
                <a:latin typeface="Comic Sans MS" panose="030F0702030302020204" pitchFamily="66" charset="0"/>
              </a:rPr>
              <a:t>MÉTODO DE ORDENAMIENTO BURBUJA MEJORADA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 err="1">
                <a:latin typeface="Comic Sans MS" panose="030F0702030302020204" pitchFamily="66" charset="0"/>
              </a:rPr>
              <a:t>public</a:t>
            </a:r>
            <a:r>
              <a:rPr lang="es-MX" altLang="es-AR" b="1" dirty="0">
                <a:latin typeface="Comic Sans MS" panose="030F0702030302020204" pitchFamily="66" charset="0"/>
              </a:rPr>
              <a:t> </a:t>
            </a:r>
            <a:r>
              <a:rPr lang="es-MX" altLang="es-AR" b="1" dirty="0" err="1">
                <a:latin typeface="Comic Sans MS" panose="030F0702030302020204" pitchFamily="66" charset="0"/>
              </a:rPr>
              <a:t>class</a:t>
            </a:r>
            <a:r>
              <a:rPr lang="es-MX" altLang="es-AR" b="1" dirty="0">
                <a:latin typeface="Comic Sans MS" panose="030F0702030302020204" pitchFamily="66" charset="0"/>
              </a:rPr>
              <a:t> </a:t>
            </a:r>
            <a:r>
              <a:rPr lang="es-MX" altLang="es-AR" b="1" dirty="0" err="1">
                <a:latin typeface="Comic Sans MS" panose="030F0702030302020204" pitchFamily="66" charset="0"/>
              </a:rPr>
              <a:t>OrdenamientoBurbuja</a:t>
            </a:r>
            <a:r>
              <a:rPr lang="es-MX" altLang="es-AR" b="1" dirty="0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	</a:t>
            </a:r>
            <a:r>
              <a:rPr lang="es-MX" altLang="es-AR" b="1" dirty="0" err="1">
                <a:latin typeface="Comic Sans MS" panose="030F0702030302020204" pitchFamily="66" charset="0"/>
              </a:rPr>
              <a:t>public</a:t>
            </a:r>
            <a:r>
              <a:rPr lang="es-MX" altLang="es-AR" b="1" dirty="0">
                <a:latin typeface="Comic Sans MS" panose="030F0702030302020204" pitchFamily="66" charset="0"/>
              </a:rPr>
              <a:t> </a:t>
            </a:r>
            <a:r>
              <a:rPr lang="es-MX" altLang="es-AR" b="1" dirty="0" err="1">
                <a:latin typeface="Comic Sans MS" panose="030F0702030302020204" pitchFamily="66" charset="0"/>
              </a:rPr>
              <a:t>static</a:t>
            </a:r>
            <a:r>
              <a:rPr lang="es-MX" altLang="es-AR" b="1" dirty="0">
                <a:latin typeface="Comic Sans MS" panose="030F0702030302020204" pitchFamily="66" charset="0"/>
              </a:rPr>
              <a:t> </a:t>
            </a:r>
            <a:r>
              <a:rPr lang="es-MX" altLang="es-AR" b="1" dirty="0" err="1">
                <a:latin typeface="Comic Sans MS" panose="030F0702030302020204" pitchFamily="66" charset="0"/>
              </a:rPr>
              <a:t>viod</a:t>
            </a:r>
            <a:r>
              <a:rPr lang="es-MX" altLang="es-AR" b="1" dirty="0">
                <a:latin typeface="Comic Sans MS" panose="030F0702030302020204" pitchFamily="66" charset="0"/>
              </a:rPr>
              <a:t> </a:t>
            </a:r>
            <a:r>
              <a:rPr lang="es-MX" altLang="es-AR" b="1" dirty="0" err="1">
                <a:latin typeface="Comic Sans MS" panose="030F0702030302020204" pitchFamily="66" charset="0"/>
              </a:rPr>
              <a:t>main</a:t>
            </a:r>
            <a:r>
              <a:rPr lang="es-MX" altLang="es-AR" b="1" dirty="0">
                <a:latin typeface="Comic Sans MS" panose="030F0702030302020204" pitchFamily="66" charset="0"/>
              </a:rPr>
              <a:t>(</a:t>
            </a:r>
            <a:r>
              <a:rPr lang="es-MX" altLang="es-AR" b="1" dirty="0" err="1">
                <a:latin typeface="Comic Sans MS" panose="030F0702030302020204" pitchFamily="66" charset="0"/>
              </a:rPr>
              <a:t>String</a:t>
            </a:r>
            <a:r>
              <a:rPr lang="es-MX" altLang="es-AR" b="1" dirty="0">
                <a:latin typeface="Comic Sans MS" panose="030F0702030302020204" pitchFamily="66" charset="0"/>
              </a:rPr>
              <a:t>[] </a:t>
            </a:r>
            <a:r>
              <a:rPr lang="es-MX" altLang="es-AR" b="1" dirty="0" err="1">
                <a:latin typeface="Comic Sans MS" panose="030F0702030302020204" pitchFamily="66" charset="0"/>
              </a:rPr>
              <a:t>args</a:t>
            </a:r>
            <a:r>
              <a:rPr lang="es-MX" altLang="es-AR" b="1" dirty="0">
                <a:latin typeface="Comic Sans MS" panose="030F0702030302020204" pitchFamily="66" charset="0"/>
              </a:rPr>
              <a:t>){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		final </a:t>
            </a:r>
            <a:r>
              <a:rPr lang="es-MX" altLang="es-AR" b="1" dirty="0" err="1">
                <a:latin typeface="Comic Sans MS" panose="030F0702030302020204" pitchFamily="66" charset="0"/>
              </a:rPr>
              <a:t>int</a:t>
            </a:r>
            <a:r>
              <a:rPr lang="es-MX" altLang="es-AR" b="1" dirty="0">
                <a:latin typeface="Comic Sans MS" panose="030F0702030302020204" pitchFamily="66" charset="0"/>
              </a:rPr>
              <a:t> TOPE =5;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         </a:t>
            </a:r>
            <a:r>
              <a:rPr lang="es-MX" altLang="es-AR" b="1" dirty="0" err="1">
                <a:latin typeface="Comic Sans MS" panose="030F0702030302020204" pitchFamily="66" charset="0"/>
              </a:rPr>
              <a:t>int</a:t>
            </a:r>
            <a:r>
              <a:rPr lang="es-MX" altLang="es-AR" b="1" dirty="0">
                <a:latin typeface="Comic Sans MS" panose="030F0702030302020204" pitchFamily="66" charset="0"/>
              </a:rPr>
              <a:t> i=0,j=0,auxiliar=0;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 err="1">
                <a:latin typeface="Comic Sans MS" panose="030F0702030302020204" pitchFamily="66" charset="0"/>
              </a:rPr>
              <a:t>int</a:t>
            </a:r>
            <a:r>
              <a:rPr lang="es-MX" altLang="es-AR" b="1" dirty="0">
                <a:latin typeface="Comic Sans MS" panose="030F0702030302020204" pitchFamily="66" charset="0"/>
              </a:rPr>
              <a:t> vector[] ={ 11, 8, 33, 14, 5}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         </a:t>
            </a:r>
            <a:r>
              <a:rPr lang="es-MX" altLang="es-AR" b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for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(i=1;i&lt;=</a:t>
            </a:r>
            <a:r>
              <a:rPr lang="es-MX" altLang="es-AR" b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TOPE;i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++){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for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(j=0;j&lt;TOPE-1;j++){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					</a:t>
            </a:r>
            <a:r>
              <a:rPr lang="es-MX" altLang="es-AR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if</a:t>
            </a: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(vector[j]&lt;vector[j+1]){  </a:t>
            </a:r>
            <a:r>
              <a:rPr lang="es-MX" altLang="es-AR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//si v[j] &gt; v[j+1] intercambio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                                 auxiliar=vector[j+1];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                                 vector[j+1]=vector[j];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                                 vector[j]=auxiliar;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solidFill>
                  <a:srgbClr val="FFFF00"/>
                </a:solidFill>
                <a:latin typeface="Comic Sans MS" panose="030F0702030302020204" pitchFamily="66" charset="0"/>
              </a:rPr>
              <a:t>                             }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                    	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}    }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}	}</a:t>
            </a:r>
          </a:p>
        </p:txBody>
      </p:sp>
      <p:sp>
        <p:nvSpPr>
          <p:cNvPr id="16392" name="4 Marcador de pie de página">
            <a:extLst>
              <a:ext uri="{FF2B5EF4-FFF2-40B4-BE49-F238E27FC236}">
                <a16:creationId xmlns:a16="http://schemas.microsoft.com/office/drawing/2014/main" id="{47465B40-55C7-4360-BCE3-E075CDDF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916238" y="6254750"/>
            <a:ext cx="58118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C58B15-A8BB-45D5-B25F-9CF815816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556792"/>
            <a:ext cx="1695450" cy="1352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22D2F6-CBAA-4380-AAB1-D3B137CF9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5263"/>
            <a:ext cx="7351713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4 Marcador de pie de página">
            <a:extLst>
              <a:ext uri="{FF2B5EF4-FFF2-40B4-BE49-F238E27FC236}">
                <a16:creationId xmlns:a16="http://schemas.microsoft.com/office/drawing/2014/main" id="{AEC07544-D108-4E99-9683-EFD9D184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237288"/>
            <a:ext cx="58118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BA83838-E7C9-4EEB-872F-5EE2E365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30465"/>
            <a:ext cx="820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EJEMPLO: Ordenamiento por Burbuja o buble </a:t>
            </a:r>
            <a:r>
              <a:rPr lang="es-MX" altLang="es-AR" b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sort</a:t>
            </a:r>
            <a:r>
              <a:rPr lang="es-ES_tradnl" altLang="es-AR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dirty="0">
                <a:solidFill>
                  <a:srgbClr val="00B0F0"/>
                </a:solidFill>
              </a:rPr>
              <a:t> </a:t>
            </a:r>
            <a:endParaRPr lang="es-ES_tradnl" altLang="es-AR" dirty="0">
              <a:solidFill>
                <a:srgbClr val="00B0F0"/>
              </a:solidFill>
            </a:endParaRPr>
          </a:p>
        </p:txBody>
      </p:sp>
      <p:pic>
        <p:nvPicPr>
          <p:cNvPr id="18435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726834CE-6860-46E1-AB3A-687D61E1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3915868F-31A7-4169-AC2C-F99CA841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4354117F-86F1-4396-A38C-D09406F4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0BED12B4-A2D7-4DE0-BD77-D648DA60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C73C5CA4-563B-4701-B372-EC6E8F1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10 Rectángulo">
            <a:extLst>
              <a:ext uri="{FF2B5EF4-FFF2-40B4-BE49-F238E27FC236}">
                <a16:creationId xmlns:a16="http://schemas.microsoft.com/office/drawing/2014/main" id="{D8F0DEF6-9B17-42B0-BA1C-8E960614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458956"/>
            <a:ext cx="8856984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AR" sz="2000" dirty="0"/>
              <a:t>Consiste en </a:t>
            </a:r>
            <a:r>
              <a:rPr lang="es-MX" altLang="es-AR" sz="2000" b="1" dirty="0"/>
              <a:t>comparar pares de elementos </a:t>
            </a:r>
            <a:r>
              <a:rPr lang="es-MX" altLang="es-AR" sz="2000" dirty="0"/>
              <a:t>adyacentes </a:t>
            </a:r>
            <a:r>
              <a:rPr lang="es-MX" altLang="es-AR" sz="2000" b="1" dirty="0"/>
              <a:t>e intercambiarlos entre sí hasta que estén todos ordenados</a:t>
            </a:r>
            <a:r>
              <a:rPr lang="es-MX" altLang="es-AR" sz="2000" dirty="0"/>
              <a:t>. </a:t>
            </a:r>
          </a:p>
          <a:p>
            <a:pPr eaLnBrk="1" hangingPunct="1"/>
            <a:r>
              <a:rPr lang="es-MX" altLang="es-AR" sz="2000" dirty="0"/>
              <a:t>Sea un array de </a:t>
            </a:r>
            <a:r>
              <a:rPr lang="es-MX" altLang="es-AR" sz="2000" b="1" dirty="0">
                <a:solidFill>
                  <a:srgbClr val="00B0F0"/>
                </a:solidFill>
              </a:rPr>
              <a:t>6 números de empleados</a:t>
            </a:r>
            <a:r>
              <a:rPr lang="es-MX" altLang="es-AR" sz="2000" dirty="0"/>
              <a:t>:     {40,21,4,9,10,35}:</a:t>
            </a:r>
          </a:p>
          <a:p>
            <a:pPr eaLnBrk="1" hangingPunct="1"/>
            <a:endParaRPr lang="es-ES" altLang="es-AR" sz="2000" dirty="0"/>
          </a:p>
          <a:p>
            <a:pPr eaLnBrk="1" hangingPunct="1"/>
            <a:r>
              <a:rPr lang="es-ES" altLang="es-AR" sz="2000" dirty="0"/>
              <a:t>Primera pasada:</a:t>
            </a:r>
          </a:p>
          <a:p>
            <a:pPr eaLnBrk="1" hangingPunct="1"/>
            <a:r>
              <a:rPr lang="es-MX" altLang="es-AR" sz="2000" dirty="0"/>
              <a:t>{21,40,4,9,10,35} &lt;-- Se cambia el 21 por el 40.</a:t>
            </a:r>
          </a:p>
          <a:p>
            <a:pPr eaLnBrk="1" hangingPunct="1"/>
            <a:r>
              <a:rPr lang="es-MX" altLang="es-AR" sz="2000" dirty="0"/>
              <a:t>{21,4,40,9,10,35} &lt;-- Se cambia el 40 por el 4.</a:t>
            </a:r>
          </a:p>
          <a:p>
            <a:pPr eaLnBrk="1" hangingPunct="1"/>
            <a:r>
              <a:rPr lang="es-MX" altLang="es-AR" sz="2000" dirty="0"/>
              <a:t>{21,4,9,40,10,35} &lt;-- Se cambia el 9 por el 40.</a:t>
            </a:r>
          </a:p>
          <a:p>
            <a:pPr eaLnBrk="1" hangingPunct="1"/>
            <a:r>
              <a:rPr lang="es-MX" altLang="es-AR" sz="2000" dirty="0"/>
              <a:t>{21,4,9,10,40,35} &lt;-- Se cambia el 40 por el 10.</a:t>
            </a:r>
          </a:p>
          <a:p>
            <a:pPr eaLnBrk="1" hangingPunct="1"/>
            <a:r>
              <a:rPr lang="es-MX" altLang="es-AR" sz="2000" dirty="0"/>
              <a:t>{21,4,9,10,35,40} &lt;-- Se cambia el 35 por el 40.</a:t>
            </a:r>
          </a:p>
          <a:p>
            <a:pPr eaLnBrk="1" hangingPunct="1"/>
            <a:endParaRPr lang="es-ES" altLang="es-AR" sz="2000" dirty="0"/>
          </a:p>
          <a:p>
            <a:pPr eaLnBrk="1" hangingPunct="1"/>
            <a:r>
              <a:rPr lang="es-ES" altLang="es-AR" sz="2000" dirty="0"/>
              <a:t>Segunda pasada:</a:t>
            </a:r>
          </a:p>
          <a:p>
            <a:pPr eaLnBrk="1" hangingPunct="1"/>
            <a:r>
              <a:rPr lang="es-MX" altLang="es-AR" sz="2000" dirty="0"/>
              <a:t>{4,21,9,10,35,40} &lt;-- Se cambia el 21 por el 4.</a:t>
            </a:r>
          </a:p>
          <a:p>
            <a:pPr eaLnBrk="1" hangingPunct="1"/>
            <a:r>
              <a:rPr lang="es-MX" altLang="es-AR" sz="2000" dirty="0"/>
              <a:t>{4,9,21,10,35,40} &lt;-- Se cambia el 9 por el 21.</a:t>
            </a:r>
          </a:p>
          <a:p>
            <a:pPr eaLnBrk="1" hangingPunct="1"/>
            <a:r>
              <a:rPr lang="es-MX" altLang="es-AR" sz="2000" dirty="0"/>
              <a:t>{4,9,10,21,35,40} &lt;-- Se cambia el 21 por el 10.</a:t>
            </a:r>
          </a:p>
          <a:p>
            <a:pPr eaLnBrk="1" hangingPunct="1"/>
            <a:endParaRPr lang="es-MX" altLang="es-AR" sz="2000" dirty="0"/>
          </a:p>
          <a:p>
            <a:pPr eaLnBrk="1" hangingPunct="1"/>
            <a:r>
              <a:rPr lang="es-MX" altLang="es-AR" sz="2000" dirty="0"/>
              <a:t>Ya están ordenados, pero para comprobarlo habría que acabar esta segunda</a:t>
            </a:r>
          </a:p>
          <a:p>
            <a:pPr eaLnBrk="1" hangingPunct="1"/>
            <a:r>
              <a:rPr lang="es-MX" altLang="es-AR" sz="2000" dirty="0"/>
              <a:t>comprobación y hacer una tercera.</a:t>
            </a:r>
            <a:endParaRPr lang="es-ES" altLang="es-AR" sz="2000" dirty="0"/>
          </a:p>
        </p:txBody>
      </p:sp>
      <p:sp>
        <p:nvSpPr>
          <p:cNvPr id="18441" name="4 Marcador de pie de página">
            <a:extLst>
              <a:ext uri="{FF2B5EF4-FFF2-40B4-BE49-F238E27FC236}">
                <a16:creationId xmlns:a16="http://schemas.microsoft.com/office/drawing/2014/main" id="{7837D1F6-6061-4F31-8B86-04C9E769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558995-FCCA-477C-ACB0-7D6C9840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65" y="1924508"/>
            <a:ext cx="2126408" cy="2800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9FDE3B08-F499-4F54-B3B9-13EF2A03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D4A721FF-7720-45AD-AA0D-5FE724DB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8A71A0E4-BE9D-46E3-8E7D-F963030B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5A1F4B0B-1F38-4328-9838-19354406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AD67E336-9073-4693-96D2-FC770B25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4 Marcador de pie de página">
            <a:extLst>
              <a:ext uri="{FF2B5EF4-FFF2-40B4-BE49-F238E27FC236}">
                <a16:creationId xmlns:a16="http://schemas.microsoft.com/office/drawing/2014/main" id="{26F34032-CD61-4D8E-88F5-FE7ACC73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19464" name="Picture 10" descr="Resultado de imagen para gracias en varios idiomas">
            <a:extLst>
              <a:ext uri="{FF2B5EF4-FFF2-40B4-BE49-F238E27FC236}">
                <a16:creationId xmlns:a16="http://schemas.microsoft.com/office/drawing/2014/main" id="{21730420-FBD8-4077-8D63-352F9A0B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198563"/>
            <a:ext cx="891222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86DA8C-8866-481E-B802-BC54748E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¿QUé ES UN METODO DE ORDENAMIENTOS?</a:t>
            </a:r>
            <a:endParaRPr lang="es-ES_tradnl" altLang="es-AR"/>
          </a:p>
        </p:txBody>
      </p:sp>
      <p:pic>
        <p:nvPicPr>
          <p:cNvPr id="7171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243A73D0-7069-4608-A61C-B4ABE73D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59957B41-5711-41C7-8165-5E68FC8D6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8EA55FF6-E0F1-482A-9AD8-BBC2F44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99FEDA63-C246-4965-B7DF-D1120FC3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2B5ECD86-7777-439B-AF6C-57BD8FA4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>
            <a:extLst>
              <a:ext uri="{FF2B5EF4-FFF2-40B4-BE49-F238E27FC236}">
                <a16:creationId xmlns:a16="http://schemas.microsoft.com/office/drawing/2014/main" id="{11FCB51C-A6DA-4B72-9E32-22F29B70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052736"/>
            <a:ext cx="8569325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AR" sz="3200" b="1" dirty="0">
                <a:latin typeface="Comic Sans MS" panose="030F0702030302020204" pitchFamily="66" charset="0"/>
              </a:rPr>
              <a:t>SORT </a:t>
            </a:r>
            <a:r>
              <a:rPr lang="es-MX" altLang="es-AR" sz="3200" b="1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s-MX" altLang="es-AR" sz="3200" b="1" dirty="0">
                <a:latin typeface="Comic Sans MS" panose="030F0702030302020204" pitchFamily="66" charset="0"/>
              </a:rPr>
              <a:t> ORDENAR.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 sz="3200" b="1" dirty="0">
                <a:latin typeface="Comic Sans MS" panose="030F0702030302020204" pitchFamily="66" charset="0"/>
              </a:rPr>
              <a:t> Es </a:t>
            </a:r>
            <a:r>
              <a:rPr lang="es-MX" altLang="es-AR" sz="3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organizar un conjunto de datos </a:t>
            </a:r>
            <a:r>
              <a:rPr lang="es-MX" altLang="es-AR" sz="3200" b="1" dirty="0">
                <a:latin typeface="Comic Sans MS" panose="030F0702030302020204" pitchFamily="66" charset="0"/>
              </a:rPr>
              <a:t>de acuerdo a un criterio distinto al original. Este va a ser uno de los campos que forma parte.</a:t>
            </a:r>
            <a:endParaRPr lang="es-MX" altLang="es-AR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s-MX" altLang="es-AR" b="1" dirty="0">
              <a:latin typeface="Comic Sans MS" panose="030F0702030302020204" pitchFamily="66" charset="0"/>
            </a:endParaRPr>
          </a:p>
        </p:txBody>
      </p:sp>
      <p:sp>
        <p:nvSpPr>
          <p:cNvPr id="7177" name="4 Marcador de pie de página">
            <a:extLst>
              <a:ext uri="{FF2B5EF4-FFF2-40B4-BE49-F238E27FC236}">
                <a16:creationId xmlns:a16="http://schemas.microsoft.com/office/drawing/2014/main" id="{EA9FE70D-1519-4C70-85A9-133B3293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93024A9-471D-41F4-81C6-5DD14D6F9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77505"/>
              </p:ext>
            </p:extLst>
          </p:nvPr>
        </p:nvGraphicFramePr>
        <p:xfrm>
          <a:off x="561683" y="3705226"/>
          <a:ext cx="8437169" cy="254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FC01DC-9D15-4BEA-ACB7-092DB733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 dirty="0">
                <a:latin typeface="Comic Sans MS" panose="030F0702030302020204" pitchFamily="66" charset="0"/>
              </a:rPr>
              <a:t>LA ORDENACION DE ELEMENTOS PUEDE SER:</a:t>
            </a:r>
            <a:endParaRPr lang="es-ES_tradnl" altLang="es-AR" dirty="0"/>
          </a:p>
        </p:txBody>
      </p:sp>
      <p:pic>
        <p:nvPicPr>
          <p:cNvPr id="8195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60E9A004-761E-4AC6-BC30-87EF8165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CEFE602A-A6B4-476F-B190-752EA1FB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40A72A2C-FF12-4696-9105-272C7E40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85FAA372-FFAA-4B03-BBA5-2816B2E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335FA21C-51DA-49D3-948A-B6744231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>
            <a:extLst>
              <a:ext uri="{FF2B5EF4-FFF2-40B4-BE49-F238E27FC236}">
                <a16:creationId xmlns:a16="http://schemas.microsoft.com/office/drawing/2014/main" id="{0547FB0E-AA80-4D57-8410-4EEFF862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8964488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AR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Ordenación Interna</a:t>
            </a:r>
            <a:r>
              <a:rPr lang="es-MX" altLang="es-AR" sz="3200" b="1" dirty="0">
                <a:latin typeface="Comic Sans MS" panose="030F0702030302020204" pitchFamily="66" charset="0"/>
              </a:rPr>
              <a:t>.- En memoria principal </a:t>
            </a:r>
            <a:r>
              <a:rPr lang="es-MX" altLang="es-AR" sz="3200" b="1" dirty="0">
                <a:solidFill>
                  <a:schemeClr val="tx1">
                    <a:lumMod val="50000"/>
                  </a:schemeClr>
                </a:solidFill>
                <a:latin typeface="Comic Sans MS" panose="030F0702030302020204" pitchFamily="66" charset="0"/>
              </a:rPr>
              <a:t>Espacio adicional no requerido (casi nulo)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AR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Ordenación Externa</a:t>
            </a:r>
            <a:r>
              <a:rPr lang="es-MX" altLang="es-AR" sz="3200" b="1" dirty="0">
                <a:latin typeface="Comic Sans MS" panose="030F0702030302020204" pitchFamily="66" charset="0"/>
              </a:rPr>
              <a:t>.- En almacenamiento secundario. (dispositivos de almacenamiento externo.</a:t>
            </a:r>
            <a:endParaRPr lang="es-MX" altLang="es-AR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sz="3200" b="1" dirty="0">
                <a:solidFill>
                  <a:schemeClr val="tx1">
                    <a:lumMod val="50000"/>
                  </a:schemeClr>
                </a:solidFill>
                <a:latin typeface="Comic Sans MS" panose="030F0702030302020204" pitchFamily="66" charset="0"/>
              </a:rPr>
              <a:t>Espacio adicional necesario (bastante).</a:t>
            </a:r>
            <a:endParaRPr lang="es-MX" altLang="es-AR" sz="1800" b="1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s-MX" altLang="es-AR" b="1" dirty="0">
              <a:latin typeface="Comic Sans MS" panose="030F0702030302020204" pitchFamily="66" charset="0"/>
            </a:endParaRPr>
          </a:p>
        </p:txBody>
      </p:sp>
      <p:sp>
        <p:nvSpPr>
          <p:cNvPr id="8201" name="4 Marcador de pie de página">
            <a:extLst>
              <a:ext uri="{FF2B5EF4-FFF2-40B4-BE49-F238E27FC236}">
                <a16:creationId xmlns:a16="http://schemas.microsoft.com/office/drawing/2014/main" id="{9ECDA6BA-A6AE-432F-825D-B8EDC8B1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316B869-7365-49EF-AF81-FEA69952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526" y="85781"/>
            <a:ext cx="1822962" cy="13985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C10CB2-9F68-4AB5-88EC-03823BAA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EI, Profesor Ramón Castro Liceaga</a:t>
            </a:r>
          </a:p>
          <a:p>
            <a:pPr>
              <a:defRPr/>
            </a:pPr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9801C25-F312-47F4-9E91-BB2899791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53092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675CB2D-170F-4D65-9AB1-FF8A79DD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 dirty="0">
                <a:latin typeface="Comic Sans MS" panose="030F0702030302020204" pitchFamily="66" charset="0"/>
              </a:rPr>
              <a:t>LA ORDENACION DE ELEMENTOS SE DA EN FORMA:</a:t>
            </a:r>
            <a:endParaRPr lang="es-ES_tradnl" altLang="es-AR" dirty="0"/>
          </a:p>
        </p:txBody>
      </p:sp>
    </p:spTree>
    <p:extLst>
      <p:ext uri="{BB962C8B-B14F-4D97-AF65-F5344CB8AC3E}">
        <p14:creationId xmlns:p14="http://schemas.microsoft.com/office/powerpoint/2010/main" val="297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03B74E48-4248-4276-B7C7-8FFBB67E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48BE032-8E61-4B33-9708-AD54B559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763"/>
            <a:ext cx="820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TIPOS DE ORDENACION</a:t>
            </a:r>
            <a:endParaRPr lang="es-ES_tradnl" altLang="es-AR"/>
          </a:p>
        </p:txBody>
      </p:sp>
      <p:pic>
        <p:nvPicPr>
          <p:cNvPr id="9220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CFE0D2E1-F5BA-40AE-8F62-613BF09E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54D67EA4-D22D-4139-B3DA-0976DB82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AC1F5B08-50D5-444C-9F40-E1E270F5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3E238D95-3B7E-4DA7-85E0-4561F49A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7986FED1-BEF3-42FD-B960-9C9BDD78A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8">
            <a:extLst>
              <a:ext uri="{FF2B5EF4-FFF2-40B4-BE49-F238E27FC236}">
                <a16:creationId xmlns:a16="http://schemas.microsoft.com/office/drawing/2014/main" id="{82DA556E-BAA5-419C-B64B-3FA61351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5693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MX" altLang="es-AR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Método Uno:</a:t>
            </a:r>
          </a:p>
          <a:p>
            <a:pPr eaLnBrk="1" hangingPunct="1">
              <a:spcBef>
                <a:spcPct val="50000"/>
              </a:spcBef>
            </a:pPr>
            <a:endParaRPr lang="es-MX" altLang="es-AR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b="1" dirty="0">
                <a:latin typeface="Comic Sans MS" panose="030F0702030302020204" pitchFamily="66" charset="0"/>
              </a:rPr>
              <a:t>POR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INTERCAMBIO</a:t>
            </a:r>
            <a:r>
              <a:rPr lang="es-MX" altLang="es-AR" b="1" dirty="0">
                <a:latin typeface="Comic Sans MS" panose="030F0702030302020204" pitchFamily="66" charset="0"/>
              </a:rPr>
              <a:t> (Compara e intercambia elementos.- Burbuja)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8F4B4B-8DAE-4225-B9E7-E4C44F1D1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6838"/>
            <a:ext cx="7710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3B490A-F3D0-46A6-A789-AEA66E8FD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59288"/>
            <a:ext cx="72009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B9D39F-13E8-4319-BC0E-CB81A29C5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2" y="116632"/>
            <a:ext cx="2076450" cy="1952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1937460-2C92-4C44-AB4B-35CB6582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763"/>
            <a:ext cx="820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TIPOS DE ORDENACION</a:t>
            </a:r>
            <a:endParaRPr lang="es-ES_tradnl" altLang="es-AR"/>
          </a:p>
        </p:txBody>
      </p:sp>
      <p:pic>
        <p:nvPicPr>
          <p:cNvPr id="10243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F54E1840-F2BC-4F9A-ADB6-717045C0A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B0D93C51-DB05-47F1-89BC-620D68A2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BAE8A3CC-2869-4B0C-AAD2-7DF883BE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AF6A10DB-CCFE-45A9-A136-18E3B1F7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FAA35E11-0298-44FB-9749-FF8047AD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8">
            <a:extLst>
              <a:ext uri="{FF2B5EF4-FFF2-40B4-BE49-F238E27FC236}">
                <a16:creationId xmlns:a16="http://schemas.microsoft.com/office/drawing/2014/main" id="{E127C0F7-0AF2-43D4-A5F7-C8856C8A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Método Dos:</a:t>
            </a:r>
          </a:p>
          <a:p>
            <a:pPr eaLnBrk="1" hangingPunct="1">
              <a:spcBef>
                <a:spcPct val="50000"/>
              </a:spcBef>
            </a:pPr>
            <a:endParaRPr lang="es-MX" altLang="es-AR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b="1" dirty="0">
                <a:latin typeface="Comic Sans MS" panose="030F0702030302020204" pitchFamily="66" charset="0"/>
              </a:rPr>
              <a:t>POR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SELECCIÓN</a:t>
            </a:r>
            <a:r>
              <a:rPr lang="es-MX" altLang="es-AR" b="1" dirty="0">
                <a:solidFill>
                  <a:srgbClr val="003366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b="1" dirty="0">
                <a:latin typeface="Comic Sans MS" panose="030F0702030302020204" pitchFamily="66" charset="0"/>
              </a:rPr>
              <a:t>(Selecciona el mas pequeño y lo intercambia)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164ED8-62AB-4F25-AF9A-BA253596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54525"/>
            <a:ext cx="73437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4 Marcador de pie de página">
            <a:extLst>
              <a:ext uri="{FF2B5EF4-FFF2-40B4-BE49-F238E27FC236}">
                <a16:creationId xmlns:a16="http://schemas.microsoft.com/office/drawing/2014/main" id="{E9E817B9-F0D5-4FCA-9C0A-B5DB56C0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9CBD91-71DA-4054-B169-52879E818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122488"/>
            <a:ext cx="67119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335845A-E0A0-45BE-9EEC-60642AE9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763"/>
            <a:ext cx="820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TIPOS DE ORDENACION</a:t>
            </a:r>
            <a:endParaRPr lang="es-ES_tradnl" altLang="es-AR"/>
          </a:p>
        </p:txBody>
      </p:sp>
      <p:pic>
        <p:nvPicPr>
          <p:cNvPr id="11267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BD3C85F8-DB05-431A-A3A6-5AD4BCE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5C63BAF4-F74F-4C99-8A9E-2BD9CF13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496548D1-B592-496A-AD7F-228222F7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73AB723E-856D-4AE2-BA15-AC25CC12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387C2C9A-E9E0-41CB-875D-D29D58E5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>
            <a:extLst>
              <a:ext uri="{FF2B5EF4-FFF2-40B4-BE49-F238E27FC236}">
                <a16:creationId xmlns:a16="http://schemas.microsoft.com/office/drawing/2014/main" id="{B43BA785-F497-487A-A8CD-8003F40E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5693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Método tres: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b="1" dirty="0">
                <a:latin typeface="Comic Sans MS" panose="030F0702030302020204" pitchFamily="66" charset="0"/>
              </a:rPr>
              <a:t>POR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INSERSION</a:t>
            </a:r>
            <a:r>
              <a:rPr lang="es-MX" altLang="es-AR" b="1" dirty="0">
                <a:solidFill>
                  <a:srgbClr val="003366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b="1" dirty="0">
                <a:latin typeface="Comic Sans MS" panose="030F0702030302020204" pitchFamily="66" charset="0"/>
              </a:rPr>
              <a:t>(Inserta los elementos en una </a:t>
            </a:r>
            <a:r>
              <a:rPr lang="es-MX" altLang="es-AR" b="1" dirty="0" err="1">
                <a:latin typeface="Comic Sans MS" panose="030F0702030302020204" pitchFamily="66" charset="0"/>
              </a:rPr>
              <a:t>sublista</a:t>
            </a:r>
            <a:r>
              <a:rPr lang="es-MX" altLang="es-AR" b="1" dirty="0">
                <a:latin typeface="Comic Sans MS" panose="030F0702030302020204" pitchFamily="66" charset="0"/>
              </a:rPr>
              <a:t> ordenada)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5C2583-5563-4260-9E1F-0FC085F5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3875"/>
            <a:ext cx="642937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9728FB7-B7C3-4B2B-A395-B8533C639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84763"/>
            <a:ext cx="575786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4 Marcador de pie de página">
            <a:extLst>
              <a:ext uri="{FF2B5EF4-FFF2-40B4-BE49-F238E27FC236}">
                <a16:creationId xmlns:a16="http://schemas.microsoft.com/office/drawing/2014/main" id="{85D1832B-0F69-43F0-BF64-0A0FAA1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163" y="6396038"/>
            <a:ext cx="58118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5F2CCE-1688-4EB4-81AF-4961EE47E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32" y="49503"/>
            <a:ext cx="1982040" cy="1109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9AFC34-86B4-4D9A-A6E8-9E040955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763"/>
            <a:ext cx="820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TIPOS DE ORDENACION</a:t>
            </a:r>
            <a:endParaRPr lang="es-ES_tradnl" altLang="es-AR"/>
          </a:p>
        </p:txBody>
      </p:sp>
      <p:pic>
        <p:nvPicPr>
          <p:cNvPr id="12291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FB23ED58-0824-4C7D-BFFE-C58C9942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29F10B79-0214-4029-9DA9-0B69E6DC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5C670305-E2F3-45DB-8AC3-CD1892EA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A2EB60C9-2AB1-4825-A531-69D393CE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50004EAA-F839-49E6-A102-D733C938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8">
            <a:extLst>
              <a:ext uri="{FF2B5EF4-FFF2-40B4-BE49-F238E27FC236}">
                <a16:creationId xmlns:a16="http://schemas.microsoft.com/office/drawing/2014/main" id="{F1F22A00-C771-4C14-AA8B-A3478E13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Método Cuatro: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b="1" dirty="0">
                <a:latin typeface="Comic Sans MS" panose="030F0702030302020204" pitchFamily="66" charset="0"/>
              </a:rPr>
              <a:t>METODO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SHELL</a:t>
            </a:r>
            <a:r>
              <a:rPr lang="es-MX" altLang="es-AR" b="1" dirty="0">
                <a:solidFill>
                  <a:srgbClr val="003366"/>
                </a:solidFill>
                <a:latin typeface="Comic Sans MS" panose="030F0702030302020204" pitchFamily="66" charset="0"/>
              </a:rPr>
              <a:t> </a:t>
            </a:r>
            <a:r>
              <a:rPr lang="es-MX" altLang="es-AR" b="1" dirty="0">
                <a:latin typeface="Comic Sans MS" panose="030F0702030302020204" pitchFamily="66" charset="0"/>
              </a:rPr>
              <a:t>(Es una inserción mejorada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s-MX" altLang="es-AR" b="1" dirty="0">
              <a:latin typeface="Comic Sans MS" panose="030F0702030302020204" pitchFamily="66" charset="0"/>
            </a:endParaRPr>
          </a:p>
        </p:txBody>
      </p:sp>
      <p:sp>
        <p:nvSpPr>
          <p:cNvPr id="12297" name="4 Marcador de pie de página">
            <a:extLst>
              <a:ext uri="{FF2B5EF4-FFF2-40B4-BE49-F238E27FC236}">
                <a16:creationId xmlns:a16="http://schemas.microsoft.com/office/drawing/2014/main" id="{5E7579C2-560A-4C1F-A2F8-16577D75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9750" y="6354763"/>
            <a:ext cx="58118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12298" name="Imagen 3">
            <a:extLst>
              <a:ext uri="{FF2B5EF4-FFF2-40B4-BE49-F238E27FC236}">
                <a16:creationId xmlns:a16="http://schemas.microsoft.com/office/drawing/2014/main" id="{4AA7C9A4-C060-4D9F-849B-9C8434BCC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43075"/>
            <a:ext cx="5838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4E3F6B9-2517-418B-91BD-3B9C43790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4202113"/>
            <a:ext cx="5122862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0D7BB6-1AB8-424F-8D92-6F24F8807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454872" y="1439607"/>
            <a:ext cx="4046361" cy="13886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319A43-27F2-40EC-A983-C078BBF1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763"/>
            <a:ext cx="8208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2000" b="1">
                <a:latin typeface="Comic Sans MS" panose="030F0702030302020204" pitchFamily="66" charset="0"/>
              </a:rPr>
              <a:t>TIPOS DE ORDENACION</a:t>
            </a:r>
            <a:endParaRPr lang="es-ES_tradnl" altLang="es-AR"/>
          </a:p>
        </p:txBody>
      </p:sp>
      <p:pic>
        <p:nvPicPr>
          <p:cNvPr id="13315" name="Picture 3" descr="Home Page">
            <a:hlinkClick r:id="rId2" tooltip="java.sun.com"/>
            <a:extLst>
              <a:ext uri="{FF2B5EF4-FFF2-40B4-BE49-F238E27FC236}">
                <a16:creationId xmlns:a16="http://schemas.microsoft.com/office/drawing/2014/main" id="{903BF146-BD60-4C8E-A11F-9D99D12A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Home Page">
            <a:hlinkClick r:id="rId2" tooltip="java.sun.com"/>
            <a:extLst>
              <a:ext uri="{FF2B5EF4-FFF2-40B4-BE49-F238E27FC236}">
                <a16:creationId xmlns:a16="http://schemas.microsoft.com/office/drawing/2014/main" id="{56D2F51D-69B9-4F3E-A07B-45BA1AF1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Home Page">
            <a:hlinkClick r:id="rId2" tooltip="java.sun.com"/>
            <a:extLst>
              <a:ext uri="{FF2B5EF4-FFF2-40B4-BE49-F238E27FC236}">
                <a16:creationId xmlns:a16="http://schemas.microsoft.com/office/drawing/2014/main" id="{E02B38A9-9679-4B92-9AEB-7C7BB2B1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Home Page">
            <a:hlinkClick r:id="rId2" tooltip="java.sun.com"/>
            <a:extLst>
              <a:ext uri="{FF2B5EF4-FFF2-40B4-BE49-F238E27FC236}">
                <a16:creationId xmlns:a16="http://schemas.microsoft.com/office/drawing/2014/main" id="{2FCEE2F7-DA54-4808-A3B6-3E75DFDD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Home Page">
            <a:hlinkClick r:id="rId2" tooltip="java.sun.com"/>
            <a:extLst>
              <a:ext uri="{FF2B5EF4-FFF2-40B4-BE49-F238E27FC236}">
                <a16:creationId xmlns:a16="http://schemas.microsoft.com/office/drawing/2014/main" id="{9522DD78-AD6C-4B34-99CB-4E0543D6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52775"/>
            <a:ext cx="914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8">
            <a:extLst>
              <a:ext uri="{FF2B5EF4-FFF2-40B4-BE49-F238E27FC236}">
                <a16:creationId xmlns:a16="http://schemas.microsoft.com/office/drawing/2014/main" id="{6B25F89E-FE1B-4B04-BF98-C1030BD8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5693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b="1" dirty="0">
                <a:latin typeface="Comic Sans MS" panose="030F0702030302020204" pitchFamily="66" charset="0"/>
              </a:rPr>
              <a:t>Método Cinco: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altLang="es-AR" b="1" dirty="0">
                <a:latin typeface="Comic Sans MS" panose="030F0702030302020204" pitchFamily="66" charset="0"/>
              </a:rPr>
              <a:t>ORDENACION </a:t>
            </a:r>
            <a:r>
              <a:rPr lang="es-MX" altLang="es-AR" b="1" dirty="0">
                <a:solidFill>
                  <a:srgbClr val="00B0F0"/>
                </a:solidFill>
                <a:latin typeface="Comic Sans MS" panose="030F0702030302020204" pitchFamily="66" charset="0"/>
              </a:rPr>
              <a:t>RAPIDA</a:t>
            </a:r>
            <a:r>
              <a:rPr lang="es-MX" altLang="es-AR" b="1" dirty="0">
                <a:latin typeface="Comic Sans MS" panose="030F0702030302020204" pitchFamily="66" charset="0"/>
              </a:rPr>
              <a:t> (Quick </a:t>
            </a:r>
            <a:r>
              <a:rPr lang="es-MX" altLang="es-AR" b="1" dirty="0" err="1">
                <a:latin typeface="Comic Sans MS" panose="030F0702030302020204" pitchFamily="66" charset="0"/>
              </a:rPr>
              <a:t>Sort</a:t>
            </a:r>
            <a:r>
              <a:rPr lang="es-MX" altLang="es-AR" b="1" dirty="0">
                <a:latin typeface="Comic Sans MS" panose="030F0702030302020204" pitchFamily="66" charset="0"/>
              </a:rPr>
              <a:t>.- divide una lista en dos partes)</a:t>
            </a:r>
          </a:p>
        </p:txBody>
      </p:sp>
      <p:sp>
        <p:nvSpPr>
          <p:cNvPr id="13321" name="4 Marcador de pie de página">
            <a:extLst>
              <a:ext uri="{FF2B5EF4-FFF2-40B4-BE49-F238E27FC236}">
                <a16:creationId xmlns:a16="http://schemas.microsoft.com/office/drawing/2014/main" id="{11961781-99D3-4192-A76F-D5287B65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AR"/>
              <a:t>Programación Básica 1- Tecnicatura Web – Diseño de Aplicaciones Móviles- UNLAM</a:t>
            </a:r>
          </a:p>
          <a:p>
            <a:endParaRPr lang="es-ES" altLang="es-A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8C378F-F212-470F-9503-558E0F4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985963"/>
            <a:ext cx="68484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B0818C7-5575-4194-9561-E23595E94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852738"/>
            <a:ext cx="2813050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2328</TotalTime>
  <Words>741</Words>
  <Application>Microsoft Office PowerPoint</Application>
  <PresentationFormat>Presentación en pantalla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Castellar</vt:lpstr>
      <vt:lpstr>Century Gothic</vt:lpstr>
      <vt:lpstr>Comic Sans MS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Kolmar de Mexico SA de 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Ramon Castro Liceaga</dc:creator>
  <cp:lastModifiedBy>Alejandro Goitea</cp:lastModifiedBy>
  <cp:revision>233</cp:revision>
  <dcterms:created xsi:type="dcterms:W3CDTF">2005-07-12T14:50:51Z</dcterms:created>
  <dcterms:modified xsi:type="dcterms:W3CDTF">2020-07-02T22:00:35Z</dcterms:modified>
</cp:coreProperties>
</file>